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4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>
        <p:scale>
          <a:sx n="76" d="100"/>
          <a:sy n="76" d="100"/>
        </p:scale>
        <p:origin x="-510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tificworldinfo.com/2020/03/what-is-digital-citizenship-in-education.html" TargetMode="External"/><Relationship Id="rId2" Type="http://schemas.openxmlformats.org/officeDocument/2006/relationships/hyperlink" Target="https://www.futurelearn.com/info/blog/what-is-digital-citizenship-teacher-guide#What_is_digital_citizenshi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gpartseducation.com/9-elements-of-digital-citizenship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info.aeseducation.com/digital-citizenship-resourc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ram.com/subjects/social-medi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/>
              <a:t>Project </a:t>
            </a:r>
            <a:r>
              <a:rPr lang="tr-TR" sz="1100" dirty="0" err="1"/>
              <a:t>Number</a:t>
            </a:r>
            <a:r>
              <a:rPr lang="tr-TR" sz="1100" dirty="0"/>
              <a:t>: 2020-1-UK01-KA227-SCH-09443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9 ELEMENTS OF DIGITAL CITIZENSHIP</a:t>
            </a:r>
            <a:endParaRPr lang="tr-TR" dirty="0"/>
          </a:p>
        </p:txBody>
      </p:sp>
      <p:pic>
        <p:nvPicPr>
          <p:cNvPr id="4" name="İçerik Yer Tutucusu 3" descr="9 elements of digital citizenship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469" y="1515650"/>
            <a:ext cx="8506342" cy="46229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dIscussIon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646479"/>
            <a:ext cx="10178322" cy="4466428"/>
          </a:xfrm>
        </p:spPr>
        <p:txBody>
          <a:bodyPr>
            <a:normAutofit/>
          </a:bodyPr>
          <a:lstStyle/>
          <a:p>
            <a:pPr lvl="0"/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>
              <a:rPr lang="it-I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do you think when you hear ‘a good digital citizen’ phrase?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>
              <a:rPr lang="it-I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you a good digital citizen?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3) </a:t>
            </a:r>
            <a:r>
              <a:rPr lang="it-I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How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can you take advantage of digital resources?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4) </a:t>
            </a:r>
            <a:r>
              <a:rPr lang="it-I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is the importance of educating students about digital citizenship?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5) </a:t>
            </a:r>
            <a:r>
              <a:rPr lang="it-I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are 9 elements of digital citizenship?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References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6522" y="2283977"/>
            <a:ext cx="10178322" cy="4946071"/>
          </a:xfrm>
        </p:spPr>
        <p:txBody>
          <a:bodyPr/>
          <a:lstStyle/>
          <a:p>
            <a:r>
              <a:rPr lang="it-IT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</a:t>
            </a:r>
            <a:r>
              <a:rPr lang="it-IT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www.futurelearn.com/info/blog/what-is-digital-citizenship-teacher-guide#What_is_digital_citizenship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</a:t>
            </a:r>
            <a:r>
              <a:rPr lang="it-IT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www.scientificworldinfo.com/2020/03/what-is-digital-citizenship-in-education.html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https://agpartseducation.com/9-elements-of-digital-citizenship/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>
              <a:rPr lang="tr-TR" sz="6000" dirty="0" smtClean="0"/>
              <a:t> UNIT 1:</a:t>
            </a:r>
            <a:br>
              <a:rPr lang="tr-TR" sz="6000" dirty="0" smtClean="0"/>
            </a:br>
            <a:r>
              <a:rPr lang="tr-TR" sz="6000" dirty="0" err="1" smtClean="0"/>
              <a:t>understandIng</a:t>
            </a:r>
            <a:r>
              <a:rPr lang="tr-TR" sz="6000" dirty="0" smtClean="0"/>
              <a:t/>
            </a:r>
            <a:br>
              <a:rPr lang="tr-TR" sz="6000" dirty="0" smtClean="0"/>
            </a:br>
            <a:r>
              <a:rPr lang="tr-TR" sz="6000" dirty="0" err="1" smtClean="0"/>
              <a:t>DIgItal</a:t>
            </a:r>
            <a:r>
              <a:rPr lang="tr-TR" sz="6000" dirty="0" smtClean="0"/>
              <a:t> </a:t>
            </a:r>
            <a:r>
              <a:rPr lang="tr-TR" sz="6000" dirty="0" err="1" smtClean="0"/>
              <a:t>cItIzenshIp</a:t>
            </a:r>
            <a:endParaRPr lang="tr-TR" sz="60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Project </a:t>
            </a:r>
            <a:r>
              <a:rPr lang="tr-TR" sz="1200" dirty="0" err="1"/>
              <a:t>Number</a:t>
            </a:r>
            <a:r>
              <a:rPr lang="tr-TR" sz="1200" dirty="0"/>
              <a:t>: 2020-1-UK01-KA227-SCH-094437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tr-TR" sz="2400" dirty="0"/>
              <a:t/>
            </a:r>
            <a:br>
              <a:rPr lang="tr-TR" sz="2400" dirty="0"/>
            </a:br>
            <a:endParaRPr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DIGITAL </a:t>
            </a:r>
            <a:r>
              <a:rPr lang="tr-TR" dirty="0" err="1" smtClean="0"/>
              <a:t>cItIzenshIp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26626" y="2079322"/>
            <a:ext cx="5249330" cy="4138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/>
              <a:t> 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DEFINITION</a:t>
            </a:r>
            <a:r>
              <a:rPr lang="it-IT" dirty="0"/>
              <a:t>	</a:t>
            </a:r>
            <a:endParaRPr lang="tr-TR" dirty="0"/>
          </a:p>
          <a:p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citizenship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refers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responsible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technology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anyone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who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uses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computers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Internet,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devices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engage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society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any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level</a:t>
            </a:r>
            <a:r>
              <a:rPr lang="tr-TR" sz="1900" b="1" dirty="0"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is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why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digital</a:t>
            </a:r>
            <a:r>
              <a:rPr lang="tr-TR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</a:t>
            </a:r>
            <a:r>
              <a:rPr lang="tr-TR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citizenship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is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such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crucial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topic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teach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today’s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students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/>
          </a:p>
        </p:txBody>
      </p:sp>
      <p:pic>
        <p:nvPicPr>
          <p:cNvPr id="5" name="Resim 4" descr="Digital Citizenship: Fostering Safer, Kinder, More Responsible Behavior  Online and Offline - BrainPO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155" y="2210192"/>
            <a:ext cx="4070960" cy="2992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52088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WHO ARE DIGITAL CITIZENS?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6235" y="2492128"/>
            <a:ext cx="5487613" cy="4798019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digital citizen is a person who develops the skills and knowledge to effectively use the internet and digital technologies</a:t>
            </a:r>
            <a:r>
              <a:rPr 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They’re also people who use digital technologies and the internet in appropriate and responsible ways in order to engage and participate in society and politics</a:t>
            </a:r>
            <a:r>
              <a:rPr 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 descr="Being A Good Digital Citizen - YouTub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848" y="2104372"/>
            <a:ext cx="4822519" cy="3269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HOW DOES DIGITAL CITIZENSHIP MAKE OUR LIVES MORE LIVEABLE?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0398" y="2780778"/>
            <a:ext cx="6192831" cy="3107505"/>
          </a:xfrm>
        </p:spPr>
        <p:txBody>
          <a:bodyPr>
            <a:normAutofit/>
          </a:bodyPr>
          <a:lstStyle/>
          <a:p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sources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allow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us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access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have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meetings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get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news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communicate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citizens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citiziens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even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have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chance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listen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music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play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games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watch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videos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movies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series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socialize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citizens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media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devices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tr-TR" b="1" dirty="0" smtClean="0"/>
          </a:p>
          <a:p>
            <a:endParaRPr lang="tr-TR" b="1" dirty="0"/>
          </a:p>
        </p:txBody>
      </p:sp>
      <p:pic>
        <p:nvPicPr>
          <p:cNvPr id="6" name="Resim 5" descr="Listening to Music Mindfully | Greater Good In Educatio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230" y="2000387"/>
            <a:ext cx="2101707" cy="1213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sim 6" descr="Online meeting of the CDMSI Bureau - CDMSI Bureau of the Steering Committe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937" y="3607495"/>
            <a:ext cx="1994770" cy="1118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Resim 7" descr="Online spending study regarding Estonia, Latvia and Lithuania in the light  of pandemic. - - Gemius – Knowledge that supports business decision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229" y="5061565"/>
            <a:ext cx="2101708" cy="1226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76856" y="1850563"/>
            <a:ext cx="8568601" cy="4632684"/>
          </a:xfrm>
        </p:spPr>
        <p:txBody>
          <a:bodyPr>
            <a:normAutofit/>
          </a:bodyPr>
          <a:lstStyle/>
          <a:p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Thanks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internet,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easily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able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visit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musems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read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e-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books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learn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history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certain</a:t>
            </a:r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places</a:t>
            </a:r>
            <a:r>
              <a:rPr lang="tr-T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tr-TR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2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e can use cell phones to do shopping,  access to bank accounts while sitting at a restaurant, and chronologically share and track everything we do on </a:t>
            </a:r>
            <a:r>
              <a:rPr lang="it-IT" sz="22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social media</a:t>
            </a: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 through our posts.</a:t>
            </a:r>
            <a:r>
              <a:rPr lang="it-IT" sz="2400" dirty="0"/>
              <a:t> </a:t>
            </a:r>
            <a:endParaRPr lang="tr-TR" sz="2400" b="1" dirty="0"/>
          </a:p>
          <a:p>
            <a:endParaRPr lang="tr-TR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WHY IS DIGITAL CITIZENSHIP IMPORTANT IN EDUCATION?</a:t>
            </a:r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993728" y="1478566"/>
            <a:ext cx="5068867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Teaching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citizenship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helps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ensure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students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successfully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practicing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respect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responsibility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themselves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others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in a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virtual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environment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fontAlgn="base"/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316" y="3567170"/>
            <a:ext cx="3455988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6526059" y="3490032"/>
            <a:ext cx="498535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citizenship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supports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children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youth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participate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safely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critically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effectively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responsibly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world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 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technologies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networking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sites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Lack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awareness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about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citizenship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can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lead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cyber-bullying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often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has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serious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consequences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tr-TR" sz="1900" dirty="0"/>
          </a:p>
        </p:txBody>
      </p:sp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523999"/>
            <a:ext cx="10178322" cy="3847592"/>
          </a:xfrm>
        </p:spPr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5" name="Dikdörtgen 4"/>
          <p:cNvSpPr/>
          <p:nvPr/>
        </p:nvSpPr>
        <p:spPr>
          <a:xfrm>
            <a:off x="1256778" y="715906"/>
            <a:ext cx="6096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can </a:t>
            </a: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prevent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cyber-bullying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educating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students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about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responsible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citizenship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citizenship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education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helps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children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learn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smart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secure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their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electronic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devices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networking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sites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avoid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cyberbullying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sexting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more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growing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world</a:t>
            </a:r>
            <a:r>
              <a:rPr lang="tr-T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Resim 6" descr="Can We Get Rid Of Cyberbullying?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287" y="3138958"/>
            <a:ext cx="3457184" cy="21693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ikdörtgen 1"/>
          <p:cNvSpPr/>
          <p:nvPr/>
        </p:nvSpPr>
        <p:spPr>
          <a:xfrm>
            <a:off x="6187858" y="2951067"/>
            <a:ext cx="4684734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citizenship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education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helps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acquiring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knowledge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skills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effective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communication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construction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responsible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technology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practice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forms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participation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interaction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respect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human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rights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dignity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Citizenship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education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enables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students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find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identify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simplify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choose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original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authentic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source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0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291</TotalTime>
  <Words>301</Words>
  <Application>Microsoft Office PowerPoint</Application>
  <PresentationFormat>Özel</PresentationFormat>
  <Paragraphs>51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Badge</vt:lpstr>
      <vt:lpstr>PowerPoint Sunusu</vt:lpstr>
      <vt:lpstr> UNIT 1: understandIng DIgItal cItIzenshIp</vt:lpstr>
      <vt:lpstr>PowerPoint Sunusu</vt:lpstr>
      <vt:lpstr>DIGITAL cItIzenshIp</vt:lpstr>
      <vt:lpstr>WHO ARE DIGITAL CITIZENS? </vt:lpstr>
      <vt:lpstr>HOW DOES DIGITAL CITIZENSHIP MAKE OUR LIVES MORE LIVEABLE?</vt:lpstr>
      <vt:lpstr>PowerPoint Sunusu</vt:lpstr>
      <vt:lpstr>WHY IS DIGITAL CITIZENSHIP IMPORTANT IN EDUCATION?</vt:lpstr>
      <vt:lpstr>PowerPoint Sunusu</vt:lpstr>
      <vt:lpstr>9 ELEMENTS OF DIGITAL CITIZENSHIP</vt:lpstr>
      <vt:lpstr>dIscussIon</vt:lpstr>
      <vt:lpstr>References</vt:lpstr>
    </vt:vector>
  </TitlesOfParts>
  <Company>Silentall Unattended Installer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PC</cp:lastModifiedBy>
  <cp:revision>43</cp:revision>
  <dcterms:created xsi:type="dcterms:W3CDTF">2022-09-11T14:23:08Z</dcterms:created>
  <dcterms:modified xsi:type="dcterms:W3CDTF">2022-11-05T18:01:20Z</dcterms:modified>
</cp:coreProperties>
</file>