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7" r:id="rId1"/>
  </p:sldMasterIdLst>
  <p:notesMasterIdLst>
    <p:notesMasterId r:id="rId14"/>
  </p:notesMasterIdLst>
  <p:sldIdLst>
    <p:sldId id="258" r:id="rId2"/>
    <p:sldId id="256" r:id="rId3"/>
    <p:sldId id="259" r:id="rId4"/>
    <p:sldId id="260" r:id="rId5"/>
    <p:sldId id="261" r:id="rId6"/>
    <p:sldId id="262" r:id="rId7"/>
    <p:sldId id="263" r:id="rId8"/>
    <p:sldId id="264" r:id="rId9"/>
    <p:sldId id="265" r:id="rId10"/>
    <p:sldId id="268" r:id="rId11"/>
    <p:sldId id="266" r:id="rId12"/>
    <p:sldId id="267"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13" autoAdjust="0"/>
    <p:restoredTop sz="94660"/>
  </p:normalViewPr>
  <p:slideViewPr>
    <p:cSldViewPr snapToGrid="0">
      <p:cViewPr>
        <p:scale>
          <a:sx n="76" d="100"/>
          <a:sy n="76" d="100"/>
        </p:scale>
        <p:origin x="-486" y="-19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stbilgi Yer Tutucusu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tr-TR"/>
          </a:p>
        </p:txBody>
      </p:sp>
      <p:sp>
        <p:nvSpPr>
          <p:cNvPr id="3" name="Veri Yer Tutucusu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B6D6346-39EE-49F2-83D0-744C0B12A2B6}" type="datetimeFigureOut">
              <a:rPr lang="tr-TR" smtClean="0"/>
              <a:t>05.11.2022</a:t>
            </a:fld>
            <a:endParaRPr lang="tr-TR"/>
          </a:p>
        </p:txBody>
      </p:sp>
      <p:sp>
        <p:nvSpPr>
          <p:cNvPr id="4" name="Slayt Görüntüsü Yer Tutucusu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tr-TR"/>
          </a:p>
        </p:txBody>
      </p:sp>
      <p:sp>
        <p:nvSpPr>
          <p:cNvPr id="5" name="Not Yer Tutucusu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6" name="Altbilgi Yer Tutucusu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tr-TR"/>
          </a:p>
        </p:txBody>
      </p:sp>
      <p:sp>
        <p:nvSpPr>
          <p:cNvPr id="7" name="Slayt Numarası Yer Tutucus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8EB73A1-3A80-42FE-9B4C-98B24E0AB820}" type="slidenum">
              <a:rPr lang="tr-TR" smtClean="0"/>
              <a:t>‹#›</a:t>
            </a:fld>
            <a:endParaRPr lang="tr-TR"/>
          </a:p>
        </p:txBody>
      </p:sp>
    </p:spTree>
    <p:extLst>
      <p:ext uri="{BB962C8B-B14F-4D97-AF65-F5344CB8AC3E}">
        <p14:creationId xmlns:p14="http://schemas.microsoft.com/office/powerpoint/2010/main" val="14720346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10"/>
          </p:nvPr>
        </p:nvSpPr>
        <p:spPr/>
        <p:txBody>
          <a:bodyPr/>
          <a:lstStyle/>
          <a:p>
            <a:fld id="{B8EB73A1-3A80-42FE-9B4C-98B24E0AB820}" type="slidenum">
              <a:rPr lang="tr-TR" smtClean="0"/>
              <a:t>1</a:t>
            </a:fld>
            <a:endParaRPr lang="tr-TR"/>
          </a:p>
        </p:txBody>
      </p:sp>
    </p:spTree>
    <p:extLst>
      <p:ext uri="{BB962C8B-B14F-4D97-AF65-F5344CB8AC3E}">
        <p14:creationId xmlns:p14="http://schemas.microsoft.com/office/powerpoint/2010/main" val="7545490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r>
              <a:rPr lang="it-IT" sz="1200" kern="1200" dirty="0" smtClean="0">
                <a:solidFill>
                  <a:schemeClr val="tx1"/>
                </a:solidFill>
                <a:effectLst/>
                <a:latin typeface="+mn-lt"/>
                <a:ea typeface="+mn-ea"/>
                <a:cs typeface="+mn-cs"/>
                <a:sym typeface="Symbol"/>
              </a:rPr>
              <a:t></a:t>
            </a:r>
            <a:r>
              <a:rPr lang="it-IT" sz="1200" kern="1200" dirty="0" smtClean="0">
                <a:solidFill>
                  <a:schemeClr val="tx1"/>
                </a:solidFill>
                <a:effectLst/>
                <a:latin typeface="+mn-lt"/>
                <a:ea typeface="+mn-ea"/>
                <a:cs typeface="+mn-cs"/>
              </a:rPr>
              <a:t> Students understand what can be downloaded without charge and what is considered copyrighted material and should be paid for. </a:t>
            </a:r>
            <a:endParaRPr lang="tr-TR" sz="1200" kern="1200" dirty="0" smtClean="0">
              <a:solidFill>
                <a:schemeClr val="tx1"/>
              </a:solidFill>
              <a:effectLst/>
              <a:latin typeface="+mn-lt"/>
              <a:ea typeface="+mn-ea"/>
              <a:cs typeface="+mn-cs"/>
            </a:endParaRPr>
          </a:p>
          <a:p>
            <a:r>
              <a:rPr lang="it-IT" sz="1200" kern="1200" dirty="0" smtClean="0">
                <a:solidFill>
                  <a:schemeClr val="tx1"/>
                </a:solidFill>
                <a:effectLst/>
                <a:latin typeface="+mn-lt"/>
                <a:ea typeface="+mn-ea"/>
                <a:cs typeface="+mn-cs"/>
                <a:sym typeface="Symbol"/>
              </a:rPr>
              <a:t></a:t>
            </a:r>
            <a:r>
              <a:rPr lang="it-IT" sz="1200" kern="1200" dirty="0" smtClean="0">
                <a:solidFill>
                  <a:schemeClr val="tx1"/>
                </a:solidFill>
                <a:effectLst/>
                <a:latin typeface="+mn-lt"/>
                <a:ea typeface="+mn-ea"/>
                <a:cs typeface="+mn-cs"/>
              </a:rPr>
              <a:t> Students inform an adult of others sharing nude or semi-nude photographs (sexting). </a:t>
            </a:r>
            <a:endParaRPr lang="tr-TR" sz="1200" kern="1200" dirty="0" smtClean="0">
              <a:solidFill>
                <a:schemeClr val="tx1"/>
              </a:solidFill>
              <a:effectLst/>
              <a:latin typeface="+mn-lt"/>
              <a:ea typeface="+mn-ea"/>
              <a:cs typeface="+mn-cs"/>
            </a:endParaRPr>
          </a:p>
          <a:p>
            <a:endParaRPr lang="tr-TR" dirty="0"/>
          </a:p>
        </p:txBody>
      </p:sp>
      <p:sp>
        <p:nvSpPr>
          <p:cNvPr id="4" name="Slayt Numarası Yer Tutucusu 3"/>
          <p:cNvSpPr>
            <a:spLocks noGrp="1"/>
          </p:cNvSpPr>
          <p:nvPr>
            <p:ph type="sldNum" sz="quarter" idx="10"/>
          </p:nvPr>
        </p:nvSpPr>
        <p:spPr/>
        <p:txBody>
          <a:bodyPr/>
          <a:lstStyle/>
          <a:p>
            <a:fld id="{B8EB73A1-3A80-42FE-9B4C-98B24E0AB820}" type="slidenum">
              <a:rPr lang="tr-TR" smtClean="0"/>
              <a:t>8</a:t>
            </a:fld>
            <a:endParaRPr lang="tr-TR"/>
          </a:p>
        </p:txBody>
      </p:sp>
    </p:spTree>
    <p:extLst>
      <p:ext uri="{BB962C8B-B14F-4D97-AF65-F5344CB8AC3E}">
        <p14:creationId xmlns:p14="http://schemas.microsoft.com/office/powerpoint/2010/main" val="15882342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aşlık Slaydı">
    <p:bg>
      <p:bgPr>
        <a:solidFill>
          <a:schemeClr val="accent1"/>
        </a:solidFill>
        <a:effectLst/>
      </p:bgPr>
    </p:bg>
    <p:spTree>
      <p:nvGrpSpPr>
        <p:cNvPr id="1" name=""/>
        <p:cNvGrpSpPr/>
        <p:nvPr/>
      </p:nvGrpSpPr>
      <p:grpSpPr>
        <a:xfrm>
          <a:off x="0" y="0"/>
          <a:ext cx="0" cy="0"/>
          <a:chOff x="0" y="0"/>
          <a:chExt cx="0" cy="0"/>
        </a:xfrm>
      </p:grpSpPr>
      <p:sp>
        <p:nvSpPr>
          <p:cNvPr id="11" name="Freeform 6" title="scalloped circle"/>
          <p:cNvSpPr/>
          <p:nvPr/>
        </p:nvSpPr>
        <p:spPr bwMode="auto">
          <a:xfrm>
            <a:off x="3557016" y="63093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1078523" y="1098388"/>
            <a:ext cx="10318418" cy="4394988"/>
          </a:xfrm>
        </p:spPr>
        <p:txBody>
          <a:bodyPr anchor="ctr">
            <a:noAutofit/>
          </a:bodyPr>
          <a:lstStyle>
            <a:lvl1pPr algn="ctr">
              <a:defRPr sz="10000" spc="800" baseline="0"/>
            </a:lvl1pPr>
          </a:lstStyle>
          <a:p>
            <a:r>
              <a:rPr lang="tr-TR" smtClean="0"/>
              <a:t>Asıl başlık stili için tıklatın</a:t>
            </a:r>
            <a:endParaRPr lang="en-US" dirty="0"/>
          </a:p>
        </p:txBody>
      </p:sp>
      <p:sp>
        <p:nvSpPr>
          <p:cNvPr id="3" name="Subtitle 2"/>
          <p:cNvSpPr>
            <a:spLocks noGrp="1"/>
          </p:cNvSpPr>
          <p:nvPr>
            <p:ph type="subTitle" idx="1"/>
          </p:nvPr>
        </p:nvSpPr>
        <p:spPr>
          <a:xfrm>
            <a:off x="2215045" y="5979196"/>
            <a:ext cx="8045373" cy="742279"/>
          </a:xfrm>
        </p:spPr>
        <p:txBody>
          <a:bodyPr anchor="t">
            <a:normAutofit/>
          </a:bodyPr>
          <a:lstStyle>
            <a:lvl1pPr marL="0" indent="0" algn="ctr">
              <a:lnSpc>
                <a:spcPct val="100000"/>
              </a:lnSpc>
              <a:buNone/>
              <a:defRPr sz="2000" b="1" i="0" cap="all" spc="4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tr-TR" smtClean="0"/>
              <a:t>Asıl alt başlık stilini düzenlemek için tıklayın</a:t>
            </a:r>
            <a:endParaRPr lang="en-US" dirty="0"/>
          </a:p>
        </p:txBody>
      </p:sp>
      <p:sp>
        <p:nvSpPr>
          <p:cNvPr id="4" name="Date Placeholder 3"/>
          <p:cNvSpPr>
            <a:spLocks noGrp="1"/>
          </p:cNvSpPr>
          <p:nvPr>
            <p:ph type="dt" sz="half" idx="10"/>
          </p:nvPr>
        </p:nvSpPr>
        <p:spPr>
          <a:xfrm>
            <a:off x="1078523" y="6375679"/>
            <a:ext cx="2329722" cy="348462"/>
          </a:xfrm>
        </p:spPr>
        <p:txBody>
          <a:bodyPr/>
          <a:lstStyle>
            <a:lvl1pPr>
              <a:defRPr baseline="0">
                <a:solidFill>
                  <a:schemeClr val="accent1">
                    <a:lumMod val="50000"/>
                  </a:schemeClr>
                </a:solidFill>
              </a:defRPr>
            </a:lvl1pPr>
          </a:lstStyle>
          <a:p>
            <a:fld id="{6E4220FC-A4F2-49BE-84BC-D8A2F70B51E4}" type="datetimeFigureOut">
              <a:rPr lang="tr-TR" smtClean="0"/>
              <a:t>05.11.2022</a:t>
            </a:fld>
            <a:endParaRPr lang="tr-TR"/>
          </a:p>
        </p:txBody>
      </p:sp>
      <p:sp>
        <p:nvSpPr>
          <p:cNvPr id="5" name="Footer Placeholder 4"/>
          <p:cNvSpPr>
            <a:spLocks noGrp="1"/>
          </p:cNvSpPr>
          <p:nvPr>
            <p:ph type="ftr" sz="quarter" idx="11"/>
          </p:nvPr>
        </p:nvSpPr>
        <p:spPr>
          <a:xfrm>
            <a:off x="4180332" y="6375679"/>
            <a:ext cx="4114800" cy="345796"/>
          </a:xfrm>
        </p:spPr>
        <p:txBody>
          <a:bodyPr/>
          <a:lstStyle>
            <a:lvl1pPr>
              <a:defRPr baseline="0">
                <a:solidFill>
                  <a:schemeClr val="accent1">
                    <a:lumMod val="50000"/>
                  </a:schemeClr>
                </a:solidFill>
              </a:defRPr>
            </a:lvl1pPr>
          </a:lstStyle>
          <a:p>
            <a:endParaRPr lang="tr-TR"/>
          </a:p>
        </p:txBody>
      </p:sp>
      <p:sp>
        <p:nvSpPr>
          <p:cNvPr id="6" name="Slide Number Placeholder 5"/>
          <p:cNvSpPr>
            <a:spLocks noGrp="1"/>
          </p:cNvSpPr>
          <p:nvPr>
            <p:ph type="sldNum" sz="quarter" idx="12"/>
          </p:nvPr>
        </p:nvSpPr>
        <p:spPr>
          <a:xfrm>
            <a:off x="9067218" y="6375679"/>
            <a:ext cx="2329723" cy="345796"/>
          </a:xfrm>
        </p:spPr>
        <p:txBody>
          <a:bodyPr/>
          <a:lstStyle>
            <a:lvl1pPr>
              <a:defRPr baseline="0">
                <a:solidFill>
                  <a:schemeClr val="accent1">
                    <a:lumMod val="50000"/>
                  </a:schemeClr>
                </a:solidFill>
              </a:defRPr>
            </a:lvl1pPr>
          </a:lstStyle>
          <a:p>
            <a:fld id="{5C9D03F9-3C1C-4AA6-9753-E7488DE3C538}" type="slidenum">
              <a:rPr lang="tr-TR" smtClean="0"/>
              <a:t>‹#›</a:t>
            </a:fld>
            <a:endParaRPr lang="tr-TR"/>
          </a:p>
        </p:txBody>
      </p:sp>
      <p:sp>
        <p:nvSpPr>
          <p:cNvPr id="13" name="Rectangle 12" title="left edge border"/>
          <p:cNvSpPr/>
          <p:nvPr/>
        </p:nvSpPr>
        <p:spPr>
          <a:xfrm>
            <a:off x="0" y="0"/>
            <a:ext cx="28346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5189006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ve Dikey Meti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dirty="0"/>
          </a:p>
        </p:txBody>
      </p:sp>
      <p:sp>
        <p:nvSpPr>
          <p:cNvPr id="3" name="Vertical Text Placeholder 2"/>
          <p:cNvSpPr>
            <a:spLocks noGrp="1"/>
          </p:cNvSpPr>
          <p:nvPr>
            <p:ph type="body" orient="vert" idx="1"/>
          </p:nvPr>
        </p:nvSpPr>
        <p:spPr/>
        <p:txBody>
          <a:bodyPr vert="eaVert"/>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10"/>
          </p:nvPr>
        </p:nvSpPr>
        <p:spPr/>
        <p:txBody>
          <a:bodyPr/>
          <a:lstStyle/>
          <a:p>
            <a:fld id="{6E4220FC-A4F2-49BE-84BC-D8A2F70B51E4}" type="datetimeFigureOut">
              <a:rPr lang="tr-TR" smtClean="0"/>
              <a:t>05.11.2022</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5C9D03F9-3C1C-4AA6-9753-E7488DE3C538}" type="slidenum">
              <a:rPr lang="tr-TR" smtClean="0"/>
              <a:t>‹#›</a:t>
            </a:fld>
            <a:endParaRPr lang="tr-TR"/>
          </a:p>
        </p:txBody>
      </p:sp>
    </p:spTree>
    <p:extLst>
      <p:ext uri="{BB962C8B-B14F-4D97-AF65-F5344CB8AC3E}">
        <p14:creationId xmlns:p14="http://schemas.microsoft.com/office/powerpoint/2010/main" val="19305686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066321" y="382386"/>
            <a:ext cx="1492132" cy="5600404"/>
          </a:xfrm>
        </p:spPr>
        <p:txBody>
          <a:bodyPr vert="eaVert"/>
          <a:lstStyle/>
          <a:p>
            <a:r>
              <a:rPr lang="tr-TR" smtClean="0"/>
              <a:t>Asıl başlık stili için tıklatın</a:t>
            </a:r>
            <a:endParaRPr lang="en-US" dirty="0"/>
          </a:p>
        </p:txBody>
      </p:sp>
      <p:sp>
        <p:nvSpPr>
          <p:cNvPr id="3" name="Vertical Text Placeholder 2"/>
          <p:cNvSpPr>
            <a:spLocks noGrp="1"/>
          </p:cNvSpPr>
          <p:nvPr>
            <p:ph type="body" orient="vert" idx="1"/>
          </p:nvPr>
        </p:nvSpPr>
        <p:spPr>
          <a:xfrm>
            <a:off x="1257300" y="382385"/>
            <a:ext cx="8392585" cy="5600405"/>
          </a:xfrm>
        </p:spPr>
        <p:txBody>
          <a:bodyPr vert="eaVert"/>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10"/>
          </p:nvPr>
        </p:nvSpPr>
        <p:spPr/>
        <p:txBody>
          <a:bodyPr/>
          <a:lstStyle/>
          <a:p>
            <a:fld id="{6E4220FC-A4F2-49BE-84BC-D8A2F70B51E4}" type="datetimeFigureOut">
              <a:rPr lang="tr-TR" smtClean="0"/>
              <a:t>05.11.2022</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5C9D03F9-3C1C-4AA6-9753-E7488DE3C538}" type="slidenum">
              <a:rPr lang="tr-TR" smtClean="0"/>
              <a:t>‹#›</a:t>
            </a:fld>
            <a:endParaRPr lang="tr-TR"/>
          </a:p>
        </p:txBody>
      </p:sp>
    </p:spTree>
    <p:extLst>
      <p:ext uri="{BB962C8B-B14F-4D97-AF65-F5344CB8AC3E}">
        <p14:creationId xmlns:p14="http://schemas.microsoft.com/office/powerpoint/2010/main" val="10760011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dirty="0"/>
          </a:p>
        </p:txBody>
      </p:sp>
      <p:sp>
        <p:nvSpPr>
          <p:cNvPr id="3" name="Content Placeholder 2"/>
          <p:cNvSpPr>
            <a:spLocks noGrp="1"/>
          </p:cNvSpPr>
          <p:nvPr>
            <p:ph idx="1"/>
          </p:nvPr>
        </p:nvSpPr>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10"/>
          </p:nvPr>
        </p:nvSpPr>
        <p:spPr/>
        <p:txBody>
          <a:bodyPr/>
          <a:lstStyle/>
          <a:p>
            <a:fld id="{6E4220FC-A4F2-49BE-84BC-D8A2F70B51E4}" type="datetimeFigureOut">
              <a:rPr lang="tr-TR" smtClean="0"/>
              <a:t>05.11.2022</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5C9D03F9-3C1C-4AA6-9753-E7488DE3C538}" type="slidenum">
              <a:rPr lang="tr-TR" smtClean="0"/>
              <a:t>‹#›</a:t>
            </a:fld>
            <a:endParaRPr lang="tr-TR"/>
          </a:p>
        </p:txBody>
      </p:sp>
    </p:spTree>
    <p:extLst>
      <p:ext uri="{BB962C8B-B14F-4D97-AF65-F5344CB8AC3E}">
        <p14:creationId xmlns:p14="http://schemas.microsoft.com/office/powerpoint/2010/main" val="7087436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Bölüm Üstbilgisi">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42929" y="1073888"/>
            <a:ext cx="8187071" cy="4064627"/>
          </a:xfrm>
        </p:spPr>
        <p:txBody>
          <a:bodyPr anchor="b">
            <a:normAutofit/>
          </a:bodyPr>
          <a:lstStyle>
            <a:lvl1pPr>
              <a:defRPr sz="8400" spc="800" baseline="0">
                <a:solidFill>
                  <a:schemeClr val="tx2"/>
                </a:solidFill>
              </a:defRPr>
            </a:lvl1pPr>
          </a:lstStyle>
          <a:p>
            <a:r>
              <a:rPr lang="tr-TR" smtClean="0"/>
              <a:t>Asıl başlık stili için tıklatın</a:t>
            </a:r>
            <a:endParaRPr lang="en-US" dirty="0"/>
          </a:p>
        </p:txBody>
      </p:sp>
      <p:sp>
        <p:nvSpPr>
          <p:cNvPr id="3" name="Text Placeholder 2"/>
          <p:cNvSpPr>
            <a:spLocks noGrp="1"/>
          </p:cNvSpPr>
          <p:nvPr>
            <p:ph type="body" idx="1"/>
          </p:nvPr>
        </p:nvSpPr>
        <p:spPr>
          <a:xfrm>
            <a:off x="3242930" y="5159781"/>
            <a:ext cx="7017488" cy="951135"/>
          </a:xfrm>
        </p:spPr>
        <p:txBody>
          <a:bodyPr>
            <a:normAutofit/>
          </a:bodyPr>
          <a:lstStyle>
            <a:lvl1pPr marL="0" indent="0">
              <a:lnSpc>
                <a:spcPct val="100000"/>
              </a:lnSpc>
              <a:buNone/>
              <a:defRPr sz="2000" b="1" i="0" cap="all" spc="400" baseline="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tr-TR" smtClean="0"/>
              <a:t>Asıl metin stillerini düzenle</a:t>
            </a:r>
          </a:p>
        </p:txBody>
      </p:sp>
      <p:sp>
        <p:nvSpPr>
          <p:cNvPr id="4" name="Date Placeholder 3"/>
          <p:cNvSpPr>
            <a:spLocks noGrp="1"/>
          </p:cNvSpPr>
          <p:nvPr>
            <p:ph type="dt" sz="half" idx="10"/>
          </p:nvPr>
        </p:nvSpPr>
        <p:spPr>
          <a:xfrm>
            <a:off x="3236546" y="6375679"/>
            <a:ext cx="1493947" cy="348462"/>
          </a:xfrm>
        </p:spPr>
        <p:txBody>
          <a:bodyPr/>
          <a:lstStyle>
            <a:lvl1pPr>
              <a:defRPr baseline="0">
                <a:solidFill>
                  <a:schemeClr val="tx2"/>
                </a:solidFill>
              </a:defRPr>
            </a:lvl1pPr>
          </a:lstStyle>
          <a:p>
            <a:fld id="{6E4220FC-A4F2-49BE-84BC-D8A2F70B51E4}" type="datetimeFigureOut">
              <a:rPr lang="tr-TR" smtClean="0"/>
              <a:t>05.11.2022</a:t>
            </a:fld>
            <a:endParaRPr lang="tr-TR"/>
          </a:p>
        </p:txBody>
      </p:sp>
      <p:sp>
        <p:nvSpPr>
          <p:cNvPr id="5" name="Footer Placeholder 4"/>
          <p:cNvSpPr>
            <a:spLocks noGrp="1"/>
          </p:cNvSpPr>
          <p:nvPr>
            <p:ph type="ftr" sz="quarter" idx="11"/>
          </p:nvPr>
        </p:nvSpPr>
        <p:spPr>
          <a:xfrm>
            <a:off x="5279064" y="6375679"/>
            <a:ext cx="4114800" cy="345796"/>
          </a:xfrm>
        </p:spPr>
        <p:txBody>
          <a:bodyPr/>
          <a:lstStyle>
            <a:lvl1pPr>
              <a:defRPr baseline="0">
                <a:solidFill>
                  <a:schemeClr val="tx2"/>
                </a:solidFill>
              </a:defRPr>
            </a:lvl1pPr>
          </a:lstStyle>
          <a:p>
            <a:endParaRPr lang="tr-TR"/>
          </a:p>
        </p:txBody>
      </p:sp>
      <p:sp>
        <p:nvSpPr>
          <p:cNvPr id="6" name="Slide Number Placeholder 5"/>
          <p:cNvSpPr>
            <a:spLocks noGrp="1"/>
          </p:cNvSpPr>
          <p:nvPr>
            <p:ph type="sldNum" sz="quarter" idx="12"/>
          </p:nvPr>
        </p:nvSpPr>
        <p:spPr>
          <a:xfrm>
            <a:off x="9942434" y="6375679"/>
            <a:ext cx="1487566" cy="345796"/>
          </a:xfrm>
        </p:spPr>
        <p:txBody>
          <a:bodyPr/>
          <a:lstStyle>
            <a:lvl1pPr>
              <a:defRPr baseline="0">
                <a:solidFill>
                  <a:schemeClr val="tx2"/>
                </a:solidFill>
              </a:defRPr>
            </a:lvl1pPr>
          </a:lstStyle>
          <a:p>
            <a:fld id="{5C9D03F9-3C1C-4AA6-9753-E7488DE3C538}" type="slidenum">
              <a:rPr lang="tr-TR" smtClean="0"/>
              <a:t>‹#›</a:t>
            </a:fld>
            <a:endParaRPr lang="tr-TR"/>
          </a:p>
        </p:txBody>
      </p:sp>
      <p:grpSp>
        <p:nvGrpSpPr>
          <p:cNvPr id="7" name="Group 6" title="left scallop shape"/>
          <p:cNvGrpSpPr/>
          <p:nvPr/>
        </p:nvGrpSpPr>
        <p:grpSpPr>
          <a:xfrm>
            <a:off x="0" y="0"/>
            <a:ext cx="2814638" cy="6858000"/>
            <a:chOff x="0" y="0"/>
            <a:chExt cx="2814638" cy="6858000"/>
          </a:xfrm>
        </p:grpSpPr>
        <p:sp>
          <p:nvSpPr>
            <p:cNvPr id="11" name="Freeform 6" title="left scallop shape"/>
            <p:cNvSpPr/>
            <p:nvPr/>
          </p:nvSpPr>
          <p:spPr bwMode="auto">
            <a:xfrm>
              <a:off x="0" y="0"/>
              <a:ext cx="2814638"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6" name="Freeform 11" title="left scallop inline"/>
            <p:cNvSpPr/>
            <p:nvPr/>
          </p:nvSpPr>
          <p:spPr bwMode="auto">
            <a:xfrm>
              <a:off x="874382" y="0"/>
              <a:ext cx="1646238"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extLst>
      <p:ext uri="{BB962C8B-B14F-4D97-AF65-F5344CB8AC3E}">
        <p14:creationId xmlns:p14="http://schemas.microsoft.com/office/powerpoint/2010/main" val="2224000231"/>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dirty="0"/>
          </a:p>
        </p:txBody>
      </p:sp>
      <p:sp>
        <p:nvSpPr>
          <p:cNvPr id="3" name="Content Placeholder 2"/>
          <p:cNvSpPr>
            <a:spLocks noGrp="1"/>
          </p:cNvSpPr>
          <p:nvPr>
            <p:ph sz="half" idx="1"/>
          </p:nvPr>
        </p:nvSpPr>
        <p:spPr>
          <a:xfrm>
            <a:off x="1257300" y="2286000"/>
            <a:ext cx="4800600" cy="3619500"/>
          </a:xfrm>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Content Placeholder 3"/>
          <p:cNvSpPr>
            <a:spLocks noGrp="1"/>
          </p:cNvSpPr>
          <p:nvPr>
            <p:ph sz="half" idx="2"/>
          </p:nvPr>
        </p:nvSpPr>
        <p:spPr>
          <a:xfrm>
            <a:off x="6647796" y="2286000"/>
            <a:ext cx="4800600" cy="3619500"/>
          </a:xfrm>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5" name="Date Placeholder 4"/>
          <p:cNvSpPr>
            <a:spLocks noGrp="1"/>
          </p:cNvSpPr>
          <p:nvPr>
            <p:ph type="dt" sz="half" idx="10"/>
          </p:nvPr>
        </p:nvSpPr>
        <p:spPr/>
        <p:txBody>
          <a:bodyPr/>
          <a:lstStyle/>
          <a:p>
            <a:fld id="{6E4220FC-A4F2-49BE-84BC-D8A2F70B51E4}" type="datetimeFigureOut">
              <a:rPr lang="tr-TR" smtClean="0"/>
              <a:t>05.11.2022</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p>
            <a:fld id="{5C9D03F9-3C1C-4AA6-9753-E7488DE3C538}" type="slidenum">
              <a:rPr lang="tr-TR" smtClean="0"/>
              <a:t>‹#›</a:t>
            </a:fld>
            <a:endParaRPr lang="tr-TR"/>
          </a:p>
        </p:txBody>
      </p:sp>
    </p:spTree>
    <p:extLst>
      <p:ext uri="{BB962C8B-B14F-4D97-AF65-F5344CB8AC3E}">
        <p14:creationId xmlns:p14="http://schemas.microsoft.com/office/powerpoint/2010/main" val="222563694"/>
      </p:ext>
    </p:extLst>
  </p:cSld>
  <p:clrMapOvr>
    <a:masterClrMapping/>
  </p:clrMapOvr>
  <p:extLst mod="1">
    <p:ext uri="{DCECCB84-F9BA-43D5-87BE-67443E8EF086}">
      <p15:sldGuideLst xmlns:p15="http://schemas.microsoft.com/office/powerpoint/2012/main" xmlns=""/>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Title 1"/>
          <p:cNvSpPr>
            <a:spLocks noGrp="1"/>
          </p:cNvSpPr>
          <p:nvPr>
            <p:ph type="title"/>
          </p:nvPr>
        </p:nvSpPr>
        <p:spPr>
          <a:xfrm>
            <a:off x="1252728" y="381000"/>
            <a:ext cx="10172700" cy="1493517"/>
          </a:xfrm>
        </p:spPr>
        <p:txBody>
          <a:bodyPr/>
          <a:lstStyle/>
          <a:p>
            <a:r>
              <a:rPr lang="tr-TR" smtClean="0"/>
              <a:t>Asıl başlık stili için tıklatın</a:t>
            </a:r>
            <a:endParaRPr lang="en-US" dirty="0"/>
          </a:p>
        </p:txBody>
      </p:sp>
      <p:sp>
        <p:nvSpPr>
          <p:cNvPr id="3" name="Text Placeholder 2"/>
          <p:cNvSpPr>
            <a:spLocks noGrp="1"/>
          </p:cNvSpPr>
          <p:nvPr>
            <p:ph type="body" idx="1"/>
          </p:nvPr>
        </p:nvSpPr>
        <p:spPr>
          <a:xfrm>
            <a:off x="1251678"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a:t>
            </a:r>
          </a:p>
        </p:txBody>
      </p:sp>
      <p:sp>
        <p:nvSpPr>
          <p:cNvPr id="4" name="Content Placeholder 3"/>
          <p:cNvSpPr>
            <a:spLocks noGrp="1"/>
          </p:cNvSpPr>
          <p:nvPr>
            <p:ph sz="half" idx="2"/>
          </p:nvPr>
        </p:nvSpPr>
        <p:spPr>
          <a:xfrm>
            <a:off x="1257300" y="2909102"/>
            <a:ext cx="4800600" cy="2996398"/>
          </a:xfrm>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5" name="Text Placeholder 4"/>
          <p:cNvSpPr>
            <a:spLocks noGrp="1"/>
          </p:cNvSpPr>
          <p:nvPr>
            <p:ph type="body" sz="quarter" idx="3"/>
          </p:nvPr>
        </p:nvSpPr>
        <p:spPr>
          <a:xfrm>
            <a:off x="6633864"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a:t>
            </a:r>
          </a:p>
        </p:txBody>
      </p:sp>
      <p:sp>
        <p:nvSpPr>
          <p:cNvPr id="6" name="Content Placeholder 5"/>
          <p:cNvSpPr>
            <a:spLocks noGrp="1"/>
          </p:cNvSpPr>
          <p:nvPr>
            <p:ph sz="quarter" idx="4"/>
          </p:nvPr>
        </p:nvSpPr>
        <p:spPr>
          <a:xfrm>
            <a:off x="6633864" y="2909102"/>
            <a:ext cx="4800600" cy="2996398"/>
          </a:xfrm>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7" name="Date Placeholder 6"/>
          <p:cNvSpPr>
            <a:spLocks noGrp="1"/>
          </p:cNvSpPr>
          <p:nvPr>
            <p:ph type="dt" sz="half" idx="10"/>
          </p:nvPr>
        </p:nvSpPr>
        <p:spPr/>
        <p:txBody>
          <a:bodyPr/>
          <a:lstStyle/>
          <a:p>
            <a:fld id="{6E4220FC-A4F2-49BE-84BC-D8A2F70B51E4}" type="datetimeFigureOut">
              <a:rPr lang="tr-TR" smtClean="0"/>
              <a:t>05.11.2022</a:t>
            </a:fld>
            <a:endParaRPr lang="tr-TR"/>
          </a:p>
        </p:txBody>
      </p:sp>
      <p:sp>
        <p:nvSpPr>
          <p:cNvPr id="8" name="Footer Placeholder 7"/>
          <p:cNvSpPr>
            <a:spLocks noGrp="1"/>
          </p:cNvSpPr>
          <p:nvPr>
            <p:ph type="ftr" sz="quarter" idx="11"/>
          </p:nvPr>
        </p:nvSpPr>
        <p:spPr/>
        <p:txBody>
          <a:bodyPr/>
          <a:lstStyle/>
          <a:p>
            <a:endParaRPr lang="tr-TR"/>
          </a:p>
        </p:txBody>
      </p:sp>
      <p:sp>
        <p:nvSpPr>
          <p:cNvPr id="9" name="Slide Number Placeholder 8"/>
          <p:cNvSpPr>
            <a:spLocks noGrp="1"/>
          </p:cNvSpPr>
          <p:nvPr>
            <p:ph type="sldNum" sz="quarter" idx="12"/>
          </p:nvPr>
        </p:nvSpPr>
        <p:spPr/>
        <p:txBody>
          <a:bodyPr/>
          <a:lstStyle/>
          <a:p>
            <a:fld id="{5C9D03F9-3C1C-4AA6-9753-E7488DE3C538}" type="slidenum">
              <a:rPr lang="tr-TR" smtClean="0"/>
              <a:t>‹#›</a:t>
            </a:fld>
            <a:endParaRPr lang="tr-TR"/>
          </a:p>
        </p:txBody>
      </p:sp>
    </p:spTree>
    <p:extLst>
      <p:ext uri="{BB962C8B-B14F-4D97-AF65-F5344CB8AC3E}">
        <p14:creationId xmlns:p14="http://schemas.microsoft.com/office/powerpoint/2010/main" val="2263967373"/>
      </p:ext>
    </p:extLst>
  </p:cSld>
  <p:clrMapOvr>
    <a:masterClrMapping/>
  </p:clrMapOvr>
  <p:extLst mod="1">
    <p:ext uri="{DCECCB84-F9BA-43D5-87BE-67443E8EF086}">
      <p15:sldGuideLst xmlns:p15="http://schemas.microsoft.com/office/powerpoint/2012/main" xmlns=""/>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dirty="0"/>
          </a:p>
        </p:txBody>
      </p:sp>
      <p:sp>
        <p:nvSpPr>
          <p:cNvPr id="3" name="Date Placeholder 2"/>
          <p:cNvSpPr>
            <a:spLocks noGrp="1"/>
          </p:cNvSpPr>
          <p:nvPr>
            <p:ph type="dt" sz="half" idx="10"/>
          </p:nvPr>
        </p:nvSpPr>
        <p:spPr/>
        <p:txBody>
          <a:bodyPr/>
          <a:lstStyle/>
          <a:p>
            <a:fld id="{6E4220FC-A4F2-49BE-84BC-D8A2F70B51E4}" type="datetimeFigureOut">
              <a:rPr lang="tr-TR" smtClean="0"/>
              <a:t>05.11.2022</a:t>
            </a:fld>
            <a:endParaRPr lang="tr-TR"/>
          </a:p>
        </p:txBody>
      </p:sp>
      <p:sp>
        <p:nvSpPr>
          <p:cNvPr id="4" name="Footer Placeholder 3"/>
          <p:cNvSpPr>
            <a:spLocks noGrp="1"/>
          </p:cNvSpPr>
          <p:nvPr>
            <p:ph type="ftr" sz="quarter" idx="11"/>
          </p:nvPr>
        </p:nvSpPr>
        <p:spPr/>
        <p:txBody>
          <a:bodyPr/>
          <a:lstStyle/>
          <a:p>
            <a:endParaRPr lang="tr-TR"/>
          </a:p>
        </p:txBody>
      </p:sp>
      <p:sp>
        <p:nvSpPr>
          <p:cNvPr id="5" name="Slide Number Placeholder 4"/>
          <p:cNvSpPr>
            <a:spLocks noGrp="1"/>
          </p:cNvSpPr>
          <p:nvPr>
            <p:ph type="sldNum" sz="quarter" idx="12"/>
          </p:nvPr>
        </p:nvSpPr>
        <p:spPr/>
        <p:txBody>
          <a:bodyPr/>
          <a:lstStyle/>
          <a:p>
            <a:fld id="{5C9D03F9-3C1C-4AA6-9753-E7488DE3C538}" type="slidenum">
              <a:rPr lang="tr-TR" smtClean="0"/>
              <a:t>‹#›</a:t>
            </a:fld>
            <a:endParaRPr lang="tr-TR"/>
          </a:p>
        </p:txBody>
      </p:sp>
    </p:spTree>
    <p:extLst>
      <p:ext uri="{BB962C8B-B14F-4D97-AF65-F5344CB8AC3E}">
        <p14:creationId xmlns:p14="http://schemas.microsoft.com/office/powerpoint/2010/main" val="8357551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E4220FC-A4F2-49BE-84BC-D8A2F70B51E4}" type="datetimeFigureOut">
              <a:rPr lang="tr-TR" smtClean="0"/>
              <a:t>05.11.2022</a:t>
            </a:fld>
            <a:endParaRPr lang="tr-TR"/>
          </a:p>
        </p:txBody>
      </p:sp>
      <p:sp>
        <p:nvSpPr>
          <p:cNvPr id="3" name="Footer Placeholder 2"/>
          <p:cNvSpPr>
            <a:spLocks noGrp="1"/>
          </p:cNvSpPr>
          <p:nvPr>
            <p:ph type="ftr" sz="quarter" idx="11"/>
          </p:nvPr>
        </p:nvSpPr>
        <p:spPr/>
        <p:txBody>
          <a:bodyPr/>
          <a:lstStyle/>
          <a:p>
            <a:endParaRPr lang="tr-TR"/>
          </a:p>
        </p:txBody>
      </p:sp>
      <p:sp>
        <p:nvSpPr>
          <p:cNvPr id="4" name="Slide Number Placeholder 3"/>
          <p:cNvSpPr>
            <a:spLocks noGrp="1"/>
          </p:cNvSpPr>
          <p:nvPr>
            <p:ph type="sldNum" sz="quarter" idx="12"/>
          </p:nvPr>
        </p:nvSpPr>
        <p:spPr/>
        <p:txBody>
          <a:bodyPr/>
          <a:lstStyle/>
          <a:p>
            <a:fld id="{5C9D03F9-3C1C-4AA6-9753-E7488DE3C538}" type="slidenum">
              <a:rPr lang="tr-TR" smtClean="0"/>
              <a:t>‹#›</a:t>
            </a:fld>
            <a:endParaRPr lang="tr-TR"/>
          </a:p>
        </p:txBody>
      </p:sp>
    </p:spTree>
    <p:extLst>
      <p:ext uri="{BB962C8B-B14F-4D97-AF65-F5344CB8AC3E}">
        <p14:creationId xmlns:p14="http://schemas.microsoft.com/office/powerpoint/2010/main" val="35334685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Başlıklı İçerik">
    <p:spTree>
      <p:nvGrpSpPr>
        <p:cNvPr id="1" name=""/>
        <p:cNvGrpSpPr/>
        <p:nvPr/>
      </p:nvGrpSpPr>
      <p:grpSpPr>
        <a:xfrm>
          <a:off x="0" y="0"/>
          <a:ext cx="0" cy="0"/>
          <a:chOff x="0" y="0"/>
          <a:chExt cx="0" cy="0"/>
        </a:xfrm>
      </p:grpSpPr>
      <p:sp>
        <p:nvSpPr>
          <p:cNvPr id="17"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8337884" y="457199"/>
            <a:ext cx="3092115" cy="1196671"/>
          </a:xfrm>
        </p:spPr>
        <p:txBody>
          <a:bodyPr anchor="b">
            <a:normAutofit/>
          </a:bodyPr>
          <a:lstStyle>
            <a:lvl1pPr>
              <a:lnSpc>
                <a:spcPct val="100000"/>
              </a:lnSpc>
              <a:defRPr sz="1900" b="1" i="0" cap="all" spc="300" baseline="0">
                <a:solidFill>
                  <a:schemeClr val="accent1"/>
                </a:solidFill>
                <a:latin typeface="+mn-lt"/>
              </a:defRPr>
            </a:lvl1pPr>
          </a:lstStyle>
          <a:p>
            <a:r>
              <a:rPr lang="tr-TR" smtClean="0"/>
              <a:t>Asıl başlık stili için tıklatın</a:t>
            </a:r>
            <a:endParaRPr lang="en-US" dirty="0"/>
          </a:p>
        </p:txBody>
      </p:sp>
      <p:sp>
        <p:nvSpPr>
          <p:cNvPr id="3" name="Content Placeholder 2"/>
          <p:cNvSpPr>
            <a:spLocks noGrp="1"/>
          </p:cNvSpPr>
          <p:nvPr>
            <p:ph idx="1"/>
          </p:nvPr>
        </p:nvSpPr>
        <p:spPr>
          <a:xfrm>
            <a:off x="765051" y="920377"/>
            <a:ext cx="6158418" cy="49851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Text Placeholder 3"/>
          <p:cNvSpPr>
            <a:spLocks noGrp="1"/>
          </p:cNvSpPr>
          <p:nvPr>
            <p:ph type="body" sz="half" idx="2"/>
          </p:nvPr>
        </p:nvSpPr>
        <p:spPr>
          <a:xfrm>
            <a:off x="8337885" y="1741336"/>
            <a:ext cx="3092115"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smtClean="0"/>
              <a:t>Asıl metin stillerini düzenle</a:t>
            </a:r>
          </a:p>
        </p:txBody>
      </p:sp>
      <p:sp>
        <p:nvSpPr>
          <p:cNvPr id="5" name="Date Placeholder 4"/>
          <p:cNvSpPr>
            <a:spLocks noGrp="1"/>
          </p:cNvSpPr>
          <p:nvPr>
            <p:ph type="dt" sz="half" idx="10"/>
          </p:nvPr>
        </p:nvSpPr>
        <p:spPr>
          <a:xfrm>
            <a:off x="765051" y="6375679"/>
            <a:ext cx="1233355" cy="348462"/>
          </a:xfrm>
        </p:spPr>
        <p:txBody>
          <a:bodyPr/>
          <a:lstStyle/>
          <a:p>
            <a:fld id="{6E4220FC-A4F2-49BE-84BC-D8A2F70B51E4}" type="datetimeFigureOut">
              <a:rPr lang="tr-TR" smtClean="0"/>
              <a:t>05.11.2022</a:t>
            </a:fld>
            <a:endParaRPr lang="tr-TR"/>
          </a:p>
        </p:txBody>
      </p:sp>
      <p:sp>
        <p:nvSpPr>
          <p:cNvPr id="6" name="Footer Placeholder 5"/>
          <p:cNvSpPr>
            <a:spLocks noGrp="1"/>
          </p:cNvSpPr>
          <p:nvPr>
            <p:ph type="ftr" sz="quarter" idx="11"/>
          </p:nvPr>
        </p:nvSpPr>
        <p:spPr>
          <a:xfrm>
            <a:off x="2103620" y="6375679"/>
            <a:ext cx="3482179" cy="345796"/>
          </a:xfrm>
        </p:spPr>
        <p:txBody>
          <a:bodyPr/>
          <a:lstStyle/>
          <a:p>
            <a:endParaRPr lang="tr-TR"/>
          </a:p>
        </p:txBody>
      </p:sp>
      <p:sp>
        <p:nvSpPr>
          <p:cNvPr id="7" name="Slide Number Placeholder 6"/>
          <p:cNvSpPr>
            <a:spLocks noGrp="1"/>
          </p:cNvSpPr>
          <p:nvPr>
            <p:ph type="sldNum" sz="quarter" idx="12"/>
          </p:nvPr>
        </p:nvSpPr>
        <p:spPr>
          <a:xfrm>
            <a:off x="5691014" y="6375679"/>
            <a:ext cx="1232456" cy="345796"/>
          </a:xfrm>
        </p:spPr>
        <p:txBody>
          <a:bodyPr/>
          <a:lstStyle/>
          <a:p>
            <a:fld id="{5C9D03F9-3C1C-4AA6-9753-E7488DE3C538}" type="slidenum">
              <a:rPr lang="tr-TR" smtClean="0"/>
              <a:t>‹#›</a:t>
            </a:fld>
            <a:endParaRPr lang="tr-TR"/>
          </a:p>
        </p:txBody>
      </p:sp>
      <p:sp>
        <p:nvSpPr>
          <p:cNvPr id="8" name="Rectangle 7"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4141072244"/>
      </p:ext>
    </p:extLst>
  </p:cSld>
  <p:clrMapOvr>
    <a:masterClrMapping/>
  </p:clrMapOvr>
  <p:extLst mod="1">
    <p:ext uri="{DCECCB84-F9BA-43D5-87BE-67443E8EF086}">
      <p15:sldGuideLst xmlns:p15="http://schemas.microsoft.com/office/powerpoint/2012/main" xmlns="">
        <p15:guide id="1" orient="horz" pos="696">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Başlıklı Resim">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83464" y="0"/>
            <a:ext cx="7355585"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tr-TR" smtClean="0"/>
              <a:t>Resim eklemek için simgeyi tıklatın</a:t>
            </a:r>
            <a:endParaRPr lang="en-US" dirty="0"/>
          </a:p>
        </p:txBody>
      </p:sp>
      <p:sp>
        <p:nvSpPr>
          <p:cNvPr id="11"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7883" y="457200"/>
            <a:ext cx="3092117" cy="1196670"/>
          </a:xfrm>
        </p:spPr>
        <p:txBody>
          <a:bodyPr anchor="b">
            <a:normAutofit/>
          </a:bodyPr>
          <a:lstStyle>
            <a:lvl1pPr>
              <a:lnSpc>
                <a:spcPct val="100000"/>
              </a:lnSpc>
              <a:defRPr sz="1900" b="1" i="0" spc="300" baseline="0">
                <a:solidFill>
                  <a:schemeClr val="accent1"/>
                </a:solidFill>
                <a:latin typeface="+mn-lt"/>
              </a:defRPr>
            </a:lvl1pPr>
          </a:lstStyle>
          <a:p>
            <a:r>
              <a:rPr lang="tr-TR" smtClean="0"/>
              <a:t>Asıl başlık stili için tıklatın</a:t>
            </a:r>
            <a:endParaRPr lang="en-US" dirty="0"/>
          </a:p>
        </p:txBody>
      </p:sp>
      <p:sp>
        <p:nvSpPr>
          <p:cNvPr id="4" name="Text Placeholder 3"/>
          <p:cNvSpPr>
            <a:spLocks noGrp="1"/>
          </p:cNvSpPr>
          <p:nvPr>
            <p:ph type="body" sz="half" idx="2"/>
          </p:nvPr>
        </p:nvSpPr>
        <p:spPr>
          <a:xfrm>
            <a:off x="8337883" y="1741336"/>
            <a:ext cx="3092117"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smtClean="0"/>
              <a:t>Asıl metin stillerini düzenle</a:t>
            </a:r>
          </a:p>
        </p:txBody>
      </p:sp>
      <p:sp>
        <p:nvSpPr>
          <p:cNvPr id="5" name="Date Placeholder 4"/>
          <p:cNvSpPr>
            <a:spLocks noGrp="1"/>
          </p:cNvSpPr>
          <p:nvPr>
            <p:ph type="dt" sz="half" idx="10"/>
          </p:nvPr>
        </p:nvSpPr>
        <p:spPr>
          <a:xfrm>
            <a:off x="765950" y="6375679"/>
            <a:ext cx="1232456" cy="348462"/>
          </a:xfrm>
        </p:spPr>
        <p:txBody>
          <a:bodyPr/>
          <a:lstStyle/>
          <a:p>
            <a:fld id="{6E4220FC-A4F2-49BE-84BC-D8A2F70B51E4}" type="datetimeFigureOut">
              <a:rPr lang="tr-TR" smtClean="0"/>
              <a:t>05.11.2022</a:t>
            </a:fld>
            <a:endParaRPr lang="tr-TR"/>
          </a:p>
        </p:txBody>
      </p:sp>
      <p:sp>
        <p:nvSpPr>
          <p:cNvPr id="6" name="Footer Placeholder 5"/>
          <p:cNvSpPr>
            <a:spLocks noGrp="1"/>
          </p:cNvSpPr>
          <p:nvPr>
            <p:ph type="ftr" sz="quarter" idx="11"/>
          </p:nvPr>
        </p:nvSpPr>
        <p:spPr>
          <a:xfrm>
            <a:off x="2103621" y="6375679"/>
            <a:ext cx="3482178" cy="345796"/>
          </a:xfrm>
        </p:spPr>
        <p:txBody>
          <a:bodyPr/>
          <a:lstStyle/>
          <a:p>
            <a:endParaRPr lang="en-US" dirty="0"/>
          </a:p>
        </p:txBody>
      </p:sp>
      <p:sp>
        <p:nvSpPr>
          <p:cNvPr id="7" name="Slide Number Placeholder 6"/>
          <p:cNvSpPr>
            <a:spLocks noGrp="1"/>
          </p:cNvSpPr>
          <p:nvPr>
            <p:ph type="sldNum" sz="quarter" idx="12"/>
          </p:nvPr>
        </p:nvSpPr>
        <p:spPr>
          <a:xfrm>
            <a:off x="5687568" y="6375679"/>
            <a:ext cx="1234440" cy="345796"/>
          </a:xfrm>
        </p:spPr>
        <p:txBody>
          <a:bodyPr/>
          <a:lstStyle/>
          <a:p>
            <a:fld id="{5C9D03F9-3C1C-4AA6-9753-E7488DE3C538}" type="slidenum">
              <a:rPr lang="tr-TR" smtClean="0"/>
              <a:t>‹#›</a:t>
            </a:fld>
            <a:endParaRPr lang="tr-TR"/>
          </a:p>
        </p:txBody>
      </p:sp>
    </p:spTree>
    <p:extLst>
      <p:ext uri="{BB962C8B-B14F-4D97-AF65-F5344CB8AC3E}">
        <p14:creationId xmlns:p14="http://schemas.microsoft.com/office/powerpoint/2010/main" val="1233037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1678" y="382385"/>
            <a:ext cx="10178322" cy="1492132"/>
          </a:xfrm>
          <a:prstGeom prst="rect">
            <a:avLst/>
          </a:prstGeom>
        </p:spPr>
        <p:txBody>
          <a:bodyPr vert="horz" lIns="91440" tIns="45720" rIns="91440" bIns="45720" rtlCol="0" anchor="t">
            <a:normAutofit/>
          </a:bodyPr>
          <a:lstStyle/>
          <a:p>
            <a:r>
              <a:rPr lang="tr-TR" smtClean="0"/>
              <a:t>Asıl başlık stili için tıklatın</a:t>
            </a:r>
            <a:endParaRPr lang="en-US" dirty="0"/>
          </a:p>
        </p:txBody>
      </p:sp>
      <p:sp>
        <p:nvSpPr>
          <p:cNvPr id="3" name="Text Placeholder 2"/>
          <p:cNvSpPr>
            <a:spLocks noGrp="1"/>
          </p:cNvSpPr>
          <p:nvPr>
            <p:ph type="body" idx="1"/>
          </p:nvPr>
        </p:nvSpPr>
        <p:spPr>
          <a:xfrm>
            <a:off x="1251678" y="2286001"/>
            <a:ext cx="10178322" cy="3593591"/>
          </a:xfrm>
          <a:prstGeom prst="rect">
            <a:avLst/>
          </a:prstGeom>
        </p:spPr>
        <p:txBody>
          <a:bodyPr vert="horz" lIns="91440" tIns="45720" rIns="91440" bIns="45720" rtlCol="0">
            <a:normAutofit/>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2"/>
          </p:nvPr>
        </p:nvSpPr>
        <p:spPr>
          <a:xfrm>
            <a:off x="1251678" y="6375679"/>
            <a:ext cx="2329722" cy="348462"/>
          </a:xfrm>
          <a:prstGeom prst="rect">
            <a:avLst/>
          </a:prstGeom>
        </p:spPr>
        <p:txBody>
          <a:bodyPr vert="horz" lIns="91440" tIns="45720" rIns="91440" bIns="45720" rtlCol="0" anchor="ctr"/>
          <a:lstStyle>
            <a:lvl1pPr algn="l">
              <a:defRPr sz="1200">
                <a:solidFill>
                  <a:schemeClr val="tx1">
                    <a:lumMod val="65000"/>
                    <a:lumOff val="35000"/>
                  </a:schemeClr>
                </a:solidFill>
              </a:defRPr>
            </a:lvl1pPr>
          </a:lstStyle>
          <a:p>
            <a:fld id="{6E4220FC-A4F2-49BE-84BC-D8A2F70B51E4}" type="datetimeFigureOut">
              <a:rPr lang="tr-TR" smtClean="0"/>
              <a:t>05.11.2022</a:t>
            </a:fld>
            <a:endParaRPr lang="tr-TR"/>
          </a:p>
        </p:txBody>
      </p:sp>
      <p:sp>
        <p:nvSpPr>
          <p:cNvPr id="5" name="Footer Placeholder 4"/>
          <p:cNvSpPr>
            <a:spLocks noGrp="1"/>
          </p:cNvSpPr>
          <p:nvPr>
            <p:ph type="ftr" sz="quarter" idx="3"/>
          </p:nvPr>
        </p:nvSpPr>
        <p:spPr>
          <a:xfrm>
            <a:off x="4038600" y="6375679"/>
            <a:ext cx="4114800" cy="345796"/>
          </a:xfrm>
          <a:prstGeom prst="rect">
            <a:avLst/>
          </a:prstGeom>
        </p:spPr>
        <p:txBody>
          <a:bodyPr vert="horz" lIns="91440" tIns="45720" rIns="91440" bIns="45720" rtlCol="0" anchor="ctr"/>
          <a:lstStyle>
            <a:lvl1pPr algn="ctr">
              <a:defRPr sz="1200">
                <a:solidFill>
                  <a:schemeClr val="tx1">
                    <a:lumMod val="65000"/>
                    <a:lumOff val="35000"/>
                  </a:schemeClr>
                </a:solidFill>
              </a:defRPr>
            </a:lvl1pPr>
          </a:lstStyle>
          <a:p>
            <a:endParaRPr lang="tr-TR"/>
          </a:p>
        </p:txBody>
      </p:sp>
      <p:sp>
        <p:nvSpPr>
          <p:cNvPr id="6" name="Slide Number Placeholder 5"/>
          <p:cNvSpPr>
            <a:spLocks noGrp="1"/>
          </p:cNvSpPr>
          <p:nvPr>
            <p:ph type="sldNum" sz="quarter" idx="4"/>
          </p:nvPr>
        </p:nvSpPr>
        <p:spPr>
          <a:xfrm>
            <a:off x="8610601" y="6375679"/>
            <a:ext cx="2819399" cy="345796"/>
          </a:xfrm>
          <a:prstGeom prst="rect">
            <a:avLst/>
          </a:prstGeom>
        </p:spPr>
        <p:txBody>
          <a:bodyPr vert="horz" lIns="91440" tIns="45720" rIns="91440" bIns="45720" rtlCol="0" anchor="ctr"/>
          <a:lstStyle>
            <a:lvl1pPr algn="r">
              <a:defRPr sz="1200">
                <a:solidFill>
                  <a:schemeClr val="tx1">
                    <a:lumMod val="65000"/>
                    <a:lumOff val="35000"/>
                  </a:schemeClr>
                </a:solidFill>
              </a:defRPr>
            </a:lvl1pPr>
          </a:lstStyle>
          <a:p>
            <a:fld id="{5C9D03F9-3C1C-4AA6-9753-E7488DE3C538}" type="slidenum">
              <a:rPr lang="tr-TR" smtClean="0"/>
              <a:t>‹#›</a:t>
            </a:fld>
            <a:endParaRPr lang="tr-TR"/>
          </a:p>
        </p:txBody>
      </p:sp>
      <p:sp>
        <p:nvSpPr>
          <p:cNvPr id="11" name="Freeform 6" title="Left scallop edge"/>
          <p:cNvSpPr/>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12" name="Rectangle 11" title="right edge border"/>
          <p:cNvSpPr/>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831790326"/>
      </p:ext>
    </p:extLst>
  </p:cSld>
  <p:clrMap bg1="lt1" tx1="dk1" bg2="lt2" tx2="dk2" accent1="accent1" accent2="accent2" accent3="accent3" accent4="accent4" accent5="accent5" accent6="accent6" hlink="hlink" folHlink="folHlink"/>
  <p:sldLayoutIdLst>
    <p:sldLayoutId id="2147483828" r:id="rId1"/>
    <p:sldLayoutId id="2147483829" r:id="rId2"/>
    <p:sldLayoutId id="2147483830" r:id="rId3"/>
    <p:sldLayoutId id="2147483831" r:id="rId4"/>
    <p:sldLayoutId id="2147483832" r:id="rId5"/>
    <p:sldLayoutId id="2147483833" r:id="rId6"/>
    <p:sldLayoutId id="2147483834" r:id="rId7"/>
    <p:sldLayoutId id="2147483835" r:id="rId8"/>
    <p:sldLayoutId id="2147483836" r:id="rId9"/>
    <p:sldLayoutId id="2147483837" r:id="rId10"/>
    <p:sldLayoutId id="2147483838" r:id="rId11"/>
  </p:sldLayoutIdLst>
  <p:txStyles>
    <p:titleStyle>
      <a:lvl1pPr algn="l" defTabSz="914400" rtl="0" eaLnBrk="1" latinLnBrk="0" hangingPunct="1">
        <a:lnSpc>
          <a:spcPct val="90000"/>
        </a:lnSpc>
        <a:spcBef>
          <a:spcPct val="0"/>
        </a:spcBef>
        <a:buNone/>
        <a:defRPr sz="5100" kern="1200" cap="all" spc="200" baseline="0">
          <a:solidFill>
            <a:schemeClr val="tx2"/>
          </a:solidFill>
          <a:latin typeface="+mj-lt"/>
          <a:ea typeface="+mj-ea"/>
          <a:cs typeface="+mj-cs"/>
        </a:defRPr>
      </a:lvl1pPr>
    </p:titleStyle>
    <p:body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xmlns="">
        <p15:guide id="1" pos="792">
          <p15:clr>
            <a:srgbClr val="F26B43"/>
          </p15:clr>
        </p15:guide>
        <p15:guide id="2" pos="7200">
          <p15:clr>
            <a:srgbClr val="F26B43"/>
          </p15:clr>
        </p15:guide>
        <p15:guide id="3" orient="horz" pos="4008">
          <p15:clr>
            <a:srgbClr val="F26B43"/>
          </p15:clr>
        </p15:guide>
        <p15:guide id="4" orient="horz" pos="1440">
          <p15:clr>
            <a:srgbClr val="F26B43"/>
          </p15:clr>
        </p15:guide>
        <p15:guide id="5" orient="horz" pos="3720">
          <p15:clr>
            <a:srgbClr val="F26B43"/>
          </p15:clr>
        </p15:guide>
        <p15:guide id="6" orient="horz" pos="24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www.bristol.ac.uk/library/support/findinginfo/plagiarism/" TargetMode="External"/><Relationship Id="rId2" Type="http://schemas.openxmlformats.org/officeDocument/2006/relationships/hyperlink" Target="https://digiteen.wikispaces.com/Digital+Law" TargetMode="External"/><Relationship Id="rId1" Type="http://schemas.openxmlformats.org/officeDocument/2006/relationships/slideLayout" Target="../slideLayouts/slideLayout2.xml"/><Relationship Id="rId4" Type="http://schemas.openxmlformats.org/officeDocument/2006/relationships/hyperlink" Target="http://www.plagiarism.org/article/what-is-plagiarism"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9.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2.jpg"/><Relationship Id="rId5" Type="http://schemas.openxmlformats.org/officeDocument/2006/relationships/image" Target="../media/image8.jpe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lh6.googleusercontent.com/oNk-K_oBJMsHtWrYBv-ExoYeQKExtBibk5m9jiuDBUq7bgxdf7nwFnehFSywPym_p7ntF9Coj_URokoXBkMLMj4inwBob0IJEPts2PyS8c7xcD-6SWxv_emj1AhI5Wck65nOEQ2W0EjiyuE9on_PtJP5U7iRKSwzRpIfYgpFoAULCjBPiXTfD_UEER3SDUBglEyB3w"/>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81745" y="0"/>
            <a:ext cx="6530108" cy="6285345"/>
          </a:xfrm>
          <a:prstGeom prst="rect">
            <a:avLst/>
          </a:prstGeom>
          <a:noFill/>
          <a:extLst>
            <a:ext uri="{909E8E84-426E-40DD-AFC4-6F175D3DCCD1}">
              <a14:hiddenFill xmlns:a14="http://schemas.microsoft.com/office/drawing/2010/main">
                <a:solidFill>
                  <a:srgbClr val="FFFFFF"/>
                </a:solidFill>
              </a14:hiddenFill>
            </a:ext>
          </a:extLst>
        </p:spPr>
      </p:pic>
      <p:sp>
        <p:nvSpPr>
          <p:cNvPr id="4" name="Metin kutusu 3"/>
          <p:cNvSpPr txBox="1"/>
          <p:nvPr/>
        </p:nvSpPr>
        <p:spPr>
          <a:xfrm>
            <a:off x="4687453" y="6350000"/>
            <a:ext cx="5726545" cy="261610"/>
          </a:xfrm>
          <a:prstGeom prst="rect">
            <a:avLst/>
          </a:prstGeom>
          <a:noFill/>
        </p:spPr>
        <p:txBody>
          <a:bodyPr wrap="square" rtlCol="0">
            <a:spAutoFit/>
          </a:bodyPr>
          <a:lstStyle/>
          <a:p>
            <a:r>
              <a:rPr lang="tr-TR" sz="1100" dirty="0"/>
              <a:t>Project </a:t>
            </a:r>
            <a:r>
              <a:rPr lang="tr-TR" sz="1100" dirty="0" err="1"/>
              <a:t>Number</a:t>
            </a:r>
            <a:r>
              <a:rPr lang="tr-TR" sz="1100" dirty="0"/>
              <a:t>: 2020-1-UK01-KA227-SCH-09443</a:t>
            </a:r>
          </a:p>
        </p:txBody>
      </p:sp>
    </p:spTree>
    <p:extLst>
      <p:ext uri="{BB962C8B-B14F-4D97-AF65-F5344CB8AC3E}">
        <p14:creationId xmlns:p14="http://schemas.microsoft.com/office/powerpoint/2010/main" val="191614286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smtClean="0"/>
              <a:t>CYBERBULLYING</a:t>
            </a:r>
            <a:endParaRPr lang="tr-TR" dirty="0"/>
          </a:p>
        </p:txBody>
      </p:sp>
      <p:sp>
        <p:nvSpPr>
          <p:cNvPr id="3" name="İçerik Yer Tutucusu 2"/>
          <p:cNvSpPr>
            <a:spLocks noGrp="1"/>
          </p:cNvSpPr>
          <p:nvPr>
            <p:ph idx="1"/>
          </p:nvPr>
        </p:nvSpPr>
        <p:spPr>
          <a:xfrm>
            <a:off x="1326834" y="1853852"/>
            <a:ext cx="10178322" cy="4301313"/>
          </a:xfrm>
        </p:spPr>
        <p:txBody>
          <a:bodyPr>
            <a:normAutofit/>
          </a:bodyPr>
          <a:lstStyle/>
          <a:p>
            <a:r>
              <a:rPr lang="it-IT" sz="1900" b="1" dirty="0">
                <a:latin typeface="Calibri" panose="020F0502020204030204" pitchFamily="34" charset="0"/>
                <a:cs typeface="Calibri" panose="020F0502020204030204" pitchFamily="34" charset="0"/>
              </a:rPr>
              <a:t>Cyberbullying</a:t>
            </a:r>
            <a:r>
              <a:rPr lang="it-IT" sz="1900" dirty="0">
                <a:latin typeface="Calibri" panose="020F0502020204030204" pitchFamily="34" charset="0"/>
                <a:cs typeface="Calibri" panose="020F0502020204030204" pitchFamily="34" charset="0"/>
              </a:rPr>
              <a:t> or cyberharassment is a form of bullying or harassment using electronic means. It has become increasingly common, especially among teenagers. </a:t>
            </a:r>
            <a:endParaRPr lang="tr-TR" sz="1900" dirty="0" smtClean="0">
              <a:latin typeface="Calibri" panose="020F0502020204030204" pitchFamily="34" charset="0"/>
              <a:cs typeface="Calibri" panose="020F0502020204030204" pitchFamily="34" charset="0"/>
            </a:endParaRPr>
          </a:p>
          <a:p>
            <a:endParaRPr lang="tr-TR" sz="1900" dirty="0">
              <a:latin typeface="Calibri" panose="020F0502020204030204" pitchFamily="34" charset="0"/>
              <a:cs typeface="Calibri" panose="020F0502020204030204" pitchFamily="34" charset="0"/>
            </a:endParaRPr>
          </a:p>
          <a:p>
            <a:r>
              <a:rPr lang="it-IT" sz="1900" dirty="0" smtClean="0">
                <a:latin typeface="Calibri" panose="020F0502020204030204" pitchFamily="34" charset="0"/>
                <a:cs typeface="Calibri" panose="020F0502020204030204" pitchFamily="34" charset="0"/>
              </a:rPr>
              <a:t>Researchers </a:t>
            </a:r>
            <a:r>
              <a:rPr lang="it-IT" sz="1900" dirty="0">
                <a:latin typeface="Calibri" panose="020F0502020204030204" pitchFamily="34" charset="0"/>
                <a:cs typeface="Calibri" panose="020F0502020204030204" pitchFamily="34" charset="0"/>
              </a:rPr>
              <a:t>suggest that programs be put in place for prevention of cyberbullying. These programs would be incorporated into school curricula and would include online safety and instruction on how to use the Internet properly. </a:t>
            </a:r>
            <a:endParaRPr lang="tr-TR" sz="1900" dirty="0">
              <a:latin typeface="Calibri" panose="020F0502020204030204" pitchFamily="34" charset="0"/>
              <a:cs typeface="Calibri" panose="020F0502020204030204" pitchFamily="34" charset="0"/>
            </a:endParaRPr>
          </a:p>
          <a:p>
            <a:endParaRPr lang="tr-TR" sz="1900" dirty="0">
              <a:latin typeface="Calibri" panose="020F0502020204030204" pitchFamily="34" charset="0"/>
              <a:cs typeface="Calibri" panose="020F0502020204030204" pitchFamily="34" charset="0"/>
            </a:endParaRPr>
          </a:p>
        </p:txBody>
      </p:sp>
      <p:pic>
        <p:nvPicPr>
          <p:cNvPr id="5" name="Resim 4" descr="My friend is being cyberbullied | What is cyberbullying? | Kids Helpline"/>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655519" y="4454300"/>
            <a:ext cx="3808698" cy="1808714"/>
          </a:xfrm>
          <a:prstGeom prst="rect">
            <a:avLst/>
          </a:prstGeom>
          <a:noFill/>
          <a:ln>
            <a:noFill/>
          </a:ln>
        </p:spPr>
      </p:pic>
      <p:pic>
        <p:nvPicPr>
          <p:cNvPr id="6" name="Resim 5" descr="Cyberbullying | How to Protect Yourself &amp; Get Support | Kids Helpline"/>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281174" y="4008762"/>
            <a:ext cx="3441105" cy="2254252"/>
          </a:xfrm>
          <a:prstGeom prst="rect">
            <a:avLst/>
          </a:prstGeom>
          <a:noFill/>
          <a:ln>
            <a:noFill/>
          </a:ln>
        </p:spPr>
      </p:pic>
    </p:spTree>
    <p:extLst>
      <p:ext uri="{BB962C8B-B14F-4D97-AF65-F5344CB8AC3E}">
        <p14:creationId xmlns:p14="http://schemas.microsoft.com/office/powerpoint/2010/main" val="298641835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err="1" smtClean="0"/>
              <a:t>dIscussIon</a:t>
            </a:r>
            <a:endParaRPr lang="tr-TR" dirty="0"/>
          </a:p>
        </p:txBody>
      </p:sp>
      <p:sp>
        <p:nvSpPr>
          <p:cNvPr id="3" name="İçerik Yer Tutucusu 2"/>
          <p:cNvSpPr>
            <a:spLocks noGrp="1"/>
          </p:cNvSpPr>
          <p:nvPr>
            <p:ph idx="1"/>
          </p:nvPr>
        </p:nvSpPr>
        <p:spPr>
          <a:xfrm>
            <a:off x="1239152" y="1646479"/>
            <a:ext cx="10178322" cy="4466428"/>
          </a:xfrm>
        </p:spPr>
        <p:txBody>
          <a:bodyPr>
            <a:normAutofit/>
          </a:bodyPr>
          <a:lstStyle/>
          <a:p>
            <a:pPr lvl="0"/>
            <a:r>
              <a:rPr lang="tr-TR" sz="1900" dirty="0" smtClean="0">
                <a:latin typeface="Calibri" panose="020F0502020204030204" pitchFamily="34" charset="0"/>
                <a:cs typeface="Calibri" panose="020F0502020204030204" pitchFamily="34" charset="0"/>
              </a:rPr>
              <a:t> 1)</a:t>
            </a:r>
            <a:r>
              <a:rPr lang="it-IT" sz="1900" dirty="0" smtClean="0">
                <a:latin typeface="Calibri" panose="020F0502020204030204" pitchFamily="34" charset="0"/>
                <a:cs typeface="Calibri" panose="020F0502020204030204" pitchFamily="34" charset="0"/>
              </a:rPr>
              <a:t>What </a:t>
            </a:r>
            <a:r>
              <a:rPr lang="it-IT" sz="1900" dirty="0">
                <a:latin typeface="Calibri" panose="020F0502020204030204" pitchFamily="34" charset="0"/>
                <a:cs typeface="Calibri" panose="020F0502020204030204" pitchFamily="34" charset="0"/>
              </a:rPr>
              <a:t>do you think when you hear </a:t>
            </a:r>
            <a:r>
              <a:rPr lang="it-IT" sz="1900" dirty="0" smtClean="0">
                <a:latin typeface="Calibri" panose="020F0502020204030204" pitchFamily="34" charset="0"/>
                <a:cs typeface="Calibri" panose="020F0502020204030204" pitchFamily="34" charset="0"/>
              </a:rPr>
              <a:t>‘</a:t>
            </a:r>
            <a:r>
              <a:rPr lang="tr-TR" sz="1900" dirty="0" err="1" smtClean="0">
                <a:latin typeface="Calibri" panose="020F0502020204030204" pitchFamily="34" charset="0"/>
                <a:cs typeface="Calibri" panose="020F0502020204030204" pitchFamily="34" charset="0"/>
              </a:rPr>
              <a:t>digital</a:t>
            </a:r>
            <a:r>
              <a:rPr lang="tr-TR" sz="1900" dirty="0" smtClean="0">
                <a:latin typeface="Calibri" panose="020F0502020204030204" pitchFamily="34" charset="0"/>
                <a:cs typeface="Calibri" panose="020F0502020204030204" pitchFamily="34" charset="0"/>
              </a:rPr>
              <a:t> </a:t>
            </a:r>
            <a:r>
              <a:rPr lang="tr-TR" sz="1900" dirty="0" err="1" smtClean="0">
                <a:latin typeface="Calibri" panose="020F0502020204030204" pitchFamily="34" charset="0"/>
                <a:cs typeface="Calibri" panose="020F0502020204030204" pitchFamily="34" charset="0"/>
              </a:rPr>
              <a:t>law</a:t>
            </a:r>
            <a:r>
              <a:rPr lang="it-IT" sz="1900" dirty="0" smtClean="0">
                <a:latin typeface="Calibri" panose="020F0502020204030204" pitchFamily="34" charset="0"/>
                <a:cs typeface="Calibri" panose="020F0502020204030204" pitchFamily="34" charset="0"/>
              </a:rPr>
              <a:t>’ </a:t>
            </a:r>
            <a:r>
              <a:rPr lang="it-IT" sz="1900" dirty="0">
                <a:latin typeface="Calibri" panose="020F0502020204030204" pitchFamily="34" charset="0"/>
                <a:cs typeface="Calibri" panose="020F0502020204030204" pitchFamily="34" charset="0"/>
              </a:rPr>
              <a:t>phrase?</a:t>
            </a:r>
            <a:endParaRPr lang="tr-TR" sz="1900" dirty="0">
              <a:latin typeface="Calibri" panose="020F0502020204030204" pitchFamily="34" charset="0"/>
              <a:cs typeface="Calibri" panose="020F0502020204030204" pitchFamily="34" charset="0"/>
            </a:endParaRPr>
          </a:p>
          <a:p>
            <a:pPr marL="0" indent="0">
              <a:buNone/>
            </a:pPr>
            <a:r>
              <a:rPr lang="it-IT" sz="1900" dirty="0">
                <a:latin typeface="Calibri" panose="020F0502020204030204" pitchFamily="34" charset="0"/>
                <a:cs typeface="Calibri" panose="020F0502020204030204" pitchFamily="34" charset="0"/>
              </a:rPr>
              <a:t> </a:t>
            </a:r>
            <a:endParaRPr lang="tr-TR" sz="1900" dirty="0">
              <a:latin typeface="Calibri" panose="020F0502020204030204" pitchFamily="34" charset="0"/>
              <a:cs typeface="Calibri" panose="020F0502020204030204" pitchFamily="34" charset="0"/>
            </a:endParaRPr>
          </a:p>
          <a:p>
            <a:pPr lvl="0"/>
            <a:r>
              <a:rPr lang="tr-TR" sz="1900" dirty="0" smtClean="0">
                <a:latin typeface="Calibri" panose="020F0502020204030204" pitchFamily="34" charset="0"/>
                <a:cs typeface="Calibri" panose="020F0502020204030204" pitchFamily="34" charset="0"/>
              </a:rPr>
              <a:t>2) Can </a:t>
            </a:r>
            <a:r>
              <a:rPr lang="tr-TR" sz="1900" dirty="0" err="1" smtClean="0">
                <a:latin typeface="Calibri" panose="020F0502020204030204" pitchFamily="34" charset="0"/>
                <a:cs typeface="Calibri" panose="020F0502020204030204" pitchFamily="34" charset="0"/>
              </a:rPr>
              <a:t>you</a:t>
            </a:r>
            <a:r>
              <a:rPr lang="tr-TR" sz="1900" dirty="0" smtClean="0">
                <a:latin typeface="Calibri" panose="020F0502020204030204" pitchFamily="34" charset="0"/>
                <a:cs typeface="Calibri" panose="020F0502020204030204" pitchFamily="34" charset="0"/>
              </a:rPr>
              <a:t> </a:t>
            </a:r>
            <a:r>
              <a:rPr lang="tr-TR" sz="1900" dirty="0" err="1" smtClean="0">
                <a:latin typeface="Calibri" panose="020F0502020204030204" pitchFamily="34" charset="0"/>
                <a:cs typeface="Calibri" panose="020F0502020204030204" pitchFamily="34" charset="0"/>
              </a:rPr>
              <a:t>give</a:t>
            </a:r>
            <a:r>
              <a:rPr lang="tr-TR" sz="1900" dirty="0" smtClean="0">
                <a:latin typeface="Calibri" panose="020F0502020204030204" pitchFamily="34" charset="0"/>
                <a:cs typeface="Calibri" panose="020F0502020204030204" pitchFamily="34" charset="0"/>
              </a:rPr>
              <a:t> an </a:t>
            </a:r>
            <a:r>
              <a:rPr lang="tr-TR" sz="1900" dirty="0" err="1" smtClean="0">
                <a:latin typeface="Calibri" panose="020F0502020204030204" pitchFamily="34" charset="0"/>
                <a:cs typeface="Calibri" panose="020F0502020204030204" pitchFamily="34" charset="0"/>
              </a:rPr>
              <a:t>example</a:t>
            </a:r>
            <a:r>
              <a:rPr lang="tr-TR" sz="1900" dirty="0" smtClean="0">
                <a:latin typeface="Calibri" panose="020F0502020204030204" pitchFamily="34" charset="0"/>
                <a:cs typeface="Calibri" panose="020F0502020204030204" pitchFamily="34" charset="0"/>
              </a:rPr>
              <a:t> </a:t>
            </a:r>
            <a:r>
              <a:rPr lang="tr-TR" sz="1900" dirty="0" err="1" smtClean="0">
                <a:latin typeface="Calibri" panose="020F0502020204030204" pitchFamily="34" charset="0"/>
                <a:cs typeface="Calibri" panose="020F0502020204030204" pitchFamily="34" charset="0"/>
              </a:rPr>
              <a:t>for</a:t>
            </a:r>
            <a:r>
              <a:rPr lang="tr-TR" sz="1900" dirty="0" smtClean="0">
                <a:latin typeface="Calibri" panose="020F0502020204030204" pitchFamily="34" charset="0"/>
                <a:cs typeface="Calibri" panose="020F0502020204030204" pitchFamily="34" charset="0"/>
              </a:rPr>
              <a:t> illegal </a:t>
            </a:r>
            <a:r>
              <a:rPr lang="tr-TR" sz="1900" dirty="0" err="1" smtClean="0">
                <a:latin typeface="Calibri" panose="020F0502020204030204" pitchFamily="34" charset="0"/>
                <a:cs typeface="Calibri" panose="020F0502020204030204" pitchFamily="34" charset="0"/>
              </a:rPr>
              <a:t>technology</a:t>
            </a:r>
            <a:r>
              <a:rPr lang="tr-TR" sz="1900" dirty="0" smtClean="0">
                <a:latin typeface="Calibri" panose="020F0502020204030204" pitchFamily="34" charset="0"/>
                <a:cs typeface="Calibri" panose="020F0502020204030204" pitchFamily="34" charset="0"/>
              </a:rPr>
              <a:t> </a:t>
            </a:r>
            <a:r>
              <a:rPr lang="tr-TR" sz="1900" dirty="0" err="1" smtClean="0">
                <a:latin typeface="Calibri" panose="020F0502020204030204" pitchFamily="34" charset="0"/>
                <a:cs typeface="Calibri" panose="020F0502020204030204" pitchFamily="34" charset="0"/>
              </a:rPr>
              <a:t>use</a:t>
            </a:r>
            <a:r>
              <a:rPr lang="tr-TR" sz="1900" dirty="0" smtClean="0">
                <a:latin typeface="Calibri" panose="020F0502020204030204" pitchFamily="34" charset="0"/>
                <a:cs typeface="Calibri" panose="020F0502020204030204" pitchFamily="34" charset="0"/>
              </a:rPr>
              <a:t> </a:t>
            </a:r>
            <a:r>
              <a:rPr lang="it-IT" sz="1900" dirty="0" smtClean="0">
                <a:latin typeface="Calibri" panose="020F0502020204030204" pitchFamily="34" charset="0"/>
                <a:cs typeface="Calibri" panose="020F0502020204030204" pitchFamily="34" charset="0"/>
              </a:rPr>
              <a:t>?</a:t>
            </a:r>
            <a:endParaRPr lang="tr-TR" sz="1900" dirty="0">
              <a:latin typeface="Calibri" panose="020F0502020204030204" pitchFamily="34" charset="0"/>
              <a:cs typeface="Calibri" panose="020F0502020204030204" pitchFamily="34" charset="0"/>
            </a:endParaRPr>
          </a:p>
          <a:p>
            <a:pPr marL="0" indent="0">
              <a:buNone/>
            </a:pPr>
            <a:r>
              <a:rPr lang="it-IT" sz="1900" dirty="0">
                <a:latin typeface="Calibri" panose="020F0502020204030204" pitchFamily="34" charset="0"/>
                <a:cs typeface="Calibri" panose="020F0502020204030204" pitchFamily="34" charset="0"/>
              </a:rPr>
              <a:t> </a:t>
            </a:r>
            <a:endParaRPr lang="tr-TR" sz="1900" dirty="0">
              <a:latin typeface="Calibri" panose="020F0502020204030204" pitchFamily="34" charset="0"/>
              <a:cs typeface="Calibri" panose="020F0502020204030204" pitchFamily="34" charset="0"/>
            </a:endParaRPr>
          </a:p>
          <a:p>
            <a:pPr lvl="0"/>
            <a:r>
              <a:rPr lang="tr-TR" sz="1900" dirty="0" smtClean="0">
                <a:latin typeface="Calibri" panose="020F0502020204030204" pitchFamily="34" charset="0"/>
                <a:cs typeface="Calibri" panose="020F0502020204030204" pitchFamily="34" charset="0"/>
              </a:rPr>
              <a:t>3) </a:t>
            </a:r>
            <a:r>
              <a:rPr lang="tr-TR" sz="1900" dirty="0" err="1" smtClean="0">
                <a:latin typeface="Calibri" panose="020F0502020204030204" pitchFamily="34" charset="0"/>
                <a:cs typeface="Calibri" panose="020F0502020204030204" pitchFamily="34" charset="0"/>
              </a:rPr>
              <a:t>Are</a:t>
            </a:r>
            <a:r>
              <a:rPr lang="tr-TR" sz="1900" dirty="0" smtClean="0">
                <a:latin typeface="Calibri" panose="020F0502020204030204" pitchFamily="34" charset="0"/>
                <a:cs typeface="Calibri" panose="020F0502020204030204" pitchFamily="34" charset="0"/>
              </a:rPr>
              <a:t> </a:t>
            </a:r>
            <a:r>
              <a:rPr lang="tr-TR" sz="1900" dirty="0" err="1" smtClean="0">
                <a:latin typeface="Calibri" panose="020F0502020204030204" pitchFamily="34" charset="0"/>
                <a:cs typeface="Calibri" panose="020F0502020204030204" pitchFamily="34" charset="0"/>
              </a:rPr>
              <a:t>you</a:t>
            </a:r>
            <a:r>
              <a:rPr lang="tr-TR" sz="1900" dirty="0" smtClean="0">
                <a:latin typeface="Calibri" panose="020F0502020204030204" pitchFamily="34" charset="0"/>
                <a:cs typeface="Calibri" panose="020F0502020204030204" pitchFamily="34" charset="0"/>
              </a:rPr>
              <a:t> </a:t>
            </a:r>
            <a:r>
              <a:rPr lang="tr-TR" sz="1900" dirty="0" err="1" smtClean="0">
                <a:latin typeface="Calibri" panose="020F0502020204030204" pitchFamily="34" charset="0"/>
                <a:cs typeface="Calibri" panose="020F0502020204030204" pitchFamily="34" charset="0"/>
              </a:rPr>
              <a:t>aware</a:t>
            </a:r>
            <a:r>
              <a:rPr lang="tr-TR" sz="1900" dirty="0" smtClean="0">
                <a:latin typeface="Calibri" panose="020F0502020204030204" pitchFamily="34" charset="0"/>
                <a:cs typeface="Calibri" panose="020F0502020204030204" pitchFamily="34" charset="0"/>
              </a:rPr>
              <a:t> of </a:t>
            </a:r>
            <a:r>
              <a:rPr lang="tr-TR" sz="1900" dirty="0" err="1" smtClean="0">
                <a:latin typeface="Calibri" panose="020F0502020204030204" pitchFamily="34" charset="0"/>
                <a:cs typeface="Calibri" panose="020F0502020204030204" pitchFamily="34" charset="0"/>
              </a:rPr>
              <a:t>the</a:t>
            </a:r>
            <a:r>
              <a:rPr lang="tr-TR" sz="1900" dirty="0" smtClean="0">
                <a:latin typeface="Calibri" panose="020F0502020204030204" pitchFamily="34" charset="0"/>
                <a:cs typeface="Calibri" panose="020F0502020204030204" pitchFamily="34" charset="0"/>
              </a:rPr>
              <a:t> </a:t>
            </a:r>
            <a:r>
              <a:rPr lang="tr-TR" sz="1900" dirty="0" err="1" smtClean="0">
                <a:latin typeface="Calibri" panose="020F0502020204030204" pitchFamily="34" charset="0"/>
                <a:cs typeface="Calibri" panose="020F0502020204030204" pitchFamily="34" charset="0"/>
              </a:rPr>
              <a:t>results</a:t>
            </a:r>
            <a:r>
              <a:rPr lang="tr-TR" sz="1900" dirty="0" smtClean="0">
                <a:latin typeface="Calibri" panose="020F0502020204030204" pitchFamily="34" charset="0"/>
                <a:cs typeface="Calibri" panose="020F0502020204030204" pitchFamily="34" charset="0"/>
              </a:rPr>
              <a:t> of illegal </a:t>
            </a:r>
            <a:r>
              <a:rPr lang="tr-TR" sz="1900" dirty="0" err="1" smtClean="0">
                <a:latin typeface="Calibri" panose="020F0502020204030204" pitchFamily="34" charset="0"/>
                <a:cs typeface="Calibri" panose="020F0502020204030204" pitchFamily="34" charset="0"/>
              </a:rPr>
              <a:t>technology</a:t>
            </a:r>
            <a:r>
              <a:rPr lang="tr-TR" sz="1900" dirty="0" smtClean="0">
                <a:latin typeface="Calibri" panose="020F0502020204030204" pitchFamily="34" charset="0"/>
                <a:cs typeface="Calibri" panose="020F0502020204030204" pitchFamily="34" charset="0"/>
              </a:rPr>
              <a:t> </a:t>
            </a:r>
            <a:r>
              <a:rPr lang="tr-TR" sz="1900" dirty="0" err="1" smtClean="0">
                <a:latin typeface="Calibri" panose="020F0502020204030204" pitchFamily="34" charset="0"/>
                <a:cs typeface="Calibri" panose="020F0502020204030204" pitchFamily="34" charset="0"/>
              </a:rPr>
              <a:t>use</a:t>
            </a:r>
            <a:r>
              <a:rPr lang="tr-TR" sz="1900" dirty="0" smtClean="0">
                <a:latin typeface="Calibri" panose="020F0502020204030204" pitchFamily="34" charset="0"/>
                <a:cs typeface="Calibri" panose="020F0502020204030204" pitchFamily="34" charset="0"/>
              </a:rPr>
              <a:t>?</a:t>
            </a:r>
            <a:r>
              <a:rPr lang="it-IT" sz="1900" dirty="0" smtClean="0">
                <a:latin typeface="Calibri" panose="020F0502020204030204" pitchFamily="34" charset="0"/>
                <a:cs typeface="Calibri" panose="020F0502020204030204" pitchFamily="34" charset="0"/>
              </a:rPr>
              <a:t>?</a:t>
            </a:r>
            <a:endParaRPr lang="tr-TR" sz="1900" dirty="0">
              <a:latin typeface="Calibri" panose="020F0502020204030204" pitchFamily="34" charset="0"/>
              <a:cs typeface="Calibri" panose="020F0502020204030204" pitchFamily="34" charset="0"/>
            </a:endParaRPr>
          </a:p>
          <a:p>
            <a:pPr marL="0" indent="0">
              <a:buNone/>
            </a:pPr>
            <a:r>
              <a:rPr lang="it-IT" sz="1900" dirty="0">
                <a:latin typeface="Calibri" panose="020F0502020204030204" pitchFamily="34" charset="0"/>
                <a:cs typeface="Calibri" panose="020F0502020204030204" pitchFamily="34" charset="0"/>
              </a:rPr>
              <a:t> </a:t>
            </a:r>
            <a:endParaRPr lang="tr-TR" sz="1900" dirty="0">
              <a:latin typeface="Calibri" panose="020F0502020204030204" pitchFamily="34" charset="0"/>
              <a:cs typeface="Calibri" panose="020F0502020204030204" pitchFamily="34" charset="0"/>
            </a:endParaRPr>
          </a:p>
          <a:p>
            <a:pPr lvl="0"/>
            <a:r>
              <a:rPr lang="tr-TR" sz="1900" dirty="0" smtClean="0">
                <a:latin typeface="Calibri" panose="020F0502020204030204" pitchFamily="34" charset="0"/>
                <a:cs typeface="Calibri" panose="020F0502020204030204" pitchFamily="34" charset="0"/>
              </a:rPr>
              <a:t>4) </a:t>
            </a:r>
            <a:r>
              <a:rPr lang="tr-TR" sz="1900" dirty="0" err="1" smtClean="0">
                <a:latin typeface="Calibri" panose="020F0502020204030204" pitchFamily="34" charset="0"/>
                <a:cs typeface="Calibri" panose="020F0502020204030204" pitchFamily="34" charset="0"/>
              </a:rPr>
              <a:t>What</a:t>
            </a:r>
            <a:r>
              <a:rPr lang="tr-TR" sz="1900" dirty="0" smtClean="0">
                <a:latin typeface="Calibri" panose="020F0502020204030204" pitchFamily="34" charset="0"/>
                <a:cs typeface="Calibri" panose="020F0502020204030204" pitchFamily="34" charset="0"/>
              </a:rPr>
              <a:t> is </a:t>
            </a:r>
            <a:r>
              <a:rPr lang="tr-TR" sz="1900" dirty="0" err="1" smtClean="0">
                <a:latin typeface="Calibri" panose="020F0502020204030204" pitchFamily="34" charset="0"/>
                <a:cs typeface="Calibri" panose="020F0502020204030204" pitchFamily="34" charset="0"/>
              </a:rPr>
              <a:t>plagiarism</a:t>
            </a:r>
            <a:r>
              <a:rPr lang="tr-TR" sz="1900" dirty="0" smtClean="0">
                <a:latin typeface="Calibri" panose="020F0502020204030204" pitchFamily="34" charset="0"/>
                <a:cs typeface="Calibri" panose="020F0502020204030204" pitchFamily="34" charset="0"/>
              </a:rPr>
              <a:t>? </a:t>
            </a:r>
            <a:endParaRPr lang="tr-TR" sz="1900" dirty="0">
              <a:latin typeface="Calibri" panose="020F0502020204030204" pitchFamily="34" charset="0"/>
              <a:cs typeface="Calibri" panose="020F0502020204030204" pitchFamily="34" charset="0"/>
            </a:endParaRPr>
          </a:p>
          <a:p>
            <a:pPr marL="0" indent="0">
              <a:buNone/>
            </a:pPr>
            <a:endParaRPr lang="tr-TR" sz="1900" dirty="0">
              <a:latin typeface="Calibri" panose="020F0502020204030204" pitchFamily="34" charset="0"/>
              <a:cs typeface="Calibri" panose="020F0502020204030204" pitchFamily="34" charset="0"/>
            </a:endParaRPr>
          </a:p>
          <a:p>
            <a:pPr lvl="0"/>
            <a:r>
              <a:rPr lang="tr-TR" sz="1900" dirty="0" smtClean="0">
                <a:latin typeface="Calibri" panose="020F0502020204030204" pitchFamily="34" charset="0"/>
                <a:cs typeface="Calibri" panose="020F0502020204030204" pitchFamily="34" charset="0"/>
              </a:rPr>
              <a:t>5 </a:t>
            </a:r>
            <a:r>
              <a:rPr lang="tr-TR" sz="1900" dirty="0" err="1" smtClean="0">
                <a:latin typeface="Calibri" panose="020F0502020204030204" pitchFamily="34" charset="0"/>
                <a:cs typeface="Calibri" panose="020F0502020204030204" pitchFamily="34" charset="0"/>
              </a:rPr>
              <a:t>What</a:t>
            </a:r>
            <a:r>
              <a:rPr lang="tr-TR" sz="1900" dirty="0" smtClean="0">
                <a:latin typeface="Calibri" panose="020F0502020204030204" pitchFamily="34" charset="0"/>
                <a:cs typeface="Calibri" panose="020F0502020204030204" pitchFamily="34" charset="0"/>
              </a:rPr>
              <a:t> </a:t>
            </a:r>
            <a:r>
              <a:rPr lang="tr-TR" sz="1900" dirty="0" err="1" smtClean="0">
                <a:latin typeface="Calibri" panose="020F0502020204030204" pitchFamily="34" charset="0"/>
                <a:cs typeface="Calibri" panose="020F0502020204030204" pitchFamily="34" charset="0"/>
              </a:rPr>
              <a:t>does</a:t>
            </a:r>
            <a:r>
              <a:rPr lang="tr-TR" sz="1900" dirty="0" smtClean="0">
                <a:latin typeface="Calibri" panose="020F0502020204030204" pitchFamily="34" charset="0"/>
                <a:cs typeface="Calibri" panose="020F0502020204030204" pitchFamily="34" charset="0"/>
              </a:rPr>
              <a:t> ‘</a:t>
            </a:r>
            <a:r>
              <a:rPr lang="tr-TR" sz="1900" dirty="0" err="1" smtClean="0">
                <a:latin typeface="Calibri" panose="020F0502020204030204" pitchFamily="34" charset="0"/>
                <a:cs typeface="Calibri" panose="020F0502020204030204" pitchFamily="34" charset="0"/>
              </a:rPr>
              <a:t>cyberbullying</a:t>
            </a:r>
            <a:r>
              <a:rPr lang="tr-TR" sz="1900" dirty="0" smtClean="0">
                <a:latin typeface="Calibri" panose="020F0502020204030204" pitchFamily="34" charset="0"/>
                <a:cs typeface="Calibri" panose="020F0502020204030204" pitchFamily="34" charset="0"/>
              </a:rPr>
              <a:t>’ </a:t>
            </a:r>
            <a:r>
              <a:rPr lang="tr-TR" sz="1900" dirty="0" err="1" smtClean="0">
                <a:latin typeface="Calibri" panose="020F0502020204030204" pitchFamily="34" charset="0"/>
                <a:cs typeface="Calibri" panose="020F0502020204030204" pitchFamily="34" charset="0"/>
              </a:rPr>
              <a:t>mean</a:t>
            </a:r>
            <a:r>
              <a:rPr lang="it-IT" sz="1900" dirty="0" smtClean="0">
                <a:latin typeface="Calibri" panose="020F0502020204030204" pitchFamily="34" charset="0"/>
                <a:cs typeface="Calibri" panose="020F0502020204030204" pitchFamily="34" charset="0"/>
              </a:rPr>
              <a:t>?</a:t>
            </a:r>
            <a:r>
              <a:rPr lang="tr-TR" sz="1900" dirty="0" smtClean="0">
                <a:latin typeface="Calibri" panose="020F0502020204030204" pitchFamily="34" charset="0"/>
                <a:cs typeface="Calibri" panose="020F0502020204030204" pitchFamily="34" charset="0"/>
              </a:rPr>
              <a:t> </a:t>
            </a:r>
            <a:r>
              <a:rPr lang="tr-TR" sz="1900" dirty="0" err="1" smtClean="0">
                <a:latin typeface="Calibri" panose="020F0502020204030204" pitchFamily="34" charset="0"/>
                <a:cs typeface="Calibri" panose="020F0502020204030204" pitchFamily="34" charset="0"/>
              </a:rPr>
              <a:t>Have</a:t>
            </a:r>
            <a:r>
              <a:rPr lang="tr-TR" sz="1900" dirty="0" smtClean="0">
                <a:latin typeface="Calibri" panose="020F0502020204030204" pitchFamily="34" charset="0"/>
                <a:cs typeface="Calibri" panose="020F0502020204030204" pitchFamily="34" charset="0"/>
              </a:rPr>
              <a:t> </a:t>
            </a:r>
            <a:r>
              <a:rPr lang="tr-TR" sz="1900" dirty="0" err="1" smtClean="0">
                <a:latin typeface="Calibri" panose="020F0502020204030204" pitchFamily="34" charset="0"/>
                <a:cs typeface="Calibri" panose="020F0502020204030204" pitchFamily="34" charset="0"/>
              </a:rPr>
              <a:t>you</a:t>
            </a:r>
            <a:r>
              <a:rPr lang="tr-TR" sz="1900" dirty="0" smtClean="0">
                <a:latin typeface="Calibri" panose="020F0502020204030204" pitchFamily="34" charset="0"/>
                <a:cs typeface="Calibri" panose="020F0502020204030204" pitchFamily="34" charset="0"/>
              </a:rPr>
              <a:t> </a:t>
            </a:r>
            <a:r>
              <a:rPr lang="tr-TR" sz="1900" dirty="0" err="1" smtClean="0">
                <a:latin typeface="Calibri" panose="020F0502020204030204" pitchFamily="34" charset="0"/>
                <a:cs typeface="Calibri" panose="020F0502020204030204" pitchFamily="34" charset="0"/>
              </a:rPr>
              <a:t>been</a:t>
            </a:r>
            <a:r>
              <a:rPr lang="tr-TR" sz="1900" dirty="0" smtClean="0">
                <a:latin typeface="Calibri" panose="020F0502020204030204" pitchFamily="34" charset="0"/>
                <a:cs typeface="Calibri" panose="020F0502020204030204" pitchFamily="34" charset="0"/>
              </a:rPr>
              <a:t> </a:t>
            </a:r>
            <a:r>
              <a:rPr lang="tr-TR" sz="1900" dirty="0" err="1" smtClean="0">
                <a:latin typeface="Calibri" panose="020F0502020204030204" pitchFamily="34" charset="0"/>
                <a:cs typeface="Calibri" panose="020F0502020204030204" pitchFamily="34" charset="0"/>
              </a:rPr>
              <a:t>cyberbullied</a:t>
            </a:r>
            <a:r>
              <a:rPr lang="tr-TR" sz="1900" dirty="0" smtClean="0">
                <a:latin typeface="Calibri" panose="020F0502020204030204" pitchFamily="34" charset="0"/>
                <a:cs typeface="Calibri" panose="020F0502020204030204" pitchFamily="34" charset="0"/>
              </a:rPr>
              <a:t> </a:t>
            </a:r>
            <a:r>
              <a:rPr lang="tr-TR" sz="1900" dirty="0" err="1" smtClean="0">
                <a:latin typeface="Calibri" panose="020F0502020204030204" pitchFamily="34" charset="0"/>
                <a:cs typeface="Calibri" panose="020F0502020204030204" pitchFamily="34" charset="0"/>
              </a:rPr>
              <a:t>before</a:t>
            </a:r>
            <a:r>
              <a:rPr lang="tr-TR" sz="1900" dirty="0" smtClean="0">
                <a:latin typeface="Calibri" panose="020F0502020204030204" pitchFamily="34" charset="0"/>
                <a:cs typeface="Calibri" panose="020F0502020204030204" pitchFamily="34" charset="0"/>
              </a:rPr>
              <a:t>?</a:t>
            </a:r>
            <a:endParaRPr lang="tr-TR" sz="1900" dirty="0">
              <a:latin typeface="Calibri" panose="020F0502020204030204" pitchFamily="34" charset="0"/>
              <a:cs typeface="Calibri" panose="020F0502020204030204" pitchFamily="34" charset="0"/>
            </a:endParaRPr>
          </a:p>
          <a:p>
            <a:pPr marL="0" indent="0">
              <a:buNone/>
            </a:pPr>
            <a:endParaRPr lang="tr-TR" dirty="0" smtClean="0"/>
          </a:p>
          <a:p>
            <a:endParaRPr lang="tr-TR" dirty="0" smtClean="0"/>
          </a:p>
          <a:p>
            <a:endParaRPr lang="tr-TR" dirty="0"/>
          </a:p>
        </p:txBody>
      </p:sp>
    </p:spTree>
    <p:extLst>
      <p:ext uri="{BB962C8B-B14F-4D97-AF65-F5344CB8AC3E}">
        <p14:creationId xmlns:p14="http://schemas.microsoft.com/office/powerpoint/2010/main" val="387792515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err="1" smtClean="0"/>
              <a:t>References</a:t>
            </a:r>
            <a:endParaRPr lang="tr-TR" dirty="0"/>
          </a:p>
        </p:txBody>
      </p:sp>
      <p:sp>
        <p:nvSpPr>
          <p:cNvPr id="3" name="İçerik Yer Tutucusu 2"/>
          <p:cNvSpPr>
            <a:spLocks noGrp="1"/>
          </p:cNvSpPr>
          <p:nvPr>
            <p:ph idx="1"/>
          </p:nvPr>
        </p:nvSpPr>
        <p:spPr>
          <a:xfrm>
            <a:off x="1176522" y="1415441"/>
            <a:ext cx="10178322" cy="4296427"/>
          </a:xfrm>
        </p:spPr>
        <p:txBody>
          <a:bodyPr>
            <a:normAutofit/>
          </a:bodyPr>
          <a:lstStyle/>
          <a:p>
            <a:pPr marL="0" indent="0">
              <a:buNone/>
            </a:pPr>
            <a:endParaRPr lang="tr-TR" sz="1900" dirty="0">
              <a:latin typeface="Calibri" panose="020F0502020204030204" pitchFamily="34" charset="0"/>
              <a:cs typeface="Calibri" panose="020F0502020204030204" pitchFamily="34" charset="0"/>
            </a:endParaRPr>
          </a:p>
          <a:p>
            <a:r>
              <a:rPr lang="it-IT" sz="1900" dirty="0">
                <a:latin typeface="Calibri" panose="020F0502020204030204" pitchFamily="34" charset="0"/>
                <a:cs typeface="Calibri" panose="020F0502020204030204" pitchFamily="34" charset="0"/>
              </a:rPr>
              <a:t>Digital Law. </a:t>
            </a:r>
            <a:r>
              <a:rPr lang="it-IT" sz="1900" u="sng" dirty="0">
                <a:latin typeface="Calibri" panose="020F0502020204030204" pitchFamily="34" charset="0"/>
                <a:cs typeface="Calibri" panose="020F0502020204030204" pitchFamily="34" charset="0"/>
                <a:hlinkClick r:id="rId2"/>
              </a:rPr>
              <a:t>https://digiteen.wikispaces.com/Digital+Law</a:t>
            </a:r>
            <a:r>
              <a:rPr lang="it-IT" sz="1900" dirty="0">
                <a:latin typeface="Calibri" panose="020F0502020204030204" pitchFamily="34" charset="0"/>
                <a:cs typeface="Calibri" panose="020F0502020204030204" pitchFamily="34" charset="0"/>
              </a:rPr>
              <a:t> </a:t>
            </a:r>
            <a:endParaRPr lang="tr-TR" sz="1900" dirty="0">
              <a:latin typeface="Calibri" panose="020F0502020204030204" pitchFamily="34" charset="0"/>
              <a:cs typeface="Calibri" panose="020F0502020204030204" pitchFamily="34" charset="0"/>
            </a:endParaRPr>
          </a:p>
          <a:p>
            <a:pPr marL="0" indent="0">
              <a:buNone/>
            </a:pPr>
            <a:endParaRPr lang="tr-TR" sz="1900" dirty="0">
              <a:latin typeface="Calibri" panose="020F0502020204030204" pitchFamily="34" charset="0"/>
              <a:cs typeface="Calibri" panose="020F0502020204030204" pitchFamily="34" charset="0"/>
            </a:endParaRPr>
          </a:p>
          <a:p>
            <a:r>
              <a:rPr lang="it-IT" sz="1900" dirty="0">
                <a:latin typeface="Calibri" panose="020F0502020204030204" pitchFamily="34" charset="0"/>
                <a:cs typeface="Calibri" panose="020F0502020204030204" pitchFamily="34" charset="0"/>
              </a:rPr>
              <a:t>Ribble, M. (2015). Digital Citizenship in Schools: Nine elements all students should know. 3rd ed. ISTE. </a:t>
            </a:r>
            <a:endParaRPr lang="tr-TR" sz="1900" dirty="0">
              <a:latin typeface="Calibri" panose="020F0502020204030204" pitchFamily="34" charset="0"/>
              <a:cs typeface="Calibri" panose="020F0502020204030204" pitchFamily="34" charset="0"/>
            </a:endParaRPr>
          </a:p>
          <a:p>
            <a:pPr marL="0" indent="0">
              <a:buNone/>
            </a:pPr>
            <a:endParaRPr lang="tr-TR" sz="1900" dirty="0">
              <a:latin typeface="Calibri" panose="020F0502020204030204" pitchFamily="34" charset="0"/>
              <a:cs typeface="Calibri" panose="020F0502020204030204" pitchFamily="34" charset="0"/>
            </a:endParaRPr>
          </a:p>
          <a:p>
            <a:r>
              <a:rPr lang="it-IT" sz="1900" dirty="0">
                <a:latin typeface="Calibri" panose="020F0502020204030204" pitchFamily="34" charset="0"/>
                <a:cs typeface="Calibri" panose="020F0502020204030204" pitchFamily="34" charset="0"/>
              </a:rPr>
              <a:t>University of Bristol Library </a:t>
            </a:r>
            <a:r>
              <a:rPr lang="it-IT" sz="1900" u="sng" dirty="0">
                <a:latin typeface="Calibri" panose="020F0502020204030204" pitchFamily="34" charset="0"/>
                <a:cs typeface="Calibri" panose="020F0502020204030204" pitchFamily="34" charset="0"/>
                <a:hlinkClick r:id="rId3"/>
              </a:rPr>
              <a:t>https://www.bristol.ac.uk/library/support/findinginfo/plagiarism/</a:t>
            </a:r>
            <a:r>
              <a:rPr lang="it-IT" sz="1900" dirty="0">
                <a:latin typeface="Calibri" panose="020F0502020204030204" pitchFamily="34" charset="0"/>
                <a:cs typeface="Calibri" panose="020F0502020204030204" pitchFamily="34" charset="0"/>
              </a:rPr>
              <a:t> </a:t>
            </a:r>
            <a:endParaRPr lang="tr-TR" sz="1900" dirty="0">
              <a:latin typeface="Calibri" panose="020F0502020204030204" pitchFamily="34" charset="0"/>
              <a:cs typeface="Calibri" panose="020F0502020204030204" pitchFamily="34" charset="0"/>
            </a:endParaRPr>
          </a:p>
          <a:p>
            <a:pPr marL="0" indent="0">
              <a:buNone/>
            </a:pPr>
            <a:endParaRPr lang="tr-TR" sz="1900" dirty="0">
              <a:latin typeface="Calibri" panose="020F0502020204030204" pitchFamily="34" charset="0"/>
              <a:cs typeface="Calibri" panose="020F0502020204030204" pitchFamily="34" charset="0"/>
            </a:endParaRPr>
          </a:p>
          <a:p>
            <a:r>
              <a:rPr lang="it-IT" sz="1900" dirty="0">
                <a:latin typeface="Calibri" panose="020F0502020204030204" pitchFamily="34" charset="0"/>
                <a:cs typeface="Calibri" panose="020F0502020204030204" pitchFamily="34" charset="0"/>
              </a:rPr>
              <a:t>What is Plagiarism? </a:t>
            </a:r>
            <a:r>
              <a:rPr lang="it-IT" sz="1900" dirty="0">
                <a:latin typeface="Calibri" panose="020F0502020204030204" pitchFamily="34" charset="0"/>
                <a:cs typeface="Calibri" panose="020F0502020204030204" pitchFamily="34" charset="0"/>
                <a:hlinkClick r:id="rId4"/>
              </a:rPr>
              <a:t>http://</a:t>
            </a:r>
            <a:r>
              <a:rPr lang="it-IT" sz="1900" dirty="0" smtClean="0">
                <a:latin typeface="Calibri" panose="020F0502020204030204" pitchFamily="34" charset="0"/>
                <a:cs typeface="Calibri" panose="020F0502020204030204" pitchFamily="34" charset="0"/>
                <a:hlinkClick r:id="rId4"/>
              </a:rPr>
              <a:t>www.plagiarism.org/article/what-is-plagiarism</a:t>
            </a:r>
            <a:endParaRPr lang="tr-TR" sz="1900" dirty="0" smtClean="0">
              <a:latin typeface="Calibri" panose="020F0502020204030204" pitchFamily="34" charset="0"/>
              <a:cs typeface="Calibri" panose="020F0502020204030204" pitchFamily="34" charset="0"/>
            </a:endParaRPr>
          </a:p>
          <a:p>
            <a:pPr marL="0" indent="0">
              <a:buNone/>
            </a:pPr>
            <a:endParaRPr lang="tr-TR" sz="19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5327944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ctrTitle"/>
          </p:nvPr>
        </p:nvSpPr>
        <p:spPr>
          <a:xfrm>
            <a:off x="2017103" y="1186071"/>
            <a:ext cx="8441258" cy="2408900"/>
          </a:xfrm>
        </p:spPr>
        <p:txBody>
          <a:bodyPr/>
          <a:lstStyle/>
          <a:p>
            <a:r>
              <a:rPr lang="tr-TR" sz="6000" dirty="0" smtClean="0"/>
              <a:t> UNIT 7:</a:t>
            </a:r>
            <a:br>
              <a:rPr lang="tr-TR" sz="6000" dirty="0" smtClean="0"/>
            </a:br>
            <a:r>
              <a:rPr lang="tr-TR" sz="6000" dirty="0" smtClean="0"/>
              <a:t>DIGITAL LAW</a:t>
            </a:r>
            <a:endParaRPr lang="tr-TR" sz="6000" dirty="0"/>
          </a:p>
        </p:txBody>
      </p:sp>
      <p:pic>
        <p:nvPicPr>
          <p:cNvPr id="4" name="Resim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83305" y="4023992"/>
            <a:ext cx="1884219" cy="1749136"/>
          </a:xfrm>
          <a:prstGeom prst="rect">
            <a:avLst/>
          </a:prstGeom>
        </p:spPr>
      </p:pic>
      <p:sp>
        <p:nvSpPr>
          <p:cNvPr id="5" name="Metin kutusu 4"/>
          <p:cNvSpPr txBox="1"/>
          <p:nvPr/>
        </p:nvSpPr>
        <p:spPr>
          <a:xfrm>
            <a:off x="4535054" y="6378371"/>
            <a:ext cx="7324436" cy="276999"/>
          </a:xfrm>
          <a:prstGeom prst="rect">
            <a:avLst/>
          </a:prstGeom>
          <a:noFill/>
        </p:spPr>
        <p:txBody>
          <a:bodyPr wrap="square" rtlCol="0">
            <a:spAutoFit/>
          </a:bodyPr>
          <a:lstStyle/>
          <a:p>
            <a:r>
              <a:rPr lang="tr-TR" sz="1200" dirty="0"/>
              <a:t>Project </a:t>
            </a:r>
            <a:r>
              <a:rPr lang="tr-TR" sz="1200" dirty="0" err="1"/>
              <a:t>Number</a:t>
            </a:r>
            <a:r>
              <a:rPr lang="tr-TR" sz="1200" dirty="0"/>
              <a:t>: 2020-1-UK01-KA227-SCH-094437</a:t>
            </a:r>
          </a:p>
        </p:txBody>
      </p:sp>
      <p:pic>
        <p:nvPicPr>
          <p:cNvPr id="2050" name="Picture 2" descr="A picture containing logo&#10;&#10;Description automatically generate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4193" y="6257223"/>
            <a:ext cx="1781175" cy="504826"/>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s://lh4.googleusercontent.com/DADPLpJVYZmXMr15PJkVtksjmy0zPRm2h7S4-yZ3tKZa-FQRryFojgNMKqzITH6n-ewU3nPBfU0K5mIdqGiWwfIKVkEEqLyz29z18D4vBiKGycdw-GlPhZHI15ZBJZuCilxELbQwJcC-CETnK-KPgWi3HB7a5ddTBVlKPm2Zbuo-OQFEO2y0hoM7AcKAtFWubIXzbQ"/>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964592" y="6270140"/>
            <a:ext cx="1894898" cy="4934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1173341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ikdörtgen 3"/>
          <p:cNvSpPr/>
          <p:nvPr/>
        </p:nvSpPr>
        <p:spPr>
          <a:xfrm>
            <a:off x="2715491" y="1268786"/>
            <a:ext cx="6096000" cy="1200329"/>
          </a:xfrm>
          <a:prstGeom prst="rect">
            <a:avLst/>
          </a:prstGeom>
        </p:spPr>
        <p:txBody>
          <a:bodyPr>
            <a:spAutoFit/>
          </a:bodyPr>
          <a:lstStyle/>
          <a:p>
            <a:pPr algn="ctr"/>
            <a:endParaRPr lang="tr-TR" sz="2400" dirty="0">
              <a:solidFill>
                <a:srgbClr val="0070C0"/>
              </a:solidFill>
              <a:latin typeface="Comic Sans MS" panose="030F0702030302020204" pitchFamily="66" charset="0"/>
            </a:endParaRPr>
          </a:p>
          <a:p>
            <a:r>
              <a:rPr lang="tr-TR" sz="2400" dirty="0"/>
              <a:t/>
            </a:r>
            <a:br>
              <a:rPr lang="tr-TR" sz="2400" dirty="0"/>
            </a:br>
            <a:endParaRPr lang="tr-TR" sz="2400" dirty="0"/>
          </a:p>
        </p:txBody>
      </p:sp>
      <p:pic>
        <p:nvPicPr>
          <p:cNvPr id="3074" name="Picture 2" descr="Logo&#10;&#10;Description automatically generate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34381" y="2668330"/>
            <a:ext cx="1962150" cy="1152526"/>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Text&#10;&#10;Description automatically generate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10466" y="2799410"/>
            <a:ext cx="1959550" cy="890365"/>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https://lh5.googleusercontent.com/KaELfPdnbShz_HaCMrN-vOzu1HcXjri3EbCg0mqdBy06pV6Yd7y8bXBwRV3mm6_68ykkTWgwIlagr-_hCHqU2AEEIEOZPTAusaycqAYevwiUv6T0QX-G5oc2X3f507QJs_6QXX4XksKxQP8vup-0w2BIzZ2BdH9F3_iXUmUWPEP9kbY8qjoZvypGorynG7CYQE4WE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00441" y="2680933"/>
            <a:ext cx="1601520" cy="1145087"/>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C:\Users\Umut ÇAN\Desktop\Erasmus Projeleri\adalya logo.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376641" y="2425444"/>
            <a:ext cx="1638300" cy="1638300"/>
          </a:xfrm>
          <a:prstGeom prst="rect">
            <a:avLst/>
          </a:prstGeom>
          <a:noFill/>
          <a:extLst>
            <a:ext uri="{909E8E84-426E-40DD-AFC4-6F175D3DCCD1}">
              <a14:hiddenFill xmlns:a14="http://schemas.microsoft.com/office/drawing/2010/main">
                <a:solidFill>
                  <a:srgbClr val="FFFFFF"/>
                </a:solidFill>
              </a14:hiddenFill>
            </a:ext>
          </a:extLst>
        </p:spPr>
      </p:pic>
      <p:pic>
        <p:nvPicPr>
          <p:cNvPr id="5" name="Resim 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403419" y="4761648"/>
            <a:ext cx="1573643" cy="1429941"/>
          </a:xfrm>
          <a:prstGeom prst="rect">
            <a:avLst/>
          </a:prstGeom>
        </p:spPr>
      </p:pic>
      <p:pic>
        <p:nvPicPr>
          <p:cNvPr id="3084" name="Picture 12" descr="A picture containing diagram&#10;&#10;Description automatically generated"/>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000441" y="4625773"/>
            <a:ext cx="1466499" cy="17016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560255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pPr algn="ctr"/>
            <a:r>
              <a:rPr lang="tr-TR" dirty="0" smtClean="0"/>
              <a:t>DIGITAL LAW</a:t>
            </a:r>
            <a:endParaRPr lang="tr-TR" dirty="0"/>
          </a:p>
        </p:txBody>
      </p:sp>
      <p:sp>
        <p:nvSpPr>
          <p:cNvPr id="3" name="İçerik Yer Tutucusu 2"/>
          <p:cNvSpPr>
            <a:spLocks noGrp="1"/>
          </p:cNvSpPr>
          <p:nvPr>
            <p:ph idx="1"/>
          </p:nvPr>
        </p:nvSpPr>
        <p:spPr>
          <a:xfrm>
            <a:off x="1439568" y="2430050"/>
            <a:ext cx="4422612" cy="2425521"/>
          </a:xfrm>
        </p:spPr>
        <p:txBody>
          <a:bodyPr>
            <a:normAutofit fontScale="92500" lnSpcReduction="20000"/>
          </a:bodyPr>
          <a:lstStyle/>
          <a:p>
            <a:pPr marL="0" indent="0">
              <a:buNone/>
            </a:pPr>
            <a:r>
              <a:rPr lang="tr-TR" sz="3400" dirty="0">
                <a:latin typeface="Calibri" panose="020F0502020204030204" pitchFamily="34" charset="0"/>
                <a:cs typeface="Calibri" panose="020F0502020204030204" pitchFamily="34" charset="0"/>
              </a:rPr>
              <a:t> </a:t>
            </a:r>
            <a:r>
              <a:rPr lang="it-IT" sz="3400" b="1" dirty="0" smtClean="0">
                <a:latin typeface="Calibri" panose="020F0502020204030204" pitchFamily="34" charset="0"/>
                <a:cs typeface="Calibri" panose="020F0502020204030204" pitchFamily="34" charset="0"/>
              </a:rPr>
              <a:t>DEFINITION</a:t>
            </a:r>
            <a:endParaRPr lang="tr-TR" sz="3400" b="1" dirty="0" smtClean="0">
              <a:latin typeface="Calibri" panose="020F0502020204030204" pitchFamily="34" charset="0"/>
              <a:cs typeface="Calibri" panose="020F0502020204030204" pitchFamily="34" charset="0"/>
            </a:endParaRPr>
          </a:p>
          <a:p>
            <a:pPr marL="0" indent="0">
              <a:buNone/>
            </a:pPr>
            <a:r>
              <a:rPr lang="it-IT" dirty="0"/>
              <a:t>	</a:t>
            </a:r>
            <a:endParaRPr lang="tr-TR" dirty="0"/>
          </a:p>
          <a:p>
            <a:r>
              <a:rPr lang="it-IT" sz="2700" dirty="0">
                <a:latin typeface="Calibri" panose="020F0502020204030204" pitchFamily="34" charset="0"/>
                <a:cs typeface="Calibri" panose="020F0502020204030204" pitchFamily="34" charset="0"/>
              </a:rPr>
              <a:t>Digital law is the electronic responsibility for actions, deeds which is either ethical or unethical</a:t>
            </a:r>
            <a:r>
              <a:rPr lang="it-IT" sz="2700" dirty="0" smtClean="0">
                <a:latin typeface="Calibri" panose="020F0502020204030204" pitchFamily="34" charset="0"/>
                <a:cs typeface="Calibri" panose="020F0502020204030204" pitchFamily="34" charset="0"/>
              </a:rPr>
              <a:t>.</a:t>
            </a:r>
            <a:endParaRPr lang="tr-TR" sz="2700" dirty="0" smtClean="0">
              <a:latin typeface="Calibri" panose="020F0502020204030204" pitchFamily="34" charset="0"/>
              <a:cs typeface="Calibri" panose="020F0502020204030204" pitchFamily="34" charset="0"/>
            </a:endParaRPr>
          </a:p>
          <a:p>
            <a:pPr marL="0" indent="0">
              <a:buNone/>
            </a:pPr>
            <a:endParaRPr lang="tr-TR" dirty="0"/>
          </a:p>
        </p:txBody>
      </p:sp>
      <p:pic>
        <p:nvPicPr>
          <p:cNvPr id="6" name="Resim 5" descr="Digital Citizenship - Mind Map"/>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752441" y="2668045"/>
            <a:ext cx="4470879" cy="2295730"/>
          </a:xfrm>
          <a:prstGeom prst="rect">
            <a:avLst/>
          </a:prstGeom>
          <a:noFill/>
          <a:ln>
            <a:noFill/>
          </a:ln>
        </p:spPr>
      </p:pic>
    </p:spTree>
    <p:extLst>
      <p:ext uri="{BB962C8B-B14F-4D97-AF65-F5344CB8AC3E}">
        <p14:creationId xmlns:p14="http://schemas.microsoft.com/office/powerpoint/2010/main" val="225234847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1138945" y="1027134"/>
            <a:ext cx="5487613" cy="5235879"/>
          </a:xfrm>
        </p:spPr>
        <p:txBody>
          <a:bodyPr>
            <a:normAutofit/>
          </a:bodyPr>
          <a:lstStyle/>
          <a:p>
            <a:r>
              <a:rPr lang="tr-TR" sz="1900" dirty="0" smtClean="0">
                <a:latin typeface="Calibri" panose="020F0502020204030204" pitchFamily="34" charset="0"/>
                <a:cs typeface="Calibri" panose="020F0502020204030204" pitchFamily="34" charset="0"/>
              </a:rPr>
              <a:t>U</a:t>
            </a:r>
            <a:r>
              <a:rPr lang="it-IT" sz="1900" dirty="0" smtClean="0">
                <a:latin typeface="Calibri" panose="020F0502020204030204" pitchFamily="34" charset="0"/>
                <a:cs typeface="Calibri" panose="020F0502020204030204" pitchFamily="34" charset="0"/>
              </a:rPr>
              <a:t>sers </a:t>
            </a:r>
            <a:r>
              <a:rPr lang="it-IT" sz="1900" dirty="0">
                <a:latin typeface="Calibri" panose="020F0502020204030204" pitchFamily="34" charset="0"/>
                <a:cs typeface="Calibri" panose="020F0502020204030204" pitchFamily="34" charset="0"/>
              </a:rPr>
              <a:t>often do not consider what is appropriate, inappropriate, or even illegal when posting or accessing information on the Internet. </a:t>
            </a:r>
            <a:endParaRPr lang="tr-TR" sz="1900" dirty="0" smtClean="0">
              <a:latin typeface="Calibri" panose="020F0502020204030204" pitchFamily="34" charset="0"/>
              <a:cs typeface="Calibri" panose="020F0502020204030204" pitchFamily="34" charset="0"/>
            </a:endParaRPr>
          </a:p>
          <a:p>
            <a:endParaRPr lang="tr-TR" sz="1900" dirty="0" smtClean="0">
              <a:latin typeface="Calibri" panose="020F0502020204030204" pitchFamily="34" charset="0"/>
              <a:cs typeface="Calibri" panose="020F0502020204030204" pitchFamily="34" charset="0"/>
            </a:endParaRPr>
          </a:p>
          <a:p>
            <a:r>
              <a:rPr lang="it-IT" sz="1900" dirty="0">
                <a:latin typeface="Calibri" panose="020F0502020204030204" pitchFamily="34" charset="0"/>
                <a:cs typeface="Calibri" panose="020F0502020204030204" pitchFamily="34" charset="0"/>
              </a:rPr>
              <a:t>The issues of intellectual property rights and </a:t>
            </a:r>
            <a:r>
              <a:rPr lang="it-IT" sz="1900" dirty="0" smtClean="0">
                <a:latin typeface="Calibri" panose="020F0502020204030204" pitchFamily="34" charset="0"/>
                <a:cs typeface="Calibri" panose="020F0502020204030204" pitchFamily="34" charset="0"/>
              </a:rPr>
              <a:t>copyright protection have </a:t>
            </a:r>
            <a:r>
              <a:rPr lang="it-IT" sz="1900" dirty="0">
                <a:latin typeface="Calibri" panose="020F0502020204030204" pitchFamily="34" charset="0"/>
                <a:cs typeface="Calibri" panose="020F0502020204030204" pitchFamily="34" charset="0"/>
              </a:rPr>
              <a:t>very real consequences for violations. These issues were brought to the forefront when the Recording Industry Association of America (RIAA) fined students and others for downloading music illegally (Wired News, 2003). This action caused some technology users to think twice about what is appropriate and illegal for online file sharing.</a:t>
            </a:r>
            <a:endParaRPr lang="tr-TR" sz="1900" dirty="0">
              <a:latin typeface="Calibri" panose="020F0502020204030204" pitchFamily="34" charset="0"/>
              <a:cs typeface="Calibri" panose="020F0502020204030204" pitchFamily="34" charset="0"/>
            </a:endParaRPr>
          </a:p>
          <a:p>
            <a:endParaRPr lang="tr-TR" sz="1900" dirty="0">
              <a:latin typeface="Calibri" panose="020F0502020204030204" pitchFamily="34" charset="0"/>
              <a:cs typeface="Calibri" panose="020F0502020204030204" pitchFamily="34" charset="0"/>
            </a:endParaRPr>
          </a:p>
        </p:txBody>
      </p:sp>
      <p:pic>
        <p:nvPicPr>
          <p:cNvPr id="5" name="Resim 4" descr="Module 3. Dimensions of Digital Citizenship | eTwinning Online Eğitimle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930738" y="1209041"/>
            <a:ext cx="2300943" cy="1070698"/>
          </a:xfrm>
          <a:prstGeom prst="rect">
            <a:avLst/>
          </a:prstGeom>
          <a:noFill/>
          <a:ln>
            <a:noFill/>
          </a:ln>
        </p:spPr>
      </p:pic>
      <p:pic>
        <p:nvPicPr>
          <p:cNvPr id="7" name="Resim 6" descr="151,631 Digital Law Stock Photos, Pictures &amp; Royalty-Free Images - iStock"/>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053675" y="2818357"/>
            <a:ext cx="1994280" cy="1252602"/>
          </a:xfrm>
          <a:prstGeom prst="rect">
            <a:avLst/>
          </a:prstGeom>
          <a:noFill/>
          <a:ln>
            <a:noFill/>
          </a:ln>
        </p:spPr>
      </p:pic>
      <p:pic>
        <p:nvPicPr>
          <p:cNvPr id="8" name="Resim 7" descr="Premium Vector | Internet law icon made with binary code. cyberlaw as digital  legal services or online lawyer advice concept. labor law, lawyer, attorney  at law. digital binary data and streaming digital"/>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65885" y="4822520"/>
            <a:ext cx="2265796" cy="1208559"/>
          </a:xfrm>
          <a:prstGeom prst="rect">
            <a:avLst/>
          </a:prstGeom>
          <a:noFill/>
          <a:ln>
            <a:noFill/>
          </a:ln>
        </p:spPr>
      </p:pic>
    </p:spTree>
    <p:extLst>
      <p:ext uri="{BB962C8B-B14F-4D97-AF65-F5344CB8AC3E}">
        <p14:creationId xmlns:p14="http://schemas.microsoft.com/office/powerpoint/2010/main" val="14440580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1276731" y="789140"/>
            <a:ext cx="5149122" cy="5546373"/>
          </a:xfrm>
        </p:spPr>
        <p:txBody>
          <a:bodyPr>
            <a:normAutofit/>
          </a:bodyPr>
          <a:lstStyle/>
          <a:p>
            <a:r>
              <a:rPr lang="tr-TR" sz="1900" dirty="0">
                <a:latin typeface="Calibri" panose="020F0502020204030204" pitchFamily="34" charset="0"/>
                <a:cs typeface="Calibri" panose="020F0502020204030204" pitchFamily="34" charset="0"/>
              </a:rPr>
              <a:t>T</a:t>
            </a:r>
            <a:r>
              <a:rPr lang="it-IT" sz="1900" dirty="0" smtClean="0">
                <a:latin typeface="Calibri" panose="020F0502020204030204" pitchFamily="34" charset="0"/>
                <a:cs typeface="Calibri" panose="020F0502020204030204" pitchFamily="34" charset="0"/>
              </a:rPr>
              <a:t>he </a:t>
            </a:r>
            <a:r>
              <a:rPr lang="it-IT" sz="1900" dirty="0">
                <a:latin typeface="Calibri" panose="020F0502020204030204" pitchFamily="34" charset="0"/>
                <a:cs typeface="Calibri" panose="020F0502020204030204" pitchFamily="34" charset="0"/>
              </a:rPr>
              <a:t>issue of sexting (the taking and sharing of sexually explicit materials, such as nude or semi-nude pictures) has become huge for teens. If the participant is under the age of 16, this can be considered child pornography even if the sender is a willing participant or has sent a self-portrait. </a:t>
            </a:r>
            <a:endParaRPr lang="tr-TR" sz="1900" dirty="0">
              <a:latin typeface="Calibri" panose="020F0502020204030204" pitchFamily="34" charset="0"/>
              <a:cs typeface="Calibri" panose="020F0502020204030204" pitchFamily="34" charset="0"/>
            </a:endParaRPr>
          </a:p>
          <a:p>
            <a:endParaRPr lang="tr-TR" sz="1900" b="1" dirty="0" smtClean="0">
              <a:latin typeface="Calibri" panose="020F0502020204030204" pitchFamily="34" charset="0"/>
              <a:cs typeface="Calibri" panose="020F0502020204030204" pitchFamily="34" charset="0"/>
            </a:endParaRPr>
          </a:p>
          <a:p>
            <a:r>
              <a:rPr lang="it-IT" sz="1900" dirty="0">
                <a:latin typeface="Calibri" panose="020F0502020204030204" pitchFamily="34" charset="0"/>
                <a:cs typeface="Calibri" panose="020F0502020204030204" pitchFamily="34" charset="0"/>
              </a:rPr>
              <a:t>Laws related to technology use are becoming more of an issue for school districts</a:t>
            </a:r>
            <a:r>
              <a:rPr lang="it-IT" sz="1900" dirty="0" smtClean="0">
                <a:latin typeface="Calibri" panose="020F0502020204030204" pitchFamily="34" charset="0"/>
                <a:cs typeface="Calibri" panose="020F0502020204030204" pitchFamily="34" charset="0"/>
              </a:rPr>
              <a:t>.</a:t>
            </a:r>
            <a:r>
              <a:rPr lang="it-IT" sz="1800" dirty="0"/>
              <a:t> </a:t>
            </a:r>
            <a:r>
              <a:rPr lang="it-IT" sz="1900" dirty="0">
                <a:latin typeface="Calibri" panose="020F0502020204030204" pitchFamily="34" charset="0"/>
                <a:cs typeface="Calibri" panose="020F0502020204030204" pitchFamily="34" charset="0"/>
              </a:rPr>
              <a:t>Administrators need to provide teachers and students with resources and guidance on what is legal and illegal. </a:t>
            </a:r>
            <a:endParaRPr lang="tr-TR" sz="1900" b="1" dirty="0">
              <a:latin typeface="Calibri" panose="020F0502020204030204" pitchFamily="34" charset="0"/>
              <a:cs typeface="Calibri" panose="020F0502020204030204" pitchFamily="34" charset="0"/>
            </a:endParaRPr>
          </a:p>
        </p:txBody>
      </p:sp>
      <p:pic>
        <p:nvPicPr>
          <p:cNvPr id="1026" name="Picture 2" descr="Technology in Education - Are we on the right track?"/>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81635" y="2016690"/>
            <a:ext cx="4586831" cy="25979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8194458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1276856" y="1077238"/>
            <a:ext cx="9558158" cy="5406009"/>
          </a:xfrm>
        </p:spPr>
        <p:txBody>
          <a:bodyPr>
            <a:normAutofit/>
          </a:bodyPr>
          <a:lstStyle/>
          <a:p>
            <a:endParaRPr lang="tr-TR" sz="2400" dirty="0" smtClean="0"/>
          </a:p>
          <a:p>
            <a:r>
              <a:rPr lang="it-IT" sz="1900" b="1" dirty="0">
                <a:latin typeface="Calibri" panose="020F0502020204030204" pitchFamily="34" charset="0"/>
                <a:cs typeface="Calibri" panose="020F0502020204030204" pitchFamily="34" charset="0"/>
              </a:rPr>
              <a:t>Identity theft</a:t>
            </a:r>
            <a:r>
              <a:rPr lang="it-IT" sz="1900" dirty="0">
                <a:latin typeface="Calibri" panose="020F0502020204030204" pitchFamily="34" charset="0"/>
                <a:cs typeface="Calibri" panose="020F0502020204030204" pitchFamily="34" charset="0"/>
              </a:rPr>
              <a:t> is </a:t>
            </a:r>
            <a:r>
              <a:rPr lang="tr-TR" sz="1900" dirty="0" smtClean="0">
                <a:latin typeface="Calibri" panose="020F0502020204030204" pitchFamily="34" charset="0"/>
                <a:cs typeface="Calibri" panose="020F0502020204030204" pitchFamily="34" charset="0"/>
              </a:rPr>
              <a:t>a </a:t>
            </a:r>
            <a:r>
              <a:rPr lang="tr-TR" sz="1900" dirty="0" err="1" smtClean="0">
                <a:latin typeface="Calibri" panose="020F0502020204030204" pitchFamily="34" charset="0"/>
                <a:cs typeface="Calibri" panose="020F0502020204030204" pitchFamily="34" charset="0"/>
              </a:rPr>
              <a:t>technique</a:t>
            </a:r>
            <a:r>
              <a:rPr lang="tr-TR" sz="1900" dirty="0" smtClean="0">
                <a:latin typeface="Calibri" panose="020F0502020204030204" pitchFamily="34" charset="0"/>
                <a:cs typeface="Calibri" panose="020F0502020204030204" pitchFamily="34" charset="0"/>
              </a:rPr>
              <a:t> </a:t>
            </a:r>
            <a:r>
              <a:rPr lang="tr-TR" sz="1900" dirty="0" err="1" smtClean="0">
                <a:latin typeface="Calibri" panose="020F0502020204030204" pitchFamily="34" charset="0"/>
                <a:cs typeface="Calibri" panose="020F0502020204030204" pitchFamily="34" charset="0"/>
              </a:rPr>
              <a:t>used</a:t>
            </a:r>
            <a:r>
              <a:rPr lang="tr-TR" sz="1900" dirty="0" smtClean="0">
                <a:latin typeface="Calibri" panose="020F0502020204030204" pitchFamily="34" charset="0"/>
                <a:cs typeface="Calibri" panose="020F0502020204030204" pitchFamily="34" charset="0"/>
              </a:rPr>
              <a:t> </a:t>
            </a:r>
            <a:r>
              <a:rPr lang="tr-TR" sz="1900" dirty="0" err="1" smtClean="0">
                <a:latin typeface="Calibri" panose="020F0502020204030204" pitchFamily="34" charset="0"/>
                <a:cs typeface="Calibri" panose="020F0502020204030204" pitchFamily="34" charset="0"/>
              </a:rPr>
              <a:t>to</a:t>
            </a:r>
            <a:r>
              <a:rPr lang="tr-TR" sz="1900" dirty="0" smtClean="0">
                <a:latin typeface="Calibri" panose="020F0502020204030204" pitchFamily="34" charset="0"/>
                <a:cs typeface="Calibri" panose="020F0502020204030204" pitchFamily="34" charset="0"/>
              </a:rPr>
              <a:t> </a:t>
            </a:r>
            <a:r>
              <a:rPr lang="it-IT" sz="1900" dirty="0" smtClean="0">
                <a:latin typeface="Calibri" panose="020F0502020204030204" pitchFamily="34" charset="0"/>
                <a:cs typeface="Calibri" panose="020F0502020204030204" pitchFamily="34" charset="0"/>
              </a:rPr>
              <a:t>steal </a:t>
            </a:r>
            <a:r>
              <a:rPr lang="it-IT" sz="1900" dirty="0">
                <a:latin typeface="Calibri" panose="020F0502020204030204" pitchFamily="34" charset="0"/>
                <a:cs typeface="Calibri" panose="020F0502020204030204" pitchFamily="34" charset="0"/>
              </a:rPr>
              <a:t>your credit card number allowing them to buy or rent various products using your information. </a:t>
            </a:r>
            <a:endParaRPr lang="tr-TR" sz="1900" dirty="0" smtClean="0">
              <a:latin typeface="Calibri" panose="020F0502020204030204" pitchFamily="34" charset="0"/>
              <a:cs typeface="Calibri" panose="020F0502020204030204" pitchFamily="34" charset="0"/>
            </a:endParaRPr>
          </a:p>
          <a:p>
            <a:pPr marL="0" indent="0">
              <a:buNone/>
            </a:pPr>
            <a:endParaRPr lang="tr-TR" sz="1900" dirty="0" smtClean="0">
              <a:latin typeface="Calibri" panose="020F0502020204030204" pitchFamily="34" charset="0"/>
              <a:cs typeface="Calibri" panose="020F0502020204030204" pitchFamily="34" charset="0"/>
            </a:endParaRPr>
          </a:p>
          <a:p>
            <a:r>
              <a:rPr lang="it-IT" sz="1900" b="1" dirty="0">
                <a:latin typeface="Calibri" panose="020F0502020204030204" pitchFamily="34" charset="0"/>
                <a:cs typeface="Calibri" panose="020F0502020204030204" pitchFamily="34" charset="0"/>
              </a:rPr>
              <a:t>Spoofing</a:t>
            </a:r>
            <a:r>
              <a:rPr lang="it-IT" sz="1900" dirty="0">
                <a:latin typeface="Calibri" panose="020F0502020204030204" pitchFamily="34" charset="0"/>
                <a:cs typeface="Calibri" panose="020F0502020204030204" pitchFamily="34" charset="0"/>
              </a:rPr>
              <a:t> generally means to convince people to provide personal or financial </a:t>
            </a:r>
            <a:r>
              <a:rPr lang="it-IT" sz="1900" dirty="0" smtClean="0">
                <a:latin typeface="Calibri" panose="020F0502020204030204" pitchFamily="34" charset="0"/>
                <a:cs typeface="Calibri" panose="020F0502020204030204" pitchFamily="34" charset="0"/>
              </a:rPr>
              <a:t>information</a:t>
            </a:r>
            <a:r>
              <a:rPr lang="tr-TR" sz="1900" dirty="0" smtClean="0">
                <a:latin typeface="Calibri" panose="020F0502020204030204" pitchFamily="34" charset="0"/>
                <a:cs typeface="Calibri" panose="020F0502020204030204" pitchFamily="34" charset="0"/>
              </a:rPr>
              <a:t>.</a:t>
            </a:r>
            <a:r>
              <a:rPr lang="it-IT" sz="1900" dirty="0" smtClean="0">
                <a:latin typeface="Calibri" panose="020F0502020204030204" pitchFamily="34" charset="0"/>
                <a:cs typeface="Calibri" panose="020F0502020204030204" pitchFamily="34" charset="0"/>
              </a:rPr>
              <a:t> </a:t>
            </a:r>
            <a:endParaRPr lang="tr-TR" sz="1900" dirty="0" smtClean="0">
              <a:latin typeface="Calibri" panose="020F0502020204030204" pitchFamily="34" charset="0"/>
              <a:cs typeface="Calibri" panose="020F0502020204030204" pitchFamily="34" charset="0"/>
            </a:endParaRPr>
          </a:p>
          <a:p>
            <a:pPr marL="0" indent="0">
              <a:buNone/>
            </a:pPr>
            <a:endParaRPr lang="tr-TR" sz="1900" dirty="0" smtClean="0">
              <a:latin typeface="Calibri" panose="020F0502020204030204" pitchFamily="34" charset="0"/>
              <a:cs typeface="Calibri" panose="020F0502020204030204" pitchFamily="34" charset="0"/>
            </a:endParaRPr>
          </a:p>
          <a:p>
            <a:r>
              <a:rPr lang="it-IT" sz="1900" b="1" dirty="0" smtClean="0">
                <a:latin typeface="Calibri" panose="020F0502020204030204" pitchFamily="34" charset="0"/>
                <a:cs typeface="Calibri" panose="020F0502020204030204" pitchFamily="34" charset="0"/>
              </a:rPr>
              <a:t>IP </a:t>
            </a:r>
            <a:r>
              <a:rPr lang="it-IT" sz="1900" b="1" dirty="0">
                <a:latin typeface="Calibri" panose="020F0502020204030204" pitchFamily="34" charset="0"/>
                <a:cs typeface="Calibri" panose="020F0502020204030204" pitchFamily="34" charset="0"/>
              </a:rPr>
              <a:t>Spoofing</a:t>
            </a:r>
            <a:r>
              <a:rPr lang="it-IT" sz="1900" dirty="0">
                <a:latin typeface="Calibri" panose="020F0502020204030204" pitchFamily="34" charset="0"/>
                <a:cs typeface="Calibri" panose="020F0502020204030204" pitchFamily="34" charset="0"/>
              </a:rPr>
              <a:t> is a technique used to get access to </a:t>
            </a:r>
            <a:r>
              <a:rPr lang="it-IT" sz="1900" dirty="0" smtClean="0">
                <a:latin typeface="Calibri" panose="020F0502020204030204" pitchFamily="34" charset="0"/>
                <a:cs typeface="Calibri" panose="020F0502020204030204" pitchFamily="34" charset="0"/>
              </a:rPr>
              <a:t>computers</a:t>
            </a:r>
            <a:r>
              <a:rPr lang="tr-TR" sz="1900" dirty="0" smtClean="0">
                <a:latin typeface="Calibri" panose="020F0502020204030204" pitchFamily="34" charset="0"/>
                <a:cs typeface="Calibri" panose="020F0502020204030204" pitchFamily="34" charset="0"/>
              </a:rPr>
              <a:t>.</a:t>
            </a:r>
          </a:p>
          <a:p>
            <a:pPr marL="0" indent="0">
              <a:buNone/>
            </a:pPr>
            <a:endParaRPr lang="tr-TR" sz="1900" dirty="0" smtClean="0">
              <a:latin typeface="Calibri" panose="020F0502020204030204" pitchFamily="34" charset="0"/>
              <a:cs typeface="Calibri" panose="020F0502020204030204" pitchFamily="34" charset="0"/>
            </a:endParaRPr>
          </a:p>
          <a:p>
            <a:r>
              <a:rPr lang="it-IT" sz="1900" b="1" dirty="0" smtClean="0">
                <a:latin typeface="Calibri" panose="020F0502020204030204" pitchFamily="34" charset="0"/>
                <a:cs typeface="Calibri" panose="020F0502020204030204" pitchFamily="34" charset="0"/>
              </a:rPr>
              <a:t>Software </a:t>
            </a:r>
            <a:r>
              <a:rPr lang="it-IT" sz="1900" b="1" dirty="0">
                <a:latin typeface="Calibri" panose="020F0502020204030204" pitchFamily="34" charset="0"/>
                <a:cs typeface="Calibri" panose="020F0502020204030204" pitchFamily="34" charset="0"/>
              </a:rPr>
              <a:t>Piracy</a:t>
            </a:r>
            <a:r>
              <a:rPr lang="it-IT" sz="1900" dirty="0">
                <a:latin typeface="Calibri" panose="020F0502020204030204" pitchFamily="34" charset="0"/>
                <a:cs typeface="Calibri" panose="020F0502020204030204" pitchFamily="34" charset="0"/>
              </a:rPr>
              <a:t> is copying and selling of unauthorized computer software, movies etc</a:t>
            </a:r>
            <a:r>
              <a:rPr lang="it-IT" sz="1900" dirty="0" smtClean="0">
                <a:latin typeface="Calibri" panose="020F0502020204030204" pitchFamily="34" charset="0"/>
                <a:cs typeface="Calibri" panose="020F0502020204030204" pitchFamily="34" charset="0"/>
              </a:rPr>
              <a:t>.</a:t>
            </a:r>
            <a:endParaRPr lang="tr-TR" sz="1900" dirty="0" smtClean="0">
              <a:latin typeface="Calibri" panose="020F0502020204030204" pitchFamily="34" charset="0"/>
              <a:cs typeface="Calibri" panose="020F0502020204030204" pitchFamily="34" charset="0"/>
            </a:endParaRPr>
          </a:p>
          <a:p>
            <a:pPr marL="0" indent="0">
              <a:buNone/>
            </a:pPr>
            <a:endParaRPr lang="tr-TR" sz="1900" dirty="0" smtClean="0">
              <a:latin typeface="Calibri" panose="020F0502020204030204" pitchFamily="34" charset="0"/>
              <a:cs typeface="Calibri" panose="020F0502020204030204" pitchFamily="34" charset="0"/>
            </a:endParaRPr>
          </a:p>
          <a:p>
            <a:r>
              <a:rPr lang="it-IT" sz="1900" b="1" dirty="0">
                <a:latin typeface="Calibri" panose="020F0502020204030204" pitchFamily="34" charset="0"/>
                <a:cs typeface="Calibri" panose="020F0502020204030204" pitchFamily="34" charset="0"/>
              </a:rPr>
              <a:t>Computer hacking</a:t>
            </a:r>
            <a:r>
              <a:rPr lang="it-IT" sz="1900" dirty="0">
                <a:latin typeface="Calibri" panose="020F0502020204030204" pitchFamily="34" charset="0"/>
                <a:cs typeface="Calibri" panose="020F0502020204030204" pitchFamily="34" charset="0"/>
              </a:rPr>
              <a:t> is the practice of changing computer hardware and software</a:t>
            </a:r>
            <a:r>
              <a:rPr lang="it-IT" sz="1900" dirty="0" smtClean="0">
                <a:latin typeface="Calibri" panose="020F0502020204030204" pitchFamily="34" charset="0"/>
                <a:cs typeface="Calibri" panose="020F0502020204030204" pitchFamily="34" charset="0"/>
              </a:rPr>
              <a:t>.</a:t>
            </a:r>
            <a:r>
              <a:rPr lang="it-IT" sz="1900" dirty="0">
                <a:latin typeface="Calibri" panose="020F0502020204030204" pitchFamily="34" charset="0"/>
                <a:cs typeface="Calibri" panose="020F0502020204030204" pitchFamily="34" charset="0"/>
              </a:rPr>
              <a:t> </a:t>
            </a:r>
            <a:endParaRPr lang="tr-TR" sz="1900" dirty="0">
              <a:latin typeface="Calibri" panose="020F0502020204030204" pitchFamily="34" charset="0"/>
              <a:cs typeface="Calibri" panose="020F0502020204030204" pitchFamily="34" charset="0"/>
            </a:endParaRPr>
          </a:p>
          <a:p>
            <a:endParaRPr lang="tr-TR" sz="2200" dirty="0" smtClean="0">
              <a:latin typeface="Calibri" panose="020F0502020204030204" pitchFamily="34" charset="0"/>
              <a:cs typeface="Calibri" panose="020F0502020204030204" pitchFamily="34" charset="0"/>
            </a:endParaRPr>
          </a:p>
          <a:p>
            <a:pPr marL="0" indent="0">
              <a:buNone/>
            </a:pPr>
            <a:endParaRPr lang="tr-TR" sz="3200" dirty="0"/>
          </a:p>
        </p:txBody>
      </p:sp>
      <p:sp>
        <p:nvSpPr>
          <p:cNvPr id="4" name="Unvan 1"/>
          <p:cNvSpPr>
            <a:spLocks noGrp="1"/>
          </p:cNvSpPr>
          <p:nvPr>
            <p:ph type="title"/>
          </p:nvPr>
        </p:nvSpPr>
        <p:spPr>
          <a:xfrm>
            <a:off x="1251678" y="382385"/>
            <a:ext cx="10178322" cy="689033"/>
          </a:xfrm>
        </p:spPr>
        <p:txBody>
          <a:bodyPr>
            <a:normAutofit fontScale="90000"/>
          </a:bodyPr>
          <a:lstStyle/>
          <a:p>
            <a:r>
              <a:rPr lang="it-IT" dirty="0"/>
              <a:t>Examples of Illegal Technology Use</a:t>
            </a:r>
            <a:endParaRPr lang="tr-TR" dirty="0"/>
          </a:p>
        </p:txBody>
      </p:sp>
    </p:spTree>
    <p:extLst>
      <p:ext uri="{BB962C8B-B14F-4D97-AF65-F5344CB8AC3E}">
        <p14:creationId xmlns:p14="http://schemas.microsoft.com/office/powerpoint/2010/main" val="34939053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1251678" y="382385"/>
            <a:ext cx="10178322" cy="845166"/>
          </a:xfrm>
        </p:spPr>
        <p:txBody>
          <a:bodyPr>
            <a:normAutofit fontScale="90000"/>
          </a:bodyPr>
          <a:lstStyle/>
          <a:p>
            <a:r>
              <a:rPr lang="it-IT" b="1" dirty="0"/>
              <a:t>Examples of Legal Technology Use</a:t>
            </a:r>
            <a:r>
              <a:rPr lang="it-IT" dirty="0"/>
              <a:t> </a:t>
            </a:r>
            <a:r>
              <a:rPr lang="tr-TR" dirty="0"/>
              <a:t/>
            </a:r>
            <a:br>
              <a:rPr lang="tr-TR" dirty="0"/>
            </a:br>
            <a:endParaRPr lang="tr-TR" dirty="0"/>
          </a:p>
        </p:txBody>
      </p:sp>
      <p:sp>
        <p:nvSpPr>
          <p:cNvPr id="3" name="Dikdörtgen 2"/>
          <p:cNvSpPr/>
          <p:nvPr/>
        </p:nvSpPr>
        <p:spPr>
          <a:xfrm>
            <a:off x="1419616" y="2700100"/>
            <a:ext cx="5256758" cy="1846659"/>
          </a:xfrm>
          <a:prstGeom prst="rect">
            <a:avLst/>
          </a:prstGeom>
        </p:spPr>
        <p:txBody>
          <a:bodyPr wrap="square">
            <a:spAutoFit/>
          </a:bodyPr>
          <a:lstStyle/>
          <a:p>
            <a:pPr marL="342900" indent="-342900">
              <a:buFont typeface="Symbol"/>
              <a:buChar char="·"/>
            </a:pPr>
            <a:r>
              <a:rPr lang="it-IT" sz="1900" dirty="0" smtClean="0">
                <a:latin typeface="Calibri" panose="020F0502020204030204" pitchFamily="34" charset="0"/>
                <a:cs typeface="Calibri" panose="020F0502020204030204" pitchFamily="34" charset="0"/>
              </a:rPr>
              <a:t>Students </a:t>
            </a:r>
            <a:r>
              <a:rPr lang="it-IT" sz="1900" dirty="0">
                <a:latin typeface="Calibri" panose="020F0502020204030204" pitchFamily="34" charset="0"/>
                <a:cs typeface="Calibri" panose="020F0502020204030204" pitchFamily="34" charset="0"/>
              </a:rPr>
              <a:t>understand what can be downloaded without charge and what is considered copyrighted material and should be paid for. </a:t>
            </a:r>
            <a:endParaRPr lang="tr-TR" sz="1900" dirty="0" smtClean="0">
              <a:latin typeface="Calibri" panose="020F0502020204030204" pitchFamily="34" charset="0"/>
              <a:cs typeface="Calibri" panose="020F0502020204030204" pitchFamily="34" charset="0"/>
            </a:endParaRPr>
          </a:p>
          <a:p>
            <a:endParaRPr lang="tr-TR" sz="1900" dirty="0">
              <a:latin typeface="Calibri" panose="020F0502020204030204" pitchFamily="34" charset="0"/>
              <a:cs typeface="Calibri" panose="020F0502020204030204" pitchFamily="34" charset="0"/>
            </a:endParaRPr>
          </a:p>
          <a:p>
            <a:r>
              <a:rPr lang="it-IT" sz="1900" dirty="0">
                <a:latin typeface="Calibri" panose="020F0502020204030204" pitchFamily="34" charset="0"/>
                <a:cs typeface="Calibri" panose="020F0502020204030204" pitchFamily="34" charset="0"/>
                <a:sym typeface="Symbol"/>
              </a:rPr>
              <a:t></a:t>
            </a:r>
            <a:r>
              <a:rPr lang="it-IT" sz="1900" dirty="0">
                <a:latin typeface="Calibri" panose="020F0502020204030204" pitchFamily="34" charset="0"/>
                <a:cs typeface="Calibri" panose="020F0502020204030204" pitchFamily="34" charset="0"/>
              </a:rPr>
              <a:t> </a:t>
            </a:r>
            <a:r>
              <a:rPr lang="tr-TR" sz="1900" dirty="0" smtClean="0">
                <a:latin typeface="Calibri" panose="020F0502020204030204" pitchFamily="34" charset="0"/>
                <a:cs typeface="Calibri" panose="020F0502020204030204" pitchFamily="34" charset="0"/>
              </a:rPr>
              <a:t>   </a:t>
            </a:r>
            <a:r>
              <a:rPr lang="it-IT" sz="1900" dirty="0" smtClean="0">
                <a:latin typeface="Calibri" panose="020F0502020204030204" pitchFamily="34" charset="0"/>
                <a:cs typeface="Calibri" panose="020F0502020204030204" pitchFamily="34" charset="0"/>
              </a:rPr>
              <a:t>Students </a:t>
            </a:r>
            <a:r>
              <a:rPr lang="it-IT" sz="1900" dirty="0">
                <a:latin typeface="Calibri" panose="020F0502020204030204" pitchFamily="34" charset="0"/>
                <a:cs typeface="Calibri" panose="020F0502020204030204" pitchFamily="34" charset="0"/>
              </a:rPr>
              <a:t>inform an adult of others sharing nude or semi-nude </a:t>
            </a:r>
            <a:r>
              <a:rPr lang="it-IT" sz="1900" dirty="0" smtClean="0">
                <a:latin typeface="Calibri" panose="020F0502020204030204" pitchFamily="34" charset="0"/>
                <a:cs typeface="Calibri" panose="020F0502020204030204" pitchFamily="34" charset="0"/>
              </a:rPr>
              <a:t>photographs</a:t>
            </a:r>
            <a:r>
              <a:rPr lang="tr-TR" sz="1900" dirty="0">
                <a:latin typeface="Calibri" panose="020F0502020204030204" pitchFamily="34" charset="0"/>
                <a:cs typeface="Calibri" panose="020F0502020204030204" pitchFamily="34" charset="0"/>
              </a:rPr>
              <a:t>.</a:t>
            </a:r>
            <a:r>
              <a:rPr lang="it-IT" sz="1900" dirty="0" smtClean="0">
                <a:latin typeface="Calibri" panose="020F0502020204030204" pitchFamily="34" charset="0"/>
                <a:cs typeface="Calibri" panose="020F0502020204030204" pitchFamily="34" charset="0"/>
              </a:rPr>
              <a:t> </a:t>
            </a:r>
            <a:endParaRPr lang="tr-TR" sz="1900" dirty="0">
              <a:latin typeface="Calibri" panose="020F0502020204030204" pitchFamily="34" charset="0"/>
              <a:cs typeface="Calibri" panose="020F0502020204030204" pitchFamily="34" charset="0"/>
            </a:endParaRPr>
          </a:p>
        </p:txBody>
      </p:sp>
      <p:pic>
        <p:nvPicPr>
          <p:cNvPr id="2050" name="Picture 2" descr="How Technology is Revolutionizing the Legal Secto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06896" y="1572757"/>
            <a:ext cx="4428951" cy="44378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3014516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1251678" y="1523998"/>
            <a:ext cx="10178322" cy="4751541"/>
          </a:xfrm>
        </p:spPr>
        <p:txBody>
          <a:bodyPr>
            <a:normAutofit/>
          </a:bodyPr>
          <a:lstStyle/>
          <a:p>
            <a:r>
              <a:rPr lang="it-IT" dirty="0">
                <a:latin typeface="Calibri" panose="020F0502020204030204" pitchFamily="34" charset="0"/>
                <a:cs typeface="Calibri" panose="020F0502020204030204" pitchFamily="34" charset="0"/>
              </a:rPr>
              <a:t>According to the Merriam-Webster online dictionary, to ‘plagiarize’ means: </a:t>
            </a:r>
            <a:endParaRPr lang="tr-TR" dirty="0">
              <a:latin typeface="Calibri" panose="020F0502020204030204" pitchFamily="34" charset="0"/>
              <a:cs typeface="Calibri" panose="020F0502020204030204" pitchFamily="34" charset="0"/>
            </a:endParaRPr>
          </a:p>
          <a:p>
            <a:pPr marL="0" indent="0">
              <a:buNone/>
            </a:pPr>
            <a:r>
              <a:rPr lang="it-IT" dirty="0">
                <a:latin typeface="Calibri" panose="020F0502020204030204" pitchFamily="34" charset="0"/>
                <a:cs typeface="Calibri" panose="020F0502020204030204" pitchFamily="34" charset="0"/>
              </a:rPr>
              <a:t> </a:t>
            </a:r>
            <a:endParaRPr lang="tr-TR" dirty="0">
              <a:latin typeface="Calibri" panose="020F0502020204030204" pitchFamily="34" charset="0"/>
              <a:cs typeface="Calibri" panose="020F0502020204030204" pitchFamily="34" charset="0"/>
            </a:endParaRPr>
          </a:p>
          <a:p>
            <a:pPr marL="0" indent="0">
              <a:buNone/>
            </a:pPr>
            <a:r>
              <a:rPr lang="it-IT" dirty="0">
                <a:latin typeface="Calibri" panose="020F0502020204030204" pitchFamily="34" charset="0"/>
                <a:cs typeface="Calibri" panose="020F0502020204030204" pitchFamily="34" charset="0"/>
                <a:sym typeface="Symbol"/>
              </a:rPr>
              <a:t></a:t>
            </a:r>
            <a:r>
              <a:rPr lang="it-IT" dirty="0">
                <a:latin typeface="Calibri" panose="020F0502020204030204" pitchFamily="34" charset="0"/>
                <a:cs typeface="Calibri" panose="020F0502020204030204" pitchFamily="34" charset="0"/>
              </a:rPr>
              <a:t> to steal and pass off (the ideas or words of another) as one’s own </a:t>
            </a:r>
            <a:endParaRPr lang="tr-TR" dirty="0">
              <a:latin typeface="Calibri" panose="020F0502020204030204" pitchFamily="34" charset="0"/>
              <a:cs typeface="Calibri" panose="020F0502020204030204" pitchFamily="34" charset="0"/>
            </a:endParaRPr>
          </a:p>
          <a:p>
            <a:pPr marL="0" indent="0">
              <a:buNone/>
            </a:pPr>
            <a:r>
              <a:rPr lang="it-IT" dirty="0">
                <a:latin typeface="Calibri" panose="020F0502020204030204" pitchFamily="34" charset="0"/>
                <a:cs typeface="Calibri" panose="020F0502020204030204" pitchFamily="34" charset="0"/>
                <a:sym typeface="Symbol"/>
              </a:rPr>
              <a:t></a:t>
            </a:r>
            <a:r>
              <a:rPr lang="it-IT" dirty="0">
                <a:latin typeface="Calibri" panose="020F0502020204030204" pitchFamily="34" charset="0"/>
                <a:cs typeface="Calibri" panose="020F0502020204030204" pitchFamily="34" charset="0"/>
              </a:rPr>
              <a:t> to use (another’s production) without crediting the source </a:t>
            </a:r>
            <a:endParaRPr lang="tr-TR" dirty="0">
              <a:latin typeface="Calibri" panose="020F0502020204030204" pitchFamily="34" charset="0"/>
              <a:cs typeface="Calibri" panose="020F0502020204030204" pitchFamily="34" charset="0"/>
            </a:endParaRPr>
          </a:p>
          <a:p>
            <a:pPr marL="0" indent="0">
              <a:buNone/>
            </a:pPr>
            <a:r>
              <a:rPr lang="it-IT" dirty="0">
                <a:latin typeface="Calibri" panose="020F0502020204030204" pitchFamily="34" charset="0"/>
                <a:cs typeface="Calibri" panose="020F0502020204030204" pitchFamily="34" charset="0"/>
                <a:sym typeface="Symbol"/>
              </a:rPr>
              <a:t></a:t>
            </a:r>
            <a:r>
              <a:rPr lang="it-IT" dirty="0">
                <a:latin typeface="Calibri" panose="020F0502020204030204" pitchFamily="34" charset="0"/>
                <a:cs typeface="Calibri" panose="020F0502020204030204" pitchFamily="34" charset="0"/>
              </a:rPr>
              <a:t> to commit literary theft </a:t>
            </a:r>
            <a:endParaRPr lang="tr-TR" dirty="0">
              <a:latin typeface="Calibri" panose="020F0502020204030204" pitchFamily="34" charset="0"/>
              <a:cs typeface="Calibri" panose="020F0502020204030204" pitchFamily="34" charset="0"/>
            </a:endParaRPr>
          </a:p>
          <a:p>
            <a:pPr marL="0" indent="0">
              <a:buNone/>
            </a:pPr>
            <a:r>
              <a:rPr lang="it-IT" dirty="0">
                <a:latin typeface="Calibri" panose="020F0502020204030204" pitchFamily="34" charset="0"/>
                <a:cs typeface="Calibri" panose="020F0502020204030204" pitchFamily="34" charset="0"/>
                <a:sym typeface="Symbol"/>
              </a:rPr>
              <a:t></a:t>
            </a:r>
            <a:r>
              <a:rPr lang="it-IT" dirty="0">
                <a:latin typeface="Calibri" panose="020F0502020204030204" pitchFamily="34" charset="0"/>
                <a:cs typeface="Calibri" panose="020F0502020204030204" pitchFamily="34" charset="0"/>
              </a:rPr>
              <a:t> to present as new and original an idea or product derived from an existing source</a:t>
            </a:r>
            <a:r>
              <a:rPr lang="it-IT" dirty="0" smtClean="0">
                <a:latin typeface="Calibri" panose="020F0502020204030204" pitchFamily="34" charset="0"/>
                <a:cs typeface="Calibri" panose="020F0502020204030204" pitchFamily="34" charset="0"/>
              </a:rPr>
              <a:t>.</a:t>
            </a:r>
            <a:endParaRPr lang="tr-TR" dirty="0" smtClean="0">
              <a:latin typeface="Calibri" panose="020F0502020204030204" pitchFamily="34" charset="0"/>
              <a:cs typeface="Calibri" panose="020F0502020204030204" pitchFamily="34" charset="0"/>
            </a:endParaRPr>
          </a:p>
          <a:p>
            <a:endParaRPr lang="tr-TR" dirty="0">
              <a:latin typeface="Calibri" panose="020F0502020204030204" pitchFamily="34" charset="0"/>
              <a:cs typeface="Calibri" panose="020F0502020204030204" pitchFamily="34" charset="0"/>
            </a:endParaRPr>
          </a:p>
          <a:p>
            <a:r>
              <a:rPr lang="it-IT" dirty="0">
                <a:latin typeface="Calibri" panose="020F0502020204030204" pitchFamily="34" charset="0"/>
                <a:cs typeface="Calibri" panose="020F0502020204030204" pitchFamily="34" charset="0"/>
              </a:rPr>
              <a:t>Copying someone else’s work can have serious consequences. These can be personal or professional and also legal. Most cases of plagiarism can be avoided, however, by citing sources. </a:t>
            </a:r>
            <a:endParaRPr lang="tr-TR" dirty="0" smtClean="0"/>
          </a:p>
          <a:p>
            <a:endParaRPr lang="tr-TR" dirty="0"/>
          </a:p>
        </p:txBody>
      </p:sp>
      <p:sp>
        <p:nvSpPr>
          <p:cNvPr id="8" name="Unvan 1"/>
          <p:cNvSpPr>
            <a:spLocks noGrp="1"/>
          </p:cNvSpPr>
          <p:nvPr>
            <p:ph type="title"/>
          </p:nvPr>
        </p:nvSpPr>
        <p:spPr>
          <a:xfrm>
            <a:off x="1251678" y="382385"/>
            <a:ext cx="10178322" cy="689033"/>
          </a:xfrm>
        </p:spPr>
        <p:txBody>
          <a:bodyPr>
            <a:normAutofit fontScale="90000"/>
          </a:bodyPr>
          <a:lstStyle/>
          <a:p>
            <a:r>
              <a:rPr lang="tr-TR" dirty="0" smtClean="0"/>
              <a:t>PLAGIARISM</a:t>
            </a:r>
            <a:endParaRPr lang="tr-TR" dirty="0"/>
          </a:p>
        </p:txBody>
      </p:sp>
      <p:pic>
        <p:nvPicPr>
          <p:cNvPr id="10" name="Resim 9" descr="Students need to check plagiarism before submitting their assignments. Why?  - Bilgigram"/>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380003" y="1206500"/>
            <a:ext cx="2150110" cy="2222500"/>
          </a:xfrm>
          <a:prstGeom prst="rect">
            <a:avLst/>
          </a:prstGeom>
          <a:noFill/>
          <a:ln>
            <a:noFill/>
          </a:ln>
        </p:spPr>
      </p:pic>
    </p:spTree>
    <p:extLst>
      <p:ext uri="{BB962C8B-B14F-4D97-AF65-F5344CB8AC3E}">
        <p14:creationId xmlns:p14="http://schemas.microsoft.com/office/powerpoint/2010/main" val="3608086147"/>
      </p:ext>
    </p:extLst>
  </p:cSld>
  <p:clrMapOvr>
    <a:masterClrMapping/>
  </p:clrMapOvr>
  <p:timing>
    <p:tnLst>
      <p:par>
        <p:cTn id="1" dur="indefinite" restart="never" nodeType="tmRoot"/>
      </p:par>
    </p:tnLst>
  </p:timing>
</p:sld>
</file>

<file path=ppt/theme/theme1.xml><?xml version="1.0" encoding="utf-8"?>
<a:theme xmlns:a="http://schemas.openxmlformats.org/drawingml/2006/main" name="Badge">
  <a:themeElements>
    <a:clrScheme name="Badge">
      <a:dk1>
        <a:sysClr val="windowText" lastClr="000000"/>
      </a:dk1>
      <a:lt1>
        <a:sysClr val="window" lastClr="FFFFFF"/>
      </a:lt1>
      <a:dk2>
        <a:srgbClr val="2A1A00"/>
      </a:dk2>
      <a:lt2>
        <a:srgbClr val="F3F3F2"/>
      </a:lt2>
      <a:accent1>
        <a:srgbClr val="F8B323"/>
      </a:accent1>
      <a:accent2>
        <a:srgbClr val="656A59"/>
      </a:accent2>
      <a:accent3>
        <a:srgbClr val="46B2B5"/>
      </a:accent3>
      <a:accent4>
        <a:srgbClr val="8CAA7E"/>
      </a:accent4>
      <a:accent5>
        <a:srgbClr val="D36F68"/>
      </a:accent5>
      <a:accent6>
        <a:srgbClr val="826276"/>
      </a:accent6>
      <a:hlink>
        <a:srgbClr val="46B2B5"/>
      </a:hlink>
      <a:folHlink>
        <a:srgbClr val="A46694"/>
      </a:folHlink>
    </a:clrScheme>
    <a:fontScheme name="Badge">
      <a:majorFont>
        <a:latin typeface="Impact" panose="020B080603090205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panose="020B0502020104020203"/>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Badge" id="{71A07785-5930-41D4-9A83-E23602B48E98}" vid="{771EA782-DFA6-45B1-AEA3-661F1715B310}"/>
    </a:ext>
  </a:extLst>
</a:theme>
</file>

<file path=ppt/theme/theme2.xml><?xml version="1.0" encoding="utf-8"?>
<a:theme xmlns:a="http://schemas.openxmlformats.org/drawingml/2006/main" name="Office Teması">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TM10001106[[fn=Rozet]]</Template>
  <TotalTime>475</TotalTime>
  <Words>491</Words>
  <Application>Microsoft Office PowerPoint</Application>
  <PresentationFormat>Özel</PresentationFormat>
  <Paragraphs>67</Paragraphs>
  <Slides>12</Slides>
  <Notes>2</Notes>
  <HiddenSlides>0</HiddenSlides>
  <MMClips>0</MMClips>
  <ScaleCrop>false</ScaleCrop>
  <HeadingPairs>
    <vt:vector size="4" baseType="variant">
      <vt:variant>
        <vt:lpstr>Tema</vt:lpstr>
      </vt:variant>
      <vt:variant>
        <vt:i4>1</vt:i4>
      </vt:variant>
      <vt:variant>
        <vt:lpstr>Slayt Başlıkları</vt:lpstr>
      </vt:variant>
      <vt:variant>
        <vt:i4>12</vt:i4>
      </vt:variant>
    </vt:vector>
  </HeadingPairs>
  <TitlesOfParts>
    <vt:vector size="13" baseType="lpstr">
      <vt:lpstr>Badge</vt:lpstr>
      <vt:lpstr>PowerPoint Sunusu</vt:lpstr>
      <vt:lpstr> UNIT 7: DIGITAL LAW</vt:lpstr>
      <vt:lpstr>PowerPoint Sunusu</vt:lpstr>
      <vt:lpstr>DIGITAL LAW</vt:lpstr>
      <vt:lpstr>PowerPoint Sunusu</vt:lpstr>
      <vt:lpstr>PowerPoint Sunusu</vt:lpstr>
      <vt:lpstr>Examples of Illegal Technology Use</vt:lpstr>
      <vt:lpstr>Examples of Legal Technology Use  </vt:lpstr>
      <vt:lpstr>PLAGIARISM</vt:lpstr>
      <vt:lpstr>CYBERBULLYING</vt:lpstr>
      <vt:lpstr>dIscussIon</vt:lpstr>
      <vt:lpstr>References</vt:lpstr>
    </vt:vector>
  </TitlesOfParts>
  <Company>Silentall Unattended Installer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Sunusu</dc:title>
  <dc:creator>ronaldinho424</dc:creator>
  <cp:lastModifiedBy>PC</cp:lastModifiedBy>
  <cp:revision>52</cp:revision>
  <dcterms:created xsi:type="dcterms:W3CDTF">2022-09-11T14:23:08Z</dcterms:created>
  <dcterms:modified xsi:type="dcterms:W3CDTF">2022-11-05T18:19:54Z</dcterms:modified>
</cp:coreProperties>
</file>