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6" r:id="rId10"/>
    <p:sldId id="265" r:id="rId11"/>
    <p:sldId id="268"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snapToGrid="0">
      <p:cViewPr varScale="1">
        <p:scale>
          <a:sx n="83" d="100"/>
          <a:sy n="83" d="100"/>
        </p:scale>
        <p:origin x="70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21.10.2022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11</a:t>
            </a:fld>
            <a:endParaRPr lang="tr-TR"/>
          </a:p>
        </p:txBody>
      </p:sp>
    </p:spTree>
    <p:extLst>
      <p:ext uri="{BB962C8B-B14F-4D97-AF65-F5344CB8AC3E}">
        <p14:creationId xmlns:p14="http://schemas.microsoft.com/office/powerpoint/2010/main" val="114061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viewsonic.com/library/education/the-8-learning-styles/" TargetMode="External"/><Relationship Id="rId2" Type="http://schemas.openxmlformats.org/officeDocument/2006/relationships/hyperlink" Target="https://www.viewsonic.com/library/education/technology-in-the-classroom-guid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viewsonic.com/library/education/what-is-digital-accessibility-and-why-its-crucial-at-schoo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accessibility.da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viewsonic.com/library/tech/what-is-color-blindness-and-how-does-technology-hel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viewsonic.com/colorpro/products/VP2776?utm_source=ViewSonic+Library&amp;utm_medium=Blog&amp;utm_campaign=Always+on&amp;utm_id=Library+traffi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viewsonic.com/library/education/what-is-student-engagemen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8551" y="295563"/>
            <a:ext cx="10178322" cy="3847592"/>
          </a:xfrm>
        </p:spPr>
        <p:txBody>
          <a:bodyPr/>
          <a:lstStyle/>
          <a:p>
            <a:pPr marL="0" indent="0">
              <a:buNone/>
            </a:pPr>
            <a:endParaRPr lang="tr-TR" dirty="0" smtClean="0"/>
          </a:p>
          <a:p>
            <a:pPr marL="0" indent="0">
              <a:buNone/>
            </a:pPr>
            <a:endParaRPr lang="tr-TR" dirty="0"/>
          </a:p>
        </p:txBody>
      </p:sp>
      <p:sp>
        <p:nvSpPr>
          <p:cNvPr id="7" name="Unvan 1"/>
          <p:cNvSpPr>
            <a:spLocks noGrp="1"/>
          </p:cNvSpPr>
          <p:nvPr>
            <p:ph type="title"/>
          </p:nvPr>
        </p:nvSpPr>
        <p:spPr>
          <a:xfrm>
            <a:off x="1251678" y="382385"/>
            <a:ext cx="10178322" cy="1492132"/>
          </a:xfrm>
        </p:spPr>
        <p:txBody>
          <a:bodyPr/>
          <a:lstStyle/>
          <a:p>
            <a:r>
              <a:rPr lang="it-IT" b="1" dirty="0"/>
              <a:t>Use of Education Technology </a:t>
            </a:r>
            <a:r>
              <a:rPr lang="tr-TR" b="1" dirty="0"/>
              <a:t/>
            </a:r>
            <a:br>
              <a:rPr lang="tr-TR" b="1" dirty="0"/>
            </a:br>
            <a:endParaRPr lang="tr-TR" b="1" dirty="0"/>
          </a:p>
        </p:txBody>
      </p:sp>
      <p:sp>
        <p:nvSpPr>
          <p:cNvPr id="8" name="Metin kutusu 7"/>
          <p:cNvSpPr txBox="1"/>
          <p:nvPr/>
        </p:nvSpPr>
        <p:spPr>
          <a:xfrm>
            <a:off x="1560945" y="1542473"/>
            <a:ext cx="9264073" cy="3293209"/>
          </a:xfrm>
          <a:prstGeom prst="rect">
            <a:avLst/>
          </a:prstGeom>
          <a:noFill/>
        </p:spPr>
        <p:txBody>
          <a:bodyPr wrap="square" rtlCol="0">
            <a:spAutoFit/>
          </a:bodyPr>
          <a:lstStyle/>
          <a:p>
            <a:pPr marL="285750" indent="-285750">
              <a:buFont typeface="Arial" panose="020B0604020202020204" pitchFamily="34" charset="0"/>
              <a:buChar char="•"/>
            </a:pPr>
            <a:r>
              <a:rPr lang="tr-TR" sz="1900" dirty="0" err="1"/>
              <a:t>The</a:t>
            </a:r>
            <a:r>
              <a:rPr lang="tr-TR" sz="1900" dirty="0"/>
              <a:t> </a:t>
            </a:r>
            <a:r>
              <a:rPr lang="tr-TR" sz="1900" dirty="0" err="1"/>
              <a:t>use</a:t>
            </a:r>
            <a:r>
              <a:rPr lang="tr-TR" sz="1900" dirty="0"/>
              <a:t> of </a:t>
            </a:r>
            <a:r>
              <a:rPr lang="tr-TR" sz="1900" u="sng" dirty="0" err="1">
                <a:hlinkClick r:id="rId2"/>
              </a:rPr>
              <a:t>education</a:t>
            </a:r>
            <a:r>
              <a:rPr lang="tr-TR" sz="1900" u="sng" dirty="0">
                <a:hlinkClick r:id="rId2"/>
              </a:rPr>
              <a:t> </a:t>
            </a:r>
            <a:r>
              <a:rPr lang="tr-TR" sz="1900" u="sng" dirty="0" err="1">
                <a:hlinkClick r:id="rId2"/>
              </a:rPr>
              <a:t>technology</a:t>
            </a:r>
            <a:r>
              <a:rPr lang="tr-TR" sz="1900" dirty="0"/>
              <a:t> can </a:t>
            </a:r>
            <a:r>
              <a:rPr lang="tr-TR" sz="1900" dirty="0" err="1"/>
              <a:t>help</a:t>
            </a:r>
            <a:r>
              <a:rPr lang="tr-TR" sz="1900" dirty="0"/>
              <a:t> </a:t>
            </a:r>
            <a:r>
              <a:rPr lang="tr-TR" sz="1900" dirty="0" err="1"/>
              <a:t>students</a:t>
            </a:r>
            <a:r>
              <a:rPr lang="tr-TR" sz="1900" dirty="0"/>
              <a:t> </a:t>
            </a:r>
            <a:r>
              <a:rPr lang="tr-TR" sz="1900" dirty="0" err="1"/>
              <a:t>to</a:t>
            </a:r>
            <a:r>
              <a:rPr lang="tr-TR" sz="1900" dirty="0"/>
              <a:t> </a:t>
            </a:r>
            <a:r>
              <a:rPr lang="tr-TR" sz="1900" dirty="0" err="1"/>
              <a:t>complete</a:t>
            </a:r>
            <a:r>
              <a:rPr lang="tr-TR" sz="1900" dirty="0"/>
              <a:t> </a:t>
            </a:r>
            <a:r>
              <a:rPr lang="tr-TR" sz="1900" dirty="0" err="1"/>
              <a:t>work</a:t>
            </a:r>
            <a:r>
              <a:rPr lang="tr-TR" sz="1900" dirty="0"/>
              <a:t> </a:t>
            </a:r>
            <a:r>
              <a:rPr lang="tr-TR" sz="1900" dirty="0" err="1"/>
              <a:t>activities</a:t>
            </a:r>
            <a:r>
              <a:rPr lang="tr-TR" sz="1900" dirty="0"/>
              <a:t> </a:t>
            </a:r>
            <a:r>
              <a:rPr lang="tr-TR" sz="1900" dirty="0" err="1"/>
              <a:t>more</a:t>
            </a:r>
            <a:r>
              <a:rPr lang="tr-TR" sz="1900" dirty="0"/>
              <a:t> </a:t>
            </a:r>
            <a:r>
              <a:rPr lang="tr-TR" sz="1900" dirty="0" err="1"/>
              <a:t>efficiently</a:t>
            </a:r>
            <a:r>
              <a:rPr lang="tr-TR" sz="1900" dirty="0"/>
              <a:t>, </a:t>
            </a:r>
            <a:r>
              <a:rPr lang="tr-TR" sz="1900" dirty="0" err="1"/>
              <a:t>to</a:t>
            </a:r>
            <a:r>
              <a:rPr lang="tr-TR" sz="1900" dirty="0"/>
              <a:t> </a:t>
            </a:r>
            <a:r>
              <a:rPr lang="tr-TR" sz="1900" dirty="0" err="1"/>
              <a:t>better</a:t>
            </a:r>
            <a:r>
              <a:rPr lang="tr-TR" sz="1900" dirty="0"/>
              <a:t> </a:t>
            </a:r>
            <a:r>
              <a:rPr lang="tr-TR" sz="1900" dirty="0" err="1"/>
              <a:t>understand</a:t>
            </a:r>
            <a:r>
              <a:rPr lang="tr-TR" sz="1900" dirty="0"/>
              <a:t> </a:t>
            </a:r>
            <a:r>
              <a:rPr lang="tr-TR" sz="1900" dirty="0" err="1"/>
              <a:t>what</a:t>
            </a:r>
            <a:r>
              <a:rPr lang="tr-TR" sz="1900" dirty="0"/>
              <a:t> </a:t>
            </a:r>
            <a:r>
              <a:rPr lang="tr-TR" sz="1900" dirty="0" err="1"/>
              <a:t>they</a:t>
            </a:r>
            <a:r>
              <a:rPr lang="tr-TR" sz="1900" dirty="0"/>
              <a:t> </a:t>
            </a:r>
            <a:r>
              <a:rPr lang="tr-TR" sz="1900" dirty="0" err="1"/>
              <a:t>are</a:t>
            </a:r>
            <a:r>
              <a:rPr lang="tr-TR" sz="1900" dirty="0"/>
              <a:t> </a:t>
            </a:r>
            <a:r>
              <a:rPr lang="tr-TR" sz="1900" dirty="0" err="1"/>
              <a:t>learning</a:t>
            </a:r>
            <a:r>
              <a:rPr lang="tr-TR" sz="1900" dirty="0"/>
              <a:t>, </a:t>
            </a:r>
            <a:r>
              <a:rPr lang="tr-TR" sz="1900" dirty="0" err="1"/>
              <a:t>and</a:t>
            </a:r>
            <a:r>
              <a:rPr lang="tr-TR" sz="1900" dirty="0"/>
              <a:t> </a:t>
            </a:r>
            <a:r>
              <a:rPr lang="tr-TR" sz="1900" dirty="0" err="1"/>
              <a:t>communicate</a:t>
            </a:r>
            <a:r>
              <a:rPr lang="tr-TR" sz="1900" dirty="0"/>
              <a:t> </a:t>
            </a:r>
            <a:r>
              <a:rPr lang="tr-TR" sz="1900" dirty="0" err="1"/>
              <a:t>and</a:t>
            </a:r>
            <a:r>
              <a:rPr lang="tr-TR" sz="1900" dirty="0"/>
              <a:t> </a:t>
            </a:r>
            <a:r>
              <a:rPr lang="tr-TR" sz="1900" dirty="0" err="1"/>
              <a:t>collaborate</a:t>
            </a:r>
            <a:r>
              <a:rPr lang="tr-TR" sz="1900" dirty="0"/>
              <a:t> </a:t>
            </a:r>
            <a:r>
              <a:rPr lang="tr-TR" sz="1900" dirty="0" err="1"/>
              <a:t>with</a:t>
            </a:r>
            <a:r>
              <a:rPr lang="tr-TR" sz="1900" dirty="0"/>
              <a:t> </a:t>
            </a:r>
            <a:r>
              <a:rPr lang="tr-TR" sz="1900" dirty="0" err="1"/>
              <a:t>others</a:t>
            </a:r>
            <a:r>
              <a:rPr lang="tr-TR" sz="1900" dirty="0"/>
              <a:t>. </a:t>
            </a:r>
            <a:r>
              <a:rPr lang="tr-TR" sz="1900" dirty="0" err="1"/>
              <a:t>Furthermore</a:t>
            </a:r>
            <a:r>
              <a:rPr lang="tr-TR" sz="1900" dirty="0"/>
              <a:t>, </a:t>
            </a:r>
            <a:r>
              <a:rPr lang="tr-TR" sz="1900" dirty="0" err="1"/>
              <a:t>EdTech</a:t>
            </a:r>
            <a:r>
              <a:rPr lang="tr-TR" sz="1900" dirty="0"/>
              <a:t> can </a:t>
            </a:r>
            <a:r>
              <a:rPr lang="tr-TR" sz="1900" dirty="0" err="1"/>
              <a:t>help</a:t>
            </a:r>
            <a:r>
              <a:rPr lang="tr-TR" sz="1900" dirty="0"/>
              <a:t> </a:t>
            </a:r>
            <a:r>
              <a:rPr lang="tr-TR" sz="1900" dirty="0" err="1"/>
              <a:t>educators</a:t>
            </a:r>
            <a:r>
              <a:rPr lang="tr-TR" sz="1900" dirty="0"/>
              <a:t> </a:t>
            </a:r>
            <a:r>
              <a:rPr lang="tr-TR" sz="1900" dirty="0" err="1"/>
              <a:t>to</a:t>
            </a:r>
            <a:r>
              <a:rPr lang="tr-TR" sz="1900" dirty="0"/>
              <a:t> </a:t>
            </a:r>
            <a:r>
              <a:rPr lang="tr-TR" sz="1900" dirty="0" err="1"/>
              <a:t>accommodate</a:t>
            </a:r>
            <a:r>
              <a:rPr lang="tr-TR" sz="1900" dirty="0"/>
              <a:t> </a:t>
            </a:r>
            <a:r>
              <a:rPr lang="tr-TR" sz="1900" dirty="0" err="1"/>
              <a:t>different</a:t>
            </a:r>
            <a:r>
              <a:rPr lang="tr-TR" sz="1900" dirty="0"/>
              <a:t> </a:t>
            </a:r>
            <a:r>
              <a:rPr lang="tr-TR" sz="1900" u="sng" dirty="0" err="1">
                <a:hlinkClick r:id="rId3"/>
              </a:rPr>
              <a:t>learning</a:t>
            </a:r>
            <a:r>
              <a:rPr lang="tr-TR" sz="1900" u="sng" dirty="0">
                <a:hlinkClick r:id="rId3"/>
              </a:rPr>
              <a:t> </a:t>
            </a:r>
            <a:r>
              <a:rPr lang="tr-TR" sz="1900" u="sng" dirty="0" err="1">
                <a:hlinkClick r:id="rId3"/>
              </a:rPr>
              <a:t>styles</a:t>
            </a:r>
            <a:r>
              <a:rPr lang="tr-TR" sz="1900" dirty="0"/>
              <a:t> </a:t>
            </a:r>
            <a:r>
              <a:rPr lang="tr-TR" sz="1900" dirty="0" err="1"/>
              <a:t>and</a:t>
            </a:r>
            <a:r>
              <a:rPr lang="tr-TR" sz="1900" dirty="0"/>
              <a:t> can break </a:t>
            </a:r>
            <a:r>
              <a:rPr lang="tr-TR" sz="1900" dirty="0" err="1"/>
              <a:t>down</a:t>
            </a:r>
            <a:r>
              <a:rPr lang="tr-TR" sz="1900" dirty="0"/>
              <a:t> </a:t>
            </a:r>
            <a:r>
              <a:rPr lang="tr-TR" sz="1900" dirty="0" err="1"/>
              <a:t>physical</a:t>
            </a:r>
            <a:r>
              <a:rPr lang="tr-TR" sz="1900" dirty="0"/>
              <a:t> </a:t>
            </a:r>
            <a:r>
              <a:rPr lang="tr-TR" sz="1900" dirty="0" err="1"/>
              <a:t>or</a:t>
            </a:r>
            <a:r>
              <a:rPr lang="tr-TR" sz="1900" dirty="0"/>
              <a:t> </a:t>
            </a:r>
            <a:r>
              <a:rPr lang="tr-TR" sz="1900" dirty="0" err="1"/>
              <a:t>geographical</a:t>
            </a:r>
            <a:r>
              <a:rPr lang="tr-TR" sz="1900" dirty="0"/>
              <a:t> </a:t>
            </a:r>
            <a:r>
              <a:rPr lang="tr-TR" sz="1900" dirty="0" err="1"/>
              <a:t>barriers</a:t>
            </a:r>
            <a:r>
              <a:rPr lang="tr-TR" sz="1900" dirty="0"/>
              <a:t>. </a:t>
            </a:r>
          </a:p>
          <a:p>
            <a:pPr marL="285750" indent="-285750">
              <a:buFont typeface="Arial" panose="020B0604020202020204" pitchFamily="34" charset="0"/>
              <a:buChar char="•"/>
            </a:pPr>
            <a:r>
              <a:rPr lang="tr-TR" sz="1900" dirty="0" err="1"/>
              <a:t>Digital</a:t>
            </a:r>
            <a:r>
              <a:rPr lang="tr-TR" sz="1900" dirty="0"/>
              <a:t> </a:t>
            </a:r>
            <a:r>
              <a:rPr lang="tr-TR" sz="1900" dirty="0" err="1"/>
              <a:t>accessibility</a:t>
            </a:r>
            <a:r>
              <a:rPr lang="tr-TR" sz="1900" dirty="0"/>
              <a:t> is </a:t>
            </a:r>
            <a:r>
              <a:rPr lang="tr-TR" sz="1900" dirty="0" err="1"/>
              <a:t>crucial</a:t>
            </a:r>
            <a:r>
              <a:rPr lang="tr-TR" sz="1900" dirty="0"/>
              <a:t> </a:t>
            </a:r>
            <a:r>
              <a:rPr lang="tr-TR" sz="1900" dirty="0" err="1"/>
              <a:t>for</a:t>
            </a:r>
            <a:r>
              <a:rPr lang="tr-TR" sz="1900" dirty="0"/>
              <a:t> </a:t>
            </a:r>
            <a:r>
              <a:rPr lang="tr-TR" sz="1900" dirty="0" err="1"/>
              <a:t>ensuring</a:t>
            </a:r>
            <a:r>
              <a:rPr lang="tr-TR" sz="1900" dirty="0"/>
              <a:t> </a:t>
            </a:r>
            <a:r>
              <a:rPr lang="tr-TR" sz="1900" dirty="0" err="1"/>
              <a:t>that</a:t>
            </a:r>
            <a:r>
              <a:rPr lang="tr-TR" sz="1900" dirty="0"/>
              <a:t> </a:t>
            </a:r>
            <a:r>
              <a:rPr lang="tr-TR" sz="1900" dirty="0" err="1"/>
              <a:t>all</a:t>
            </a:r>
            <a:r>
              <a:rPr lang="tr-TR" sz="1900" dirty="0"/>
              <a:t> </a:t>
            </a:r>
            <a:r>
              <a:rPr lang="tr-TR" sz="1900" dirty="0" err="1"/>
              <a:t>students</a:t>
            </a:r>
            <a:r>
              <a:rPr lang="tr-TR" sz="1900" dirty="0"/>
              <a:t> </a:t>
            </a:r>
            <a:r>
              <a:rPr lang="tr-TR" sz="1900" dirty="0" err="1"/>
              <a:t>have</a:t>
            </a:r>
            <a:r>
              <a:rPr lang="tr-TR" sz="1900" dirty="0"/>
              <a:t> </a:t>
            </a:r>
            <a:r>
              <a:rPr lang="tr-TR" sz="1900" dirty="0" err="1"/>
              <a:t>access</a:t>
            </a:r>
            <a:r>
              <a:rPr lang="tr-TR" sz="1900" dirty="0"/>
              <a:t> </a:t>
            </a:r>
            <a:r>
              <a:rPr lang="tr-TR" sz="1900" dirty="0" err="1"/>
              <a:t>to</a:t>
            </a:r>
            <a:r>
              <a:rPr lang="tr-TR" sz="1900" dirty="0"/>
              <a:t> </a:t>
            </a:r>
            <a:r>
              <a:rPr lang="tr-TR" sz="1900" dirty="0" err="1"/>
              <a:t>the</a:t>
            </a:r>
            <a:r>
              <a:rPr lang="tr-TR" sz="1900" dirty="0"/>
              <a:t> </a:t>
            </a:r>
            <a:r>
              <a:rPr lang="tr-TR" sz="1900" dirty="0" err="1"/>
              <a:t>same</a:t>
            </a:r>
            <a:r>
              <a:rPr lang="tr-TR" sz="1900" dirty="0"/>
              <a:t> </a:t>
            </a:r>
            <a:r>
              <a:rPr lang="tr-TR" sz="1900" dirty="0" err="1"/>
              <a:t>technologies</a:t>
            </a:r>
            <a:r>
              <a:rPr lang="tr-TR" sz="1900" dirty="0"/>
              <a:t> as </a:t>
            </a:r>
            <a:r>
              <a:rPr lang="tr-TR" sz="1900" dirty="0" err="1"/>
              <a:t>one</a:t>
            </a:r>
            <a:r>
              <a:rPr lang="tr-TR" sz="1900" dirty="0"/>
              <a:t> </a:t>
            </a:r>
            <a:r>
              <a:rPr lang="tr-TR" sz="1900" dirty="0" err="1"/>
              <a:t>another</a:t>
            </a:r>
            <a:r>
              <a:rPr lang="tr-TR" sz="1900" dirty="0"/>
              <a:t>. Of </a:t>
            </a:r>
            <a:r>
              <a:rPr lang="tr-TR" sz="1900" dirty="0" err="1"/>
              <a:t>course</a:t>
            </a:r>
            <a:r>
              <a:rPr lang="tr-TR" sz="1900" dirty="0"/>
              <a:t>, </a:t>
            </a:r>
            <a:r>
              <a:rPr lang="tr-TR" sz="1900" dirty="0" err="1"/>
              <a:t>this</a:t>
            </a:r>
            <a:r>
              <a:rPr lang="tr-TR" sz="1900" dirty="0"/>
              <a:t>, in </a:t>
            </a:r>
            <a:r>
              <a:rPr lang="tr-TR" sz="1900" dirty="0" err="1"/>
              <a:t>turn</a:t>
            </a:r>
            <a:r>
              <a:rPr lang="tr-TR" sz="1900" dirty="0"/>
              <a:t>, is </a:t>
            </a:r>
            <a:r>
              <a:rPr lang="tr-TR" sz="1900" dirty="0" err="1"/>
              <a:t>important</a:t>
            </a:r>
            <a:r>
              <a:rPr lang="tr-TR" sz="1900" dirty="0"/>
              <a:t> </a:t>
            </a:r>
            <a:r>
              <a:rPr lang="tr-TR" sz="1900" dirty="0" err="1"/>
              <a:t>for</a:t>
            </a:r>
            <a:r>
              <a:rPr lang="tr-TR" sz="1900" dirty="0"/>
              <a:t> </a:t>
            </a:r>
            <a:r>
              <a:rPr lang="tr-TR" sz="1900" dirty="0" err="1"/>
              <a:t>making</a:t>
            </a:r>
            <a:r>
              <a:rPr lang="tr-TR" sz="1900" dirty="0"/>
              <a:t> sure </a:t>
            </a:r>
            <a:r>
              <a:rPr lang="tr-TR" sz="1900" dirty="0" err="1"/>
              <a:t>that</a:t>
            </a:r>
            <a:r>
              <a:rPr lang="tr-TR" sz="1900" dirty="0"/>
              <a:t> </a:t>
            </a:r>
            <a:r>
              <a:rPr lang="tr-TR" sz="1900" dirty="0" err="1"/>
              <a:t>students</a:t>
            </a:r>
            <a:r>
              <a:rPr lang="tr-TR" sz="1900" dirty="0"/>
              <a:t> </a:t>
            </a:r>
            <a:r>
              <a:rPr lang="tr-TR" sz="1900" dirty="0" err="1"/>
              <a:t>with</a:t>
            </a:r>
            <a:r>
              <a:rPr lang="tr-TR" sz="1900" dirty="0"/>
              <a:t> </a:t>
            </a:r>
            <a:r>
              <a:rPr lang="tr-TR" sz="1900" dirty="0" err="1"/>
              <a:t>impairments</a:t>
            </a:r>
            <a:r>
              <a:rPr lang="tr-TR" sz="1900" dirty="0"/>
              <a:t> </a:t>
            </a:r>
            <a:r>
              <a:rPr lang="tr-TR" sz="1900" dirty="0" err="1"/>
              <a:t>or</a:t>
            </a:r>
            <a:r>
              <a:rPr lang="tr-TR" sz="1900" dirty="0"/>
              <a:t> </a:t>
            </a:r>
            <a:r>
              <a:rPr lang="tr-TR" sz="1900" dirty="0" err="1"/>
              <a:t>more</a:t>
            </a:r>
            <a:r>
              <a:rPr lang="tr-TR" sz="1900" dirty="0"/>
              <a:t> </a:t>
            </a:r>
            <a:r>
              <a:rPr lang="tr-TR" sz="1900" dirty="0" err="1"/>
              <a:t>complex</a:t>
            </a:r>
            <a:r>
              <a:rPr lang="tr-TR" sz="1900" dirty="0"/>
              <a:t> </a:t>
            </a:r>
            <a:r>
              <a:rPr lang="tr-TR" sz="1900" dirty="0" err="1"/>
              <a:t>needs</a:t>
            </a:r>
            <a:r>
              <a:rPr lang="tr-TR" sz="1900" dirty="0"/>
              <a:t> </a:t>
            </a:r>
            <a:r>
              <a:rPr lang="tr-TR" sz="1900" dirty="0" err="1"/>
              <a:t>are</a:t>
            </a:r>
            <a:r>
              <a:rPr lang="tr-TR" sz="1900" dirty="0"/>
              <a:t> not </a:t>
            </a:r>
            <a:r>
              <a:rPr lang="tr-TR" sz="1900" dirty="0" err="1"/>
              <a:t>unfairly</a:t>
            </a:r>
            <a:r>
              <a:rPr lang="tr-TR" sz="1900" dirty="0"/>
              <a:t> </a:t>
            </a:r>
            <a:r>
              <a:rPr lang="tr-TR" sz="1900" dirty="0" err="1"/>
              <a:t>disadvantaged</a:t>
            </a:r>
            <a:r>
              <a:rPr lang="tr-TR" sz="1900" dirty="0"/>
              <a:t>. </a:t>
            </a:r>
            <a:r>
              <a:rPr lang="tr-TR" sz="1900" dirty="0" err="1"/>
              <a:t>Without</a:t>
            </a:r>
            <a:r>
              <a:rPr lang="tr-TR" sz="1900" dirty="0"/>
              <a:t> a </a:t>
            </a:r>
            <a:r>
              <a:rPr lang="tr-TR" sz="1900" dirty="0" err="1"/>
              <a:t>clear</a:t>
            </a:r>
            <a:r>
              <a:rPr lang="tr-TR" sz="1900" dirty="0"/>
              <a:t> </a:t>
            </a:r>
            <a:r>
              <a:rPr lang="tr-TR" sz="1900" dirty="0" err="1"/>
              <a:t>focus</a:t>
            </a:r>
            <a:r>
              <a:rPr lang="tr-TR" sz="1900" dirty="0"/>
              <a:t> on </a:t>
            </a:r>
            <a:r>
              <a:rPr lang="tr-TR" sz="1900" dirty="0" err="1"/>
              <a:t>achieving</a:t>
            </a:r>
            <a:r>
              <a:rPr lang="tr-TR" sz="1900" dirty="0"/>
              <a:t> </a:t>
            </a:r>
            <a:r>
              <a:rPr lang="tr-TR" sz="1900" dirty="0" err="1"/>
              <a:t>digital</a:t>
            </a:r>
            <a:r>
              <a:rPr lang="tr-TR" sz="1900" dirty="0"/>
              <a:t> </a:t>
            </a:r>
            <a:r>
              <a:rPr lang="tr-TR" sz="1900" dirty="0" err="1"/>
              <a:t>accessibility</a:t>
            </a:r>
            <a:r>
              <a:rPr lang="tr-TR" sz="1900" dirty="0"/>
              <a:t>, </a:t>
            </a:r>
            <a:r>
              <a:rPr lang="tr-TR" sz="1900" dirty="0" err="1"/>
              <a:t>able-bodied</a:t>
            </a:r>
            <a:r>
              <a:rPr lang="tr-TR" sz="1900" dirty="0"/>
              <a:t> </a:t>
            </a:r>
            <a:r>
              <a:rPr lang="tr-TR" sz="1900" dirty="0" err="1"/>
              <a:t>students</a:t>
            </a:r>
            <a:r>
              <a:rPr lang="tr-TR" sz="1900" dirty="0"/>
              <a:t> </a:t>
            </a:r>
            <a:r>
              <a:rPr lang="tr-TR" sz="1900" dirty="0" err="1"/>
              <a:t>could</a:t>
            </a:r>
            <a:r>
              <a:rPr lang="tr-TR" sz="1900" dirty="0"/>
              <a:t> </a:t>
            </a:r>
            <a:r>
              <a:rPr lang="tr-TR" sz="1900" dirty="0" err="1"/>
              <a:t>potentially</a:t>
            </a:r>
            <a:r>
              <a:rPr lang="tr-TR" sz="1900" dirty="0"/>
              <a:t> </a:t>
            </a:r>
            <a:r>
              <a:rPr lang="tr-TR" sz="1900" dirty="0" err="1"/>
              <a:t>have</a:t>
            </a:r>
            <a:r>
              <a:rPr lang="tr-TR" sz="1900" dirty="0"/>
              <a:t> </a:t>
            </a:r>
            <a:r>
              <a:rPr lang="tr-TR" sz="1900" dirty="0" err="1"/>
              <a:t>access</a:t>
            </a:r>
            <a:r>
              <a:rPr lang="tr-TR" sz="1900" dirty="0"/>
              <a:t> </a:t>
            </a:r>
            <a:r>
              <a:rPr lang="tr-TR" sz="1900" dirty="0" err="1"/>
              <a:t>to</a:t>
            </a:r>
            <a:r>
              <a:rPr lang="tr-TR" sz="1900" dirty="0"/>
              <a:t> </a:t>
            </a:r>
            <a:r>
              <a:rPr lang="tr-TR" sz="1900" dirty="0" err="1"/>
              <a:t>additional</a:t>
            </a:r>
            <a:r>
              <a:rPr lang="tr-TR" sz="1900" dirty="0"/>
              <a:t> </a:t>
            </a:r>
            <a:r>
              <a:rPr lang="tr-TR" sz="1900" dirty="0" err="1"/>
              <a:t>tools</a:t>
            </a:r>
            <a:r>
              <a:rPr lang="tr-TR" sz="1900" dirty="0"/>
              <a:t>, </a:t>
            </a:r>
            <a:r>
              <a:rPr lang="tr-TR" sz="1900" dirty="0" err="1"/>
              <a:t>which</a:t>
            </a:r>
            <a:r>
              <a:rPr lang="tr-TR" sz="1900" dirty="0"/>
              <a:t> </a:t>
            </a:r>
            <a:r>
              <a:rPr lang="tr-TR" sz="1900" dirty="0" err="1"/>
              <a:t>students</a:t>
            </a:r>
            <a:r>
              <a:rPr lang="tr-TR" sz="1900" dirty="0"/>
              <a:t> </a:t>
            </a:r>
            <a:r>
              <a:rPr lang="tr-TR" sz="1900" dirty="0" err="1"/>
              <a:t>with</a:t>
            </a:r>
            <a:r>
              <a:rPr lang="tr-TR" sz="1900" dirty="0"/>
              <a:t> </a:t>
            </a:r>
            <a:r>
              <a:rPr lang="tr-TR" sz="1900" dirty="0" err="1"/>
              <a:t>disabilities</a:t>
            </a:r>
            <a:r>
              <a:rPr lang="tr-TR" sz="1900" dirty="0"/>
              <a:t> </a:t>
            </a:r>
            <a:r>
              <a:rPr lang="tr-TR" sz="1900" dirty="0" err="1"/>
              <a:t>would</a:t>
            </a:r>
            <a:r>
              <a:rPr lang="tr-TR" sz="1900" dirty="0"/>
              <a:t> not be </a:t>
            </a:r>
            <a:r>
              <a:rPr lang="tr-TR" sz="1900" dirty="0" err="1"/>
              <a:t>able</a:t>
            </a:r>
            <a:r>
              <a:rPr lang="tr-TR" sz="1900" dirty="0"/>
              <a:t> </a:t>
            </a:r>
            <a:r>
              <a:rPr lang="tr-TR" sz="1900" dirty="0" err="1"/>
              <a:t>to</a:t>
            </a:r>
            <a:r>
              <a:rPr lang="tr-TR" sz="1900" dirty="0"/>
              <a:t> </a:t>
            </a:r>
            <a:r>
              <a:rPr lang="tr-TR" sz="1900" dirty="0" err="1"/>
              <a:t>use</a:t>
            </a:r>
            <a:r>
              <a:rPr lang="tr-TR" sz="1900" dirty="0"/>
              <a:t> </a:t>
            </a:r>
            <a:r>
              <a:rPr lang="tr-TR" sz="1900" dirty="0" err="1"/>
              <a:t>effectively</a:t>
            </a:r>
            <a:r>
              <a:rPr lang="tr-TR" sz="1900" dirty="0"/>
              <a:t>.</a:t>
            </a:r>
          </a:p>
          <a:p>
            <a:endParaRPr lang="tr-TR" dirty="0"/>
          </a:p>
        </p:txBody>
      </p:sp>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EVALUATION QUESTIONS</a:t>
            </a:r>
            <a:endParaRPr lang="tr-TR" dirty="0"/>
          </a:p>
        </p:txBody>
      </p:sp>
      <p:sp>
        <p:nvSpPr>
          <p:cNvPr id="3" name="İçerik Yer Tutucusu 2"/>
          <p:cNvSpPr>
            <a:spLocks noGrp="1"/>
          </p:cNvSpPr>
          <p:nvPr>
            <p:ph idx="1"/>
          </p:nvPr>
        </p:nvSpPr>
        <p:spPr>
          <a:xfrm>
            <a:off x="1251678" y="1500911"/>
            <a:ext cx="10178322" cy="3593591"/>
          </a:xfrm>
        </p:spPr>
        <p:txBody>
          <a:bodyPr/>
          <a:lstStyle/>
          <a:p>
            <a:pPr lvl="0"/>
            <a:r>
              <a:rPr lang="tr-TR" dirty="0" err="1">
                <a:solidFill>
                  <a:schemeClr val="tx1"/>
                </a:solidFill>
              </a:rPr>
              <a:t>What</a:t>
            </a:r>
            <a:r>
              <a:rPr lang="tr-TR" dirty="0">
                <a:solidFill>
                  <a:schemeClr val="tx1"/>
                </a:solidFill>
              </a:rPr>
              <a:t> </a:t>
            </a:r>
            <a:r>
              <a:rPr lang="tr-TR" dirty="0" err="1">
                <a:solidFill>
                  <a:schemeClr val="tx1"/>
                </a:solidFill>
              </a:rPr>
              <a:t>comes</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your</a:t>
            </a:r>
            <a:r>
              <a:rPr lang="tr-TR" dirty="0">
                <a:solidFill>
                  <a:schemeClr val="tx1"/>
                </a:solidFill>
              </a:rPr>
              <a:t> </a:t>
            </a:r>
            <a:r>
              <a:rPr lang="tr-TR" dirty="0" err="1">
                <a:solidFill>
                  <a:schemeClr val="tx1"/>
                </a:solidFill>
              </a:rPr>
              <a:t>mind</a:t>
            </a:r>
            <a:r>
              <a:rPr lang="tr-TR" dirty="0">
                <a:solidFill>
                  <a:schemeClr val="tx1"/>
                </a:solidFill>
              </a:rPr>
              <a:t> </a:t>
            </a:r>
            <a:r>
              <a:rPr lang="tr-TR" dirty="0" err="1">
                <a:solidFill>
                  <a:schemeClr val="tx1"/>
                </a:solidFill>
              </a:rPr>
              <a:t>when</a:t>
            </a:r>
            <a:r>
              <a:rPr lang="tr-TR" dirty="0">
                <a:solidFill>
                  <a:schemeClr val="tx1"/>
                </a:solidFill>
              </a:rPr>
              <a:t> </a:t>
            </a:r>
            <a:r>
              <a:rPr lang="tr-TR" dirty="0" err="1">
                <a:solidFill>
                  <a:schemeClr val="tx1"/>
                </a:solidFill>
              </a:rPr>
              <a:t>you</a:t>
            </a:r>
            <a:r>
              <a:rPr lang="tr-TR" dirty="0">
                <a:solidFill>
                  <a:schemeClr val="tx1"/>
                </a:solidFill>
              </a:rPr>
              <a:t> </a:t>
            </a:r>
            <a:r>
              <a:rPr lang="tr-TR" dirty="0" err="1">
                <a:solidFill>
                  <a:schemeClr val="tx1"/>
                </a:solidFill>
              </a:rPr>
              <a:t>hear</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word</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commerce</a:t>
            </a:r>
            <a:r>
              <a:rPr lang="tr-TR" dirty="0">
                <a:solidFill>
                  <a:schemeClr val="tx1"/>
                </a:solidFill>
              </a:rPr>
              <a:t>»?</a:t>
            </a:r>
          </a:p>
          <a:p>
            <a:pPr lvl="0"/>
            <a:r>
              <a:rPr lang="tr-TR" dirty="0">
                <a:solidFill>
                  <a:schemeClr val="tx1"/>
                </a:solidFill>
              </a:rPr>
              <a:t>How is </a:t>
            </a:r>
            <a:r>
              <a:rPr lang="tr-TR" dirty="0" err="1">
                <a:solidFill>
                  <a:schemeClr val="tx1"/>
                </a:solidFill>
              </a:rPr>
              <a:t>the</a:t>
            </a:r>
            <a:r>
              <a:rPr lang="tr-TR" dirty="0">
                <a:solidFill>
                  <a:schemeClr val="tx1"/>
                </a:solidFill>
              </a:rPr>
              <a:t> </a:t>
            </a:r>
            <a:r>
              <a:rPr lang="tr-TR" dirty="0" err="1">
                <a:solidFill>
                  <a:schemeClr val="tx1"/>
                </a:solidFill>
              </a:rPr>
              <a:t>augmented</a:t>
            </a:r>
            <a:r>
              <a:rPr lang="tr-TR" dirty="0">
                <a:solidFill>
                  <a:schemeClr val="tx1"/>
                </a:solidFill>
              </a:rPr>
              <a:t> </a:t>
            </a:r>
            <a:r>
              <a:rPr lang="tr-TR" dirty="0" err="1">
                <a:solidFill>
                  <a:schemeClr val="tx1"/>
                </a:solidFill>
              </a:rPr>
              <a:t>reality</a:t>
            </a:r>
            <a:r>
              <a:rPr lang="tr-TR" dirty="0">
                <a:solidFill>
                  <a:schemeClr val="tx1"/>
                </a:solidFill>
              </a:rPr>
              <a:t> </a:t>
            </a:r>
            <a:r>
              <a:rPr lang="tr-TR" dirty="0" err="1">
                <a:solidFill>
                  <a:schemeClr val="tx1"/>
                </a:solidFill>
              </a:rPr>
              <a:t>used</a:t>
            </a:r>
            <a:r>
              <a:rPr lang="tr-TR" dirty="0">
                <a:solidFill>
                  <a:schemeClr val="tx1"/>
                </a:solidFill>
              </a:rPr>
              <a:t> in </a:t>
            </a:r>
            <a:r>
              <a:rPr lang="tr-TR" dirty="0" err="1">
                <a:solidFill>
                  <a:schemeClr val="tx1"/>
                </a:solidFill>
              </a:rPr>
              <a:t>digital</a:t>
            </a:r>
            <a:r>
              <a:rPr lang="tr-TR" dirty="0">
                <a:solidFill>
                  <a:schemeClr val="tx1"/>
                </a:solidFill>
              </a:rPr>
              <a:t> </a:t>
            </a:r>
            <a:r>
              <a:rPr lang="tr-TR" dirty="0" err="1">
                <a:solidFill>
                  <a:schemeClr val="tx1"/>
                </a:solidFill>
              </a:rPr>
              <a:t>commerce</a:t>
            </a:r>
            <a:r>
              <a:rPr lang="tr-TR" dirty="0">
                <a:solidFill>
                  <a:schemeClr val="tx1"/>
                </a:solidFill>
              </a:rPr>
              <a:t>?</a:t>
            </a:r>
          </a:p>
          <a:p>
            <a:pPr lvl="0"/>
            <a:r>
              <a:rPr lang="tr-TR" dirty="0" err="1">
                <a:solidFill>
                  <a:schemeClr val="tx1"/>
                </a:solidFill>
              </a:rPr>
              <a:t>What</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pros</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commerce</a:t>
            </a:r>
            <a:r>
              <a:rPr lang="tr-TR" dirty="0">
                <a:solidFill>
                  <a:schemeClr val="tx1"/>
                </a:solidFill>
              </a:rPr>
              <a:t>?</a:t>
            </a:r>
          </a:p>
          <a:p>
            <a:pPr lvl="0"/>
            <a:r>
              <a:rPr lang="tr-TR" dirty="0" err="1">
                <a:solidFill>
                  <a:schemeClr val="tx1"/>
                </a:solidFill>
              </a:rPr>
              <a:t>What</a:t>
            </a:r>
            <a:r>
              <a:rPr lang="tr-TR" dirty="0">
                <a:solidFill>
                  <a:schemeClr val="tx1"/>
                </a:solidFill>
              </a:rPr>
              <a:t> </a:t>
            </a:r>
            <a:r>
              <a:rPr lang="tr-TR" dirty="0" err="1">
                <a:solidFill>
                  <a:schemeClr val="tx1"/>
                </a:solidFill>
              </a:rPr>
              <a:t>are</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cons</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commerce</a:t>
            </a:r>
            <a:r>
              <a:rPr lang="tr-TR" dirty="0">
                <a:solidFill>
                  <a:schemeClr val="tx1"/>
                </a:solidFill>
              </a:rPr>
              <a:t>?</a:t>
            </a:r>
          </a:p>
          <a:p>
            <a:endParaRPr lang="tr-TR" dirty="0"/>
          </a:p>
        </p:txBody>
      </p:sp>
    </p:spTree>
    <p:extLst>
      <p:ext uri="{BB962C8B-B14F-4D97-AF65-F5344CB8AC3E}">
        <p14:creationId xmlns:p14="http://schemas.microsoft.com/office/powerpoint/2010/main" val="333287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251678" y="1306947"/>
            <a:ext cx="10178322" cy="4946071"/>
          </a:xfrm>
        </p:spPr>
        <p:txBody>
          <a:bodyPr/>
          <a:lstStyle/>
          <a:p>
            <a:r>
              <a:rPr lang="it-IT" sz="1900" dirty="0">
                <a:solidFill>
                  <a:schemeClr val="tx1"/>
                </a:solidFill>
              </a:rPr>
              <a:t>Digital Access. </a:t>
            </a:r>
            <a:r>
              <a:rPr lang="it-IT" sz="1900" u="sng" dirty="0">
                <a:solidFill>
                  <a:schemeClr val="tx1"/>
                </a:solidFill>
                <a:hlinkClick r:id="rId2"/>
              </a:rPr>
              <a:t>https://www.viewsonic.com/library/education/what-is-digital-accessibility-and-why-its-crucial-at-schools</a:t>
            </a:r>
            <a:r>
              <a:rPr lang="it-IT" sz="1900" u="sng" dirty="0" smtClean="0">
                <a:solidFill>
                  <a:schemeClr val="tx1"/>
                </a:solidFill>
                <a:hlinkClick r:id="rId2"/>
              </a:rPr>
              <a:t>/</a:t>
            </a:r>
            <a:r>
              <a:rPr lang="it-IT" sz="1900" dirty="0">
                <a:solidFill>
                  <a:schemeClr val="tx1"/>
                </a:solidFill>
              </a:rPr>
              <a:t> </a:t>
            </a:r>
            <a:endParaRPr lang="tr-TR" sz="1900" dirty="0">
              <a:solidFill>
                <a:schemeClr val="tx1"/>
              </a:solidFill>
            </a:endParaRPr>
          </a:p>
          <a:p>
            <a:r>
              <a:rPr lang="it-IT" sz="1900" dirty="0">
                <a:solidFill>
                  <a:schemeClr val="tx1"/>
                </a:solidFill>
              </a:rPr>
              <a:t>Digital </a:t>
            </a:r>
            <a:r>
              <a:rPr lang="it-IT" sz="1900" dirty="0" smtClean="0">
                <a:solidFill>
                  <a:schemeClr val="tx1"/>
                </a:solidFill>
              </a:rPr>
              <a:t>Access.</a:t>
            </a:r>
            <a:r>
              <a:rPr lang="tr-TR" sz="1900" dirty="0" smtClean="0">
                <a:solidFill>
                  <a:schemeClr val="tx1"/>
                </a:solidFill>
              </a:rPr>
              <a:t> </a:t>
            </a:r>
            <a:r>
              <a:rPr lang="it-IT" sz="1900" dirty="0" smtClean="0">
                <a:solidFill>
                  <a:schemeClr val="tx1"/>
                </a:solidFill>
              </a:rPr>
              <a:t>https</a:t>
            </a:r>
            <a:r>
              <a:rPr lang="it-IT" sz="1900" dirty="0">
                <a:solidFill>
                  <a:schemeClr val="tx1"/>
                </a:solidFill>
              </a:rPr>
              <a:t>://cure.erasmusplus.org.il/pluginfile.php/2562/mod_resource/content/2/DIGITAL%20ACCESS%20Introduction.pdf</a:t>
            </a:r>
            <a:endParaRPr lang="tr-TR" sz="1900" dirty="0">
              <a:solidFill>
                <a:schemeClr val="tx1"/>
              </a:solidFill>
            </a:endParaRPr>
          </a:p>
          <a:p>
            <a:r>
              <a:rPr lang="it-IT" dirty="0"/>
              <a:t> </a:t>
            </a:r>
            <a:endParaRPr lang="tr-TR" dirty="0"/>
          </a:p>
          <a:p>
            <a:pPr marL="0" indent="0">
              <a:buNone/>
            </a:pPr>
            <a:endParaRPr lang="tr-TR" dirty="0"/>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 </a:t>
            </a:r>
            <a:r>
              <a:rPr lang="tr-TR" dirty="0" err="1" smtClean="0"/>
              <a:t>Dıgıtal</a:t>
            </a:r>
            <a:r>
              <a:rPr lang="tr-TR" dirty="0" smtClean="0"/>
              <a:t> </a:t>
            </a:r>
            <a:r>
              <a:rPr lang="tr-TR" dirty="0" err="1" smtClean="0"/>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r>
              <a:rPr lang="tr-TR" sz="2400" b="1" smtClean="0">
                <a:solidFill>
                  <a:srgbClr val="000000"/>
                </a:solidFill>
                <a:latin typeface="Comic Sans MS" panose="030F0702030302020204" pitchFamily="66" charset="0"/>
              </a:rPr>
              <a:t>UNIT </a:t>
            </a:r>
            <a:r>
              <a:rPr lang="tr-TR" sz="2400" b="1" dirty="0" smtClean="0">
                <a:solidFill>
                  <a:srgbClr val="000000"/>
                </a:solidFill>
                <a:latin typeface="Comic Sans MS" panose="030F0702030302020204" pitchFamily="66" charset="0"/>
              </a:rPr>
              <a:t>2</a:t>
            </a:r>
            <a:r>
              <a:rPr lang="tr-TR" sz="2400" dirty="0" smtClean="0">
                <a:latin typeface="Comic Sans MS" panose="030F0702030302020204" pitchFamily="66" charset="0"/>
              </a:rPr>
              <a:t>: </a:t>
            </a:r>
            <a:r>
              <a:rPr lang="tr-TR" sz="2400" b="1" dirty="0" smtClean="0">
                <a:solidFill>
                  <a:srgbClr val="0070C0"/>
                </a:solidFill>
                <a:latin typeface="Comic Sans MS" panose="030F0702030302020204" pitchFamily="66" charset="0"/>
              </a:rPr>
              <a:t>DIGITAL ACCESS</a:t>
            </a: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What is Digital Accessibility?</a:t>
            </a:r>
            <a:r>
              <a:rPr lang="it-IT" dirty="0"/>
              <a:t> </a:t>
            </a:r>
            <a:endParaRPr lang="tr-TR" b="1" i="1" dirty="0"/>
          </a:p>
        </p:txBody>
      </p:sp>
      <p:sp>
        <p:nvSpPr>
          <p:cNvPr id="3" name="İçerik Yer Tutucusu 2"/>
          <p:cNvSpPr>
            <a:spLocks noGrp="1"/>
          </p:cNvSpPr>
          <p:nvPr>
            <p:ph idx="1"/>
          </p:nvPr>
        </p:nvSpPr>
        <p:spPr>
          <a:xfrm>
            <a:off x="1251678" y="2286001"/>
            <a:ext cx="4816613" cy="3593591"/>
          </a:xfrm>
        </p:spPr>
        <p:txBody>
          <a:bodyPr>
            <a:normAutofit fontScale="77500" lnSpcReduction="20000"/>
          </a:bodyPr>
          <a:lstStyle/>
          <a:p>
            <a:r>
              <a:rPr lang="tr-TR" dirty="0" err="1" smtClean="0"/>
              <a:t>Until</a:t>
            </a:r>
            <a:r>
              <a:rPr lang="tr-TR" dirty="0" smtClean="0"/>
              <a:t> </a:t>
            </a:r>
            <a:r>
              <a:rPr lang="tr-TR" dirty="0" err="1" smtClean="0"/>
              <a:t>recently</a:t>
            </a:r>
            <a:r>
              <a:rPr lang="tr-TR" dirty="0" smtClean="0"/>
              <a:t>, </a:t>
            </a:r>
            <a:r>
              <a:rPr lang="tr-TR" dirty="0" err="1" smtClean="0"/>
              <a:t>the</a:t>
            </a:r>
            <a:r>
              <a:rPr lang="tr-TR" dirty="0" smtClean="0"/>
              <a:t> </a:t>
            </a:r>
            <a:r>
              <a:rPr lang="tr-TR" dirty="0" err="1" smtClean="0"/>
              <a:t>digital</a:t>
            </a:r>
            <a:r>
              <a:rPr lang="tr-TR" dirty="0" smtClean="0"/>
              <a:t> </a:t>
            </a:r>
            <a:r>
              <a:rPr lang="tr-TR" dirty="0" err="1" smtClean="0"/>
              <a:t>world</a:t>
            </a:r>
            <a:r>
              <a:rPr lang="tr-TR" dirty="0" smtClean="0"/>
              <a:t> </a:t>
            </a:r>
            <a:r>
              <a:rPr lang="tr-TR" dirty="0" err="1" smtClean="0"/>
              <a:t>was</a:t>
            </a:r>
            <a:r>
              <a:rPr lang="tr-TR" dirty="0" smtClean="0"/>
              <a:t> not </a:t>
            </a:r>
            <a:r>
              <a:rPr lang="tr-TR" dirty="0" err="1" smtClean="0"/>
              <a:t>closely</a:t>
            </a:r>
            <a:r>
              <a:rPr lang="tr-TR" dirty="0" smtClean="0"/>
              <a:t> </a:t>
            </a:r>
            <a:r>
              <a:rPr lang="tr-TR" dirty="0" err="1" smtClean="0"/>
              <a:t>following</a:t>
            </a:r>
            <a:r>
              <a:rPr lang="tr-TR" dirty="0" smtClean="0"/>
              <a:t> </a:t>
            </a:r>
            <a:r>
              <a:rPr lang="tr-TR" dirty="0" err="1" smtClean="0"/>
              <a:t>the</a:t>
            </a:r>
            <a:r>
              <a:rPr lang="tr-TR" dirty="0" smtClean="0"/>
              <a:t> </a:t>
            </a:r>
            <a:r>
              <a:rPr lang="tr-TR" dirty="0" err="1" smtClean="0"/>
              <a:t>same</a:t>
            </a:r>
            <a:r>
              <a:rPr lang="tr-TR" dirty="0" smtClean="0"/>
              <a:t> </a:t>
            </a:r>
            <a:r>
              <a:rPr lang="tr-TR" dirty="0" err="1" smtClean="0"/>
              <a:t>accessibility</a:t>
            </a:r>
            <a:r>
              <a:rPr lang="tr-TR" dirty="0" smtClean="0"/>
              <a:t> </a:t>
            </a:r>
            <a:r>
              <a:rPr lang="tr-TR" dirty="0" err="1" smtClean="0"/>
              <a:t>requirements</a:t>
            </a:r>
            <a:r>
              <a:rPr lang="tr-TR" dirty="0" smtClean="0"/>
              <a:t> as </a:t>
            </a:r>
            <a:r>
              <a:rPr lang="tr-TR" dirty="0" err="1" smtClean="0"/>
              <a:t>the</a:t>
            </a:r>
            <a:r>
              <a:rPr lang="tr-TR" dirty="0" smtClean="0"/>
              <a:t> </a:t>
            </a:r>
            <a:r>
              <a:rPr lang="tr-TR" dirty="0" err="1" smtClean="0"/>
              <a:t>physical</a:t>
            </a:r>
            <a:r>
              <a:rPr lang="tr-TR" dirty="0" smtClean="0"/>
              <a:t> </a:t>
            </a:r>
            <a:r>
              <a:rPr lang="tr-TR" dirty="0" err="1" smtClean="0"/>
              <a:t>world</a:t>
            </a:r>
            <a:r>
              <a:rPr lang="tr-TR" dirty="0" smtClean="0"/>
              <a:t>. </a:t>
            </a:r>
            <a:r>
              <a:rPr lang="tr-TR" dirty="0" err="1" smtClean="0"/>
              <a:t>This</a:t>
            </a:r>
            <a:r>
              <a:rPr lang="tr-TR" dirty="0" smtClean="0"/>
              <a:t> is </a:t>
            </a:r>
            <a:r>
              <a:rPr lang="tr-TR" dirty="0" err="1" smtClean="0"/>
              <a:t>luckily</a:t>
            </a:r>
            <a:r>
              <a:rPr lang="tr-TR" dirty="0" smtClean="0"/>
              <a:t> </a:t>
            </a:r>
            <a:r>
              <a:rPr lang="tr-TR" dirty="0" err="1" smtClean="0"/>
              <a:t>changing</a:t>
            </a:r>
            <a:r>
              <a:rPr lang="tr-TR" dirty="0" smtClean="0"/>
              <a:t>, </a:t>
            </a:r>
            <a:r>
              <a:rPr lang="tr-TR" dirty="0" err="1" smtClean="0"/>
              <a:t>and</a:t>
            </a:r>
            <a:r>
              <a:rPr lang="tr-TR" dirty="0" smtClean="0"/>
              <a:t> </a:t>
            </a:r>
            <a:r>
              <a:rPr lang="tr-TR" dirty="0" err="1" smtClean="0"/>
              <a:t>more</a:t>
            </a:r>
            <a:r>
              <a:rPr lang="tr-TR" dirty="0" smtClean="0"/>
              <a:t> </a:t>
            </a:r>
            <a:r>
              <a:rPr lang="tr-TR" dirty="0" err="1" smtClean="0"/>
              <a:t>people</a:t>
            </a:r>
            <a:r>
              <a:rPr lang="tr-TR" dirty="0" smtClean="0"/>
              <a:t> </a:t>
            </a:r>
            <a:r>
              <a:rPr lang="tr-TR" dirty="0" err="1" smtClean="0"/>
              <a:t>are</a:t>
            </a:r>
            <a:r>
              <a:rPr lang="tr-TR" dirty="0" smtClean="0"/>
              <a:t> </a:t>
            </a:r>
            <a:r>
              <a:rPr lang="tr-TR" dirty="0" err="1" smtClean="0"/>
              <a:t>conscious</a:t>
            </a:r>
            <a:r>
              <a:rPr lang="tr-TR" dirty="0" smtClean="0"/>
              <a:t> </a:t>
            </a:r>
            <a:r>
              <a:rPr lang="tr-TR" dirty="0" err="1" smtClean="0"/>
              <a:t>and</a:t>
            </a:r>
            <a:r>
              <a:rPr lang="tr-TR" dirty="0" smtClean="0"/>
              <a:t> </a:t>
            </a:r>
            <a:r>
              <a:rPr lang="tr-TR" dirty="0" err="1" smtClean="0"/>
              <a:t>willing</a:t>
            </a:r>
            <a:r>
              <a:rPr lang="tr-TR" dirty="0" smtClean="0"/>
              <a:t> </a:t>
            </a:r>
            <a:r>
              <a:rPr lang="tr-TR" dirty="0" err="1" smtClean="0"/>
              <a:t>to</a:t>
            </a:r>
            <a:r>
              <a:rPr lang="tr-TR" dirty="0" smtClean="0"/>
              <a:t> </a:t>
            </a:r>
            <a:r>
              <a:rPr lang="tr-TR" dirty="0" err="1" smtClean="0"/>
              <a:t>create</a:t>
            </a:r>
            <a:r>
              <a:rPr lang="tr-TR" dirty="0" smtClean="0"/>
              <a:t> </a:t>
            </a:r>
            <a:r>
              <a:rPr lang="tr-TR" dirty="0" err="1" smtClean="0"/>
              <a:t>lasting</a:t>
            </a:r>
            <a:r>
              <a:rPr lang="tr-TR" dirty="0" smtClean="0"/>
              <a:t> </a:t>
            </a:r>
            <a:r>
              <a:rPr lang="tr-TR" dirty="0" err="1" smtClean="0"/>
              <a:t>improvements</a:t>
            </a:r>
            <a:r>
              <a:rPr lang="tr-TR" dirty="0" smtClean="0"/>
              <a:t> </a:t>
            </a:r>
            <a:r>
              <a:rPr lang="tr-TR" dirty="0" err="1" smtClean="0"/>
              <a:t>for</a:t>
            </a:r>
            <a:r>
              <a:rPr lang="tr-TR" dirty="0" smtClean="0"/>
              <a:t> </a:t>
            </a:r>
            <a:r>
              <a:rPr lang="tr-TR" dirty="0" err="1" smtClean="0"/>
              <a:t>their</a:t>
            </a:r>
            <a:r>
              <a:rPr lang="tr-TR" dirty="0" smtClean="0"/>
              <a:t> </a:t>
            </a:r>
            <a:r>
              <a:rPr lang="tr-TR" dirty="0" err="1" smtClean="0"/>
              <a:t>communities</a:t>
            </a:r>
            <a:r>
              <a:rPr lang="tr-TR" dirty="0" smtClean="0"/>
              <a:t>. </a:t>
            </a:r>
          </a:p>
          <a:p>
            <a:r>
              <a:rPr lang="tr-TR" b="1" dirty="0" err="1" smtClean="0"/>
              <a:t>Digital</a:t>
            </a:r>
            <a:r>
              <a:rPr lang="tr-TR" b="1" dirty="0" smtClean="0"/>
              <a:t> </a:t>
            </a:r>
            <a:r>
              <a:rPr lang="tr-TR" b="1" dirty="0" err="1" smtClean="0"/>
              <a:t>accessibility</a:t>
            </a:r>
            <a:r>
              <a:rPr lang="tr-TR" dirty="0" smtClean="0"/>
              <a:t> is </a:t>
            </a:r>
            <a:r>
              <a:rPr lang="tr-TR" dirty="0" err="1" smtClean="0"/>
              <a:t>about</a:t>
            </a:r>
            <a:r>
              <a:rPr lang="tr-TR" dirty="0" smtClean="0"/>
              <a:t> </a:t>
            </a:r>
            <a:r>
              <a:rPr lang="tr-TR" dirty="0" err="1" smtClean="0"/>
              <a:t>ensuring</a:t>
            </a:r>
            <a:r>
              <a:rPr lang="tr-TR" dirty="0" smtClean="0"/>
              <a:t> </a:t>
            </a:r>
            <a:r>
              <a:rPr lang="tr-TR" dirty="0" err="1" smtClean="0"/>
              <a:t>that</a:t>
            </a:r>
            <a:r>
              <a:rPr lang="tr-TR" dirty="0" smtClean="0"/>
              <a:t> </a:t>
            </a:r>
            <a:r>
              <a:rPr lang="tr-TR" dirty="0" err="1" smtClean="0"/>
              <a:t>all</a:t>
            </a:r>
            <a:r>
              <a:rPr lang="tr-TR" dirty="0" smtClean="0"/>
              <a:t> </a:t>
            </a:r>
            <a:r>
              <a:rPr lang="tr-TR" dirty="0" err="1" smtClean="0"/>
              <a:t>users</a:t>
            </a:r>
            <a:r>
              <a:rPr lang="tr-TR" dirty="0" smtClean="0"/>
              <a:t> can </a:t>
            </a:r>
            <a:r>
              <a:rPr lang="tr-TR" dirty="0" err="1" smtClean="0"/>
              <a:t>perceive</a:t>
            </a:r>
            <a:r>
              <a:rPr lang="tr-TR" dirty="0" smtClean="0"/>
              <a:t>, </a:t>
            </a:r>
            <a:r>
              <a:rPr lang="tr-TR" dirty="0" err="1" smtClean="0"/>
              <a:t>use</a:t>
            </a:r>
            <a:r>
              <a:rPr lang="tr-TR" dirty="0" smtClean="0"/>
              <a:t>, </a:t>
            </a:r>
            <a:r>
              <a:rPr lang="tr-TR" dirty="0" err="1" smtClean="0"/>
              <a:t>and</a:t>
            </a:r>
            <a:r>
              <a:rPr lang="tr-TR" dirty="0" smtClean="0"/>
              <a:t> </a:t>
            </a:r>
            <a:r>
              <a:rPr lang="tr-TR" dirty="0" err="1" smtClean="0"/>
              <a:t>operate</a:t>
            </a:r>
            <a:r>
              <a:rPr lang="tr-TR" dirty="0" smtClean="0"/>
              <a:t> web </a:t>
            </a:r>
            <a:r>
              <a:rPr lang="tr-TR" dirty="0" err="1" smtClean="0"/>
              <a:t>content</a:t>
            </a:r>
            <a:r>
              <a:rPr lang="tr-TR" dirty="0" smtClean="0"/>
              <a:t>, software, mobile </a:t>
            </a:r>
            <a:r>
              <a:rPr lang="tr-TR" dirty="0" err="1" smtClean="0"/>
              <a:t>apps</a:t>
            </a:r>
            <a:r>
              <a:rPr lang="tr-TR" dirty="0" smtClean="0"/>
              <a:t>, </a:t>
            </a:r>
            <a:r>
              <a:rPr lang="tr-TR" dirty="0" err="1" smtClean="0"/>
              <a:t>and</a:t>
            </a:r>
            <a:r>
              <a:rPr lang="tr-TR" dirty="0" smtClean="0"/>
              <a:t> </a:t>
            </a:r>
            <a:r>
              <a:rPr lang="tr-TR" dirty="0" err="1" smtClean="0"/>
              <a:t>other</a:t>
            </a:r>
            <a:r>
              <a:rPr lang="tr-TR" dirty="0" smtClean="0"/>
              <a:t> </a:t>
            </a:r>
            <a:r>
              <a:rPr lang="tr-TR" dirty="0" err="1" smtClean="0"/>
              <a:t>forms</a:t>
            </a:r>
            <a:r>
              <a:rPr lang="tr-TR" dirty="0" smtClean="0"/>
              <a:t> of </a:t>
            </a:r>
            <a:r>
              <a:rPr lang="tr-TR" dirty="0" err="1" smtClean="0"/>
              <a:t>digital</a:t>
            </a:r>
            <a:r>
              <a:rPr lang="tr-TR" dirty="0" smtClean="0"/>
              <a:t> </a:t>
            </a:r>
            <a:r>
              <a:rPr lang="tr-TR" dirty="0" err="1" smtClean="0"/>
              <a:t>media</a:t>
            </a:r>
            <a:r>
              <a:rPr lang="tr-TR" dirty="0" smtClean="0"/>
              <a:t>. As </a:t>
            </a:r>
            <a:r>
              <a:rPr lang="tr-TR" dirty="0" err="1" smtClean="0"/>
              <a:t>the</a:t>
            </a:r>
            <a:r>
              <a:rPr lang="tr-TR" dirty="0" smtClean="0"/>
              <a:t> </a:t>
            </a:r>
            <a:r>
              <a:rPr lang="tr-TR" u="sng" dirty="0" smtClean="0">
                <a:hlinkClick r:id="rId2"/>
              </a:rPr>
              <a:t>Global Accessibility </a:t>
            </a:r>
            <a:r>
              <a:rPr lang="tr-TR" u="sng" dirty="0" err="1" smtClean="0">
                <a:hlinkClick r:id="rId2"/>
              </a:rPr>
              <a:t>Awareness</a:t>
            </a:r>
            <a:r>
              <a:rPr lang="tr-TR" u="sng" dirty="0" smtClean="0">
                <a:hlinkClick r:id="rId2"/>
              </a:rPr>
              <a:t> </a:t>
            </a:r>
            <a:r>
              <a:rPr lang="tr-TR" u="sng" dirty="0" err="1" smtClean="0">
                <a:hlinkClick r:id="rId2"/>
              </a:rPr>
              <a:t>Day</a:t>
            </a:r>
            <a:r>
              <a:rPr lang="tr-TR" u="sng" dirty="0" smtClean="0">
                <a:hlinkClick r:id="rId2"/>
              </a:rPr>
              <a:t> Foundation</a:t>
            </a:r>
            <a:r>
              <a:rPr lang="tr-TR" dirty="0" smtClean="0"/>
              <a:t> </a:t>
            </a:r>
            <a:r>
              <a:rPr lang="tr-TR" dirty="0" err="1" smtClean="0"/>
              <a:t>explains</a:t>
            </a:r>
            <a:r>
              <a:rPr lang="tr-TR" dirty="0" smtClean="0"/>
              <a:t>: </a:t>
            </a:r>
          </a:p>
          <a:p>
            <a:r>
              <a:rPr lang="it-IT" i="1" dirty="0" smtClean="0"/>
              <a:t>“</a:t>
            </a:r>
            <a:r>
              <a:rPr lang="it-IT" i="1" dirty="0"/>
              <a:t>Every user deserves a first-rate digital experience on the web. Someone with a disability must be able to experience web-based services, content and other digital products with the same successful outcome as those without </a:t>
            </a:r>
            <a:endParaRPr lang="tr-TR" dirty="0" smtClean="0"/>
          </a:p>
          <a:p>
            <a:endParaRPr lang="tr-TR" dirty="0"/>
          </a:p>
        </p:txBody>
      </p:sp>
      <p:pic>
        <p:nvPicPr>
          <p:cNvPr id="5" name="Resim 4" descr="http://kharrison76.weebly.com/uploads/2/5/8/3/25836971/9307891_orig.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9327" y="2286001"/>
            <a:ext cx="3615546" cy="3366654"/>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52088"/>
          </a:xfrm>
        </p:spPr>
        <p:txBody>
          <a:bodyPr>
            <a:normAutofit fontScale="90000"/>
          </a:bodyPr>
          <a:lstStyle/>
          <a:p>
            <a:r>
              <a:rPr lang="tr-TR" dirty="0" err="1" smtClean="0"/>
              <a:t>Examples</a:t>
            </a:r>
            <a:r>
              <a:rPr lang="tr-TR" dirty="0" smtClean="0"/>
              <a:t> of </a:t>
            </a:r>
            <a:r>
              <a:rPr lang="tr-TR" dirty="0" err="1" smtClean="0"/>
              <a:t>dıgıtal</a:t>
            </a:r>
            <a:r>
              <a:rPr lang="tr-TR" dirty="0" smtClean="0"/>
              <a:t> </a:t>
            </a:r>
            <a:r>
              <a:rPr lang="tr-TR" dirty="0" err="1" smtClean="0"/>
              <a:t>accessıbılıty</a:t>
            </a:r>
            <a:r>
              <a:rPr lang="tr-TR" dirty="0" smtClean="0"/>
              <a:t/>
            </a:r>
            <a:br>
              <a:rPr lang="tr-TR" dirty="0" smtClean="0"/>
            </a:br>
            <a:r>
              <a:rPr lang="tr-TR" dirty="0" smtClean="0"/>
              <a:t> </a:t>
            </a:r>
            <a:endParaRPr lang="tr-TR" dirty="0"/>
          </a:p>
        </p:txBody>
      </p:sp>
      <p:sp>
        <p:nvSpPr>
          <p:cNvPr id="3" name="İçerik Yer Tutucusu 2"/>
          <p:cNvSpPr>
            <a:spLocks noGrp="1"/>
          </p:cNvSpPr>
          <p:nvPr>
            <p:ph idx="1"/>
          </p:nvPr>
        </p:nvSpPr>
        <p:spPr>
          <a:xfrm>
            <a:off x="1251678" y="1114346"/>
            <a:ext cx="8049340" cy="3593591"/>
          </a:xfrm>
        </p:spPr>
        <p:txBody>
          <a:bodyPr>
            <a:normAutofit fontScale="92500" lnSpcReduction="20000"/>
          </a:bodyPr>
          <a:lstStyle/>
          <a:p>
            <a:r>
              <a:rPr lang="tr-TR" dirty="0" err="1" smtClean="0">
                <a:solidFill>
                  <a:schemeClr val="tx1"/>
                </a:solidFill>
              </a:rPr>
              <a:t>Let’s</a:t>
            </a:r>
            <a:r>
              <a:rPr lang="tr-TR" dirty="0" smtClean="0">
                <a:solidFill>
                  <a:schemeClr val="tx1"/>
                </a:solidFill>
              </a:rPr>
              <a:t> </a:t>
            </a:r>
            <a:r>
              <a:rPr lang="tr-TR" dirty="0" err="1">
                <a:solidFill>
                  <a:schemeClr val="tx1"/>
                </a:solidFill>
              </a:rPr>
              <a:t>explore</a:t>
            </a:r>
            <a:r>
              <a:rPr lang="tr-TR" dirty="0">
                <a:solidFill>
                  <a:schemeClr val="tx1"/>
                </a:solidFill>
              </a:rPr>
              <a:t> </a:t>
            </a:r>
            <a:r>
              <a:rPr lang="tr-TR" dirty="0" err="1">
                <a:solidFill>
                  <a:schemeClr val="tx1"/>
                </a:solidFill>
              </a:rPr>
              <a:t>some</a:t>
            </a:r>
            <a:r>
              <a:rPr lang="tr-TR" dirty="0">
                <a:solidFill>
                  <a:schemeClr val="tx1"/>
                </a:solidFill>
              </a:rPr>
              <a:t> </a:t>
            </a:r>
            <a:r>
              <a:rPr lang="tr-TR" dirty="0" err="1">
                <a:solidFill>
                  <a:schemeClr val="tx1"/>
                </a:solidFill>
              </a:rPr>
              <a:t>specific</a:t>
            </a:r>
            <a:r>
              <a:rPr lang="tr-TR" dirty="0">
                <a:solidFill>
                  <a:schemeClr val="tx1"/>
                </a:solidFill>
              </a:rPr>
              <a:t> </a:t>
            </a:r>
            <a:r>
              <a:rPr lang="tr-TR" dirty="0" err="1">
                <a:solidFill>
                  <a:schemeClr val="tx1"/>
                </a:solidFill>
              </a:rPr>
              <a:t>examples</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accessibility</a:t>
            </a:r>
            <a:r>
              <a:rPr lang="tr-TR" dirty="0">
                <a:solidFill>
                  <a:schemeClr val="tx1"/>
                </a:solidFill>
              </a:rPr>
              <a:t> in </a:t>
            </a:r>
            <a:r>
              <a:rPr lang="tr-TR" dirty="0" err="1">
                <a:solidFill>
                  <a:schemeClr val="tx1"/>
                </a:solidFill>
              </a:rPr>
              <a:t>action</a:t>
            </a:r>
            <a:r>
              <a:rPr lang="tr-TR" dirty="0">
                <a:solidFill>
                  <a:schemeClr val="tx1"/>
                </a:solidFill>
              </a:rPr>
              <a:t>. </a:t>
            </a:r>
            <a:r>
              <a:rPr lang="tr-TR" dirty="0" err="1">
                <a:solidFill>
                  <a:schemeClr val="tx1"/>
                </a:solidFill>
              </a:rPr>
              <a:t>This</a:t>
            </a:r>
            <a:r>
              <a:rPr lang="tr-TR" dirty="0">
                <a:solidFill>
                  <a:schemeClr val="tx1"/>
                </a:solidFill>
              </a:rPr>
              <a:t> </a:t>
            </a:r>
            <a:r>
              <a:rPr lang="tr-TR" dirty="0" err="1">
                <a:solidFill>
                  <a:schemeClr val="tx1"/>
                </a:solidFill>
              </a:rPr>
              <a:t>will</a:t>
            </a:r>
            <a:r>
              <a:rPr lang="tr-TR" dirty="0">
                <a:solidFill>
                  <a:schemeClr val="tx1"/>
                </a:solidFill>
              </a:rPr>
              <a:t> </a:t>
            </a:r>
            <a:r>
              <a:rPr lang="tr-TR" dirty="0" err="1">
                <a:solidFill>
                  <a:schemeClr val="tx1"/>
                </a:solidFill>
              </a:rPr>
              <a:t>shed</a:t>
            </a:r>
            <a:r>
              <a:rPr lang="tr-TR" dirty="0">
                <a:solidFill>
                  <a:schemeClr val="tx1"/>
                </a:solidFill>
              </a:rPr>
              <a:t> </a:t>
            </a:r>
            <a:r>
              <a:rPr lang="tr-TR" dirty="0" err="1">
                <a:solidFill>
                  <a:schemeClr val="tx1"/>
                </a:solidFill>
              </a:rPr>
              <a:t>light</a:t>
            </a:r>
            <a:r>
              <a:rPr lang="tr-TR" dirty="0">
                <a:solidFill>
                  <a:schemeClr val="tx1"/>
                </a:solidFill>
              </a:rPr>
              <a:t> on </a:t>
            </a:r>
            <a:r>
              <a:rPr lang="tr-TR" dirty="0" err="1">
                <a:solidFill>
                  <a:schemeClr val="tx1"/>
                </a:solidFill>
              </a:rPr>
              <a:t>what</a:t>
            </a:r>
            <a:r>
              <a:rPr lang="tr-TR" dirty="0">
                <a:solidFill>
                  <a:schemeClr val="tx1"/>
                </a:solidFill>
              </a:rPr>
              <a:t> </a:t>
            </a:r>
            <a:r>
              <a:rPr lang="tr-TR" dirty="0" err="1">
                <a:solidFill>
                  <a:schemeClr val="tx1"/>
                </a:solidFill>
              </a:rPr>
              <a:t>you</a:t>
            </a:r>
            <a:r>
              <a:rPr lang="tr-TR" dirty="0">
                <a:solidFill>
                  <a:schemeClr val="tx1"/>
                </a:solidFill>
              </a:rPr>
              <a:t> can do in </a:t>
            </a:r>
            <a:r>
              <a:rPr lang="tr-TR" dirty="0" err="1">
                <a:solidFill>
                  <a:schemeClr val="tx1"/>
                </a:solidFill>
              </a:rPr>
              <a:t>your</a:t>
            </a:r>
            <a:r>
              <a:rPr lang="tr-TR" dirty="0">
                <a:solidFill>
                  <a:schemeClr val="tx1"/>
                </a:solidFill>
              </a:rPr>
              <a:t> </a:t>
            </a:r>
            <a:r>
              <a:rPr lang="tr-TR" dirty="0" err="1">
                <a:solidFill>
                  <a:schemeClr val="tx1"/>
                </a:solidFill>
              </a:rPr>
              <a:t>school</a:t>
            </a:r>
            <a:r>
              <a:rPr lang="tr-TR" dirty="0">
                <a:solidFill>
                  <a:schemeClr val="tx1"/>
                </a:solidFill>
              </a:rPr>
              <a:t> – </a:t>
            </a:r>
            <a:r>
              <a:rPr lang="tr-TR" dirty="0" err="1">
                <a:solidFill>
                  <a:schemeClr val="tx1"/>
                </a:solidFill>
              </a:rPr>
              <a:t>or</a:t>
            </a:r>
            <a:r>
              <a:rPr lang="tr-TR" dirty="0">
                <a:solidFill>
                  <a:schemeClr val="tx1"/>
                </a:solidFill>
              </a:rPr>
              <a:t> </a:t>
            </a:r>
            <a:r>
              <a:rPr lang="tr-TR" dirty="0" err="1">
                <a:solidFill>
                  <a:schemeClr val="tx1"/>
                </a:solidFill>
              </a:rPr>
              <a:t>any</a:t>
            </a:r>
            <a:r>
              <a:rPr lang="tr-TR" dirty="0">
                <a:solidFill>
                  <a:schemeClr val="tx1"/>
                </a:solidFill>
              </a:rPr>
              <a:t> </a:t>
            </a:r>
            <a:r>
              <a:rPr lang="tr-TR" dirty="0" err="1">
                <a:solidFill>
                  <a:schemeClr val="tx1"/>
                </a:solidFill>
              </a:rPr>
              <a:t>environment</a:t>
            </a:r>
            <a:r>
              <a:rPr lang="tr-TR" dirty="0">
                <a:solidFill>
                  <a:schemeClr val="tx1"/>
                </a:solidFill>
              </a:rPr>
              <a:t>, </a:t>
            </a:r>
            <a:r>
              <a:rPr lang="tr-TR" dirty="0" err="1">
                <a:solidFill>
                  <a:schemeClr val="tx1"/>
                </a:solidFill>
              </a:rPr>
              <a:t>for</a:t>
            </a:r>
            <a:r>
              <a:rPr lang="tr-TR" dirty="0">
                <a:solidFill>
                  <a:schemeClr val="tx1"/>
                </a:solidFill>
              </a:rPr>
              <a:t> </a:t>
            </a:r>
            <a:r>
              <a:rPr lang="tr-TR" dirty="0" err="1">
                <a:solidFill>
                  <a:schemeClr val="tx1"/>
                </a:solidFill>
              </a:rPr>
              <a:t>that</a:t>
            </a:r>
            <a:r>
              <a:rPr lang="tr-TR" dirty="0">
                <a:solidFill>
                  <a:schemeClr val="tx1"/>
                </a:solidFill>
              </a:rPr>
              <a:t> </a:t>
            </a:r>
            <a:r>
              <a:rPr lang="tr-TR" dirty="0" err="1">
                <a:solidFill>
                  <a:schemeClr val="tx1"/>
                </a:solidFill>
              </a:rPr>
              <a:t>matter</a:t>
            </a:r>
            <a:r>
              <a:rPr lang="tr-TR" dirty="0">
                <a:solidFill>
                  <a:schemeClr val="tx1"/>
                </a:solidFill>
              </a:rPr>
              <a:t> – </a:t>
            </a:r>
            <a:r>
              <a:rPr lang="tr-TR" dirty="0" err="1">
                <a:solidFill>
                  <a:schemeClr val="tx1"/>
                </a:solidFill>
              </a:rPr>
              <a:t>to</a:t>
            </a:r>
            <a:r>
              <a:rPr lang="tr-TR" dirty="0">
                <a:solidFill>
                  <a:schemeClr val="tx1"/>
                </a:solidFill>
              </a:rPr>
              <a:t> </a:t>
            </a:r>
            <a:r>
              <a:rPr lang="tr-TR" dirty="0" err="1">
                <a:solidFill>
                  <a:schemeClr val="tx1"/>
                </a:solidFill>
              </a:rPr>
              <a:t>enhance</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learning</a:t>
            </a:r>
            <a:r>
              <a:rPr lang="tr-TR" dirty="0">
                <a:solidFill>
                  <a:schemeClr val="tx1"/>
                </a:solidFill>
              </a:rPr>
              <a:t> </a:t>
            </a:r>
            <a:r>
              <a:rPr lang="tr-TR" dirty="0" err="1">
                <a:solidFill>
                  <a:schemeClr val="tx1"/>
                </a:solidFill>
              </a:rPr>
              <a:t>experience</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contribute</a:t>
            </a:r>
            <a:r>
              <a:rPr lang="tr-TR" dirty="0">
                <a:solidFill>
                  <a:schemeClr val="tx1"/>
                </a:solidFill>
              </a:rPr>
              <a:t> </a:t>
            </a:r>
            <a:r>
              <a:rPr lang="tr-TR" dirty="0" err="1">
                <a:solidFill>
                  <a:schemeClr val="tx1"/>
                </a:solidFill>
              </a:rPr>
              <a:t>to</a:t>
            </a:r>
            <a:r>
              <a:rPr lang="tr-TR" dirty="0">
                <a:solidFill>
                  <a:schemeClr val="tx1"/>
                </a:solidFill>
              </a:rPr>
              <a:t> a </a:t>
            </a:r>
            <a:r>
              <a:rPr lang="tr-TR" dirty="0" err="1">
                <a:solidFill>
                  <a:schemeClr val="tx1"/>
                </a:solidFill>
              </a:rPr>
              <a:t>more</a:t>
            </a:r>
            <a:r>
              <a:rPr lang="tr-TR" dirty="0">
                <a:solidFill>
                  <a:schemeClr val="tx1"/>
                </a:solidFill>
              </a:rPr>
              <a:t> </a:t>
            </a:r>
            <a:r>
              <a:rPr lang="tr-TR" dirty="0" err="1">
                <a:solidFill>
                  <a:schemeClr val="tx1"/>
                </a:solidFill>
              </a:rPr>
              <a:t>inclusive</a:t>
            </a:r>
            <a:r>
              <a:rPr lang="tr-TR" dirty="0">
                <a:solidFill>
                  <a:schemeClr val="tx1"/>
                </a:solidFill>
              </a:rPr>
              <a:t> </a:t>
            </a:r>
            <a:r>
              <a:rPr lang="tr-TR" dirty="0" err="1">
                <a:solidFill>
                  <a:schemeClr val="tx1"/>
                </a:solidFill>
              </a:rPr>
              <a:t>environment</a:t>
            </a:r>
            <a:r>
              <a:rPr lang="tr-TR" dirty="0">
                <a:solidFill>
                  <a:schemeClr val="tx1"/>
                </a:solidFill>
              </a:rPr>
              <a:t> </a:t>
            </a:r>
            <a:r>
              <a:rPr lang="tr-TR" dirty="0" err="1">
                <a:solidFill>
                  <a:schemeClr val="tx1"/>
                </a:solidFill>
              </a:rPr>
              <a:t>for</a:t>
            </a:r>
            <a:r>
              <a:rPr lang="tr-TR" dirty="0">
                <a:solidFill>
                  <a:schemeClr val="tx1"/>
                </a:solidFill>
              </a:rPr>
              <a:t> </a:t>
            </a:r>
            <a:r>
              <a:rPr lang="tr-TR" dirty="0" err="1">
                <a:solidFill>
                  <a:schemeClr val="tx1"/>
                </a:solidFill>
              </a:rPr>
              <a:t>everyone</a:t>
            </a:r>
            <a:r>
              <a:rPr lang="tr-TR" dirty="0">
                <a:solidFill>
                  <a:schemeClr val="tx1"/>
                </a:solidFill>
              </a:rPr>
              <a:t>. </a:t>
            </a:r>
          </a:p>
          <a:p>
            <a:r>
              <a:rPr lang="tr-TR" dirty="0" err="1">
                <a:solidFill>
                  <a:schemeClr val="tx1"/>
                </a:solidFill>
              </a:rPr>
              <a:t>When</a:t>
            </a:r>
            <a:r>
              <a:rPr lang="tr-TR" dirty="0">
                <a:solidFill>
                  <a:schemeClr val="tx1"/>
                </a:solidFill>
              </a:rPr>
              <a:t> </a:t>
            </a:r>
            <a:r>
              <a:rPr lang="tr-TR" dirty="0" err="1">
                <a:solidFill>
                  <a:schemeClr val="tx1"/>
                </a:solidFill>
              </a:rPr>
              <a:t>thinking</a:t>
            </a:r>
            <a:r>
              <a:rPr lang="tr-TR" dirty="0">
                <a:solidFill>
                  <a:schemeClr val="tx1"/>
                </a:solidFill>
              </a:rPr>
              <a:t> </a:t>
            </a:r>
            <a:r>
              <a:rPr lang="tr-TR" dirty="0" err="1">
                <a:solidFill>
                  <a:schemeClr val="tx1"/>
                </a:solidFill>
              </a:rPr>
              <a:t>about</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accessibility</a:t>
            </a:r>
            <a:r>
              <a:rPr lang="tr-TR" dirty="0">
                <a:solidFill>
                  <a:schemeClr val="tx1"/>
                </a:solidFill>
              </a:rPr>
              <a:t>, </a:t>
            </a:r>
            <a:r>
              <a:rPr lang="tr-TR" dirty="0" err="1">
                <a:solidFill>
                  <a:schemeClr val="tx1"/>
                </a:solidFill>
              </a:rPr>
              <a:t>sight</a:t>
            </a:r>
            <a:r>
              <a:rPr lang="tr-TR" dirty="0">
                <a:solidFill>
                  <a:schemeClr val="tx1"/>
                </a:solidFill>
              </a:rPr>
              <a:t> </a:t>
            </a:r>
            <a:r>
              <a:rPr lang="tr-TR" dirty="0" err="1">
                <a:solidFill>
                  <a:schemeClr val="tx1"/>
                </a:solidFill>
              </a:rPr>
              <a:t>impairment</a:t>
            </a:r>
            <a:r>
              <a:rPr lang="tr-TR" dirty="0">
                <a:solidFill>
                  <a:schemeClr val="tx1"/>
                </a:solidFill>
              </a:rPr>
              <a:t> is </a:t>
            </a:r>
            <a:r>
              <a:rPr lang="tr-TR" dirty="0" err="1">
                <a:solidFill>
                  <a:schemeClr val="tx1"/>
                </a:solidFill>
              </a:rPr>
              <a:t>probably</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first</a:t>
            </a:r>
            <a:r>
              <a:rPr lang="tr-TR" dirty="0">
                <a:solidFill>
                  <a:schemeClr val="tx1"/>
                </a:solidFill>
              </a:rPr>
              <a:t> </a:t>
            </a:r>
            <a:r>
              <a:rPr lang="tr-TR" dirty="0" err="1">
                <a:solidFill>
                  <a:schemeClr val="tx1"/>
                </a:solidFill>
              </a:rPr>
              <a:t>thing</a:t>
            </a:r>
            <a:r>
              <a:rPr lang="tr-TR" dirty="0">
                <a:solidFill>
                  <a:schemeClr val="tx1"/>
                </a:solidFill>
              </a:rPr>
              <a:t> </a:t>
            </a:r>
            <a:r>
              <a:rPr lang="tr-TR" dirty="0" err="1">
                <a:solidFill>
                  <a:schemeClr val="tx1"/>
                </a:solidFill>
              </a:rPr>
              <a:t>that</a:t>
            </a:r>
            <a:r>
              <a:rPr lang="tr-TR" dirty="0">
                <a:solidFill>
                  <a:schemeClr val="tx1"/>
                </a:solidFill>
              </a:rPr>
              <a:t> </a:t>
            </a:r>
            <a:r>
              <a:rPr lang="tr-TR" dirty="0" err="1">
                <a:solidFill>
                  <a:schemeClr val="tx1"/>
                </a:solidFill>
              </a:rPr>
              <a:t>pops</a:t>
            </a:r>
            <a:r>
              <a:rPr lang="tr-TR" dirty="0">
                <a:solidFill>
                  <a:schemeClr val="tx1"/>
                </a:solidFill>
              </a:rPr>
              <a:t> </a:t>
            </a:r>
            <a:r>
              <a:rPr lang="tr-TR" dirty="0" err="1">
                <a:solidFill>
                  <a:schemeClr val="tx1"/>
                </a:solidFill>
              </a:rPr>
              <a:t>into</a:t>
            </a:r>
            <a:r>
              <a:rPr lang="tr-TR" dirty="0">
                <a:solidFill>
                  <a:schemeClr val="tx1"/>
                </a:solidFill>
              </a:rPr>
              <a:t> </a:t>
            </a:r>
            <a:r>
              <a:rPr lang="tr-TR" dirty="0" err="1">
                <a:solidFill>
                  <a:schemeClr val="tx1"/>
                </a:solidFill>
              </a:rPr>
              <a:t>your</a:t>
            </a:r>
            <a:r>
              <a:rPr lang="tr-TR" dirty="0">
                <a:solidFill>
                  <a:schemeClr val="tx1"/>
                </a:solidFill>
              </a:rPr>
              <a:t> </a:t>
            </a:r>
            <a:r>
              <a:rPr lang="tr-TR" dirty="0" err="1">
                <a:solidFill>
                  <a:schemeClr val="tx1"/>
                </a:solidFill>
              </a:rPr>
              <a:t>head</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indeed</a:t>
            </a:r>
            <a:r>
              <a:rPr lang="tr-TR" dirty="0">
                <a:solidFill>
                  <a:schemeClr val="tx1"/>
                </a:solidFill>
              </a:rPr>
              <a:t>, </a:t>
            </a:r>
            <a:r>
              <a:rPr lang="tr-TR" dirty="0" err="1">
                <a:solidFill>
                  <a:schemeClr val="tx1"/>
                </a:solidFill>
              </a:rPr>
              <a:t>vision-related</a:t>
            </a:r>
            <a:r>
              <a:rPr lang="tr-TR" dirty="0">
                <a:solidFill>
                  <a:schemeClr val="tx1"/>
                </a:solidFill>
              </a:rPr>
              <a:t> </a:t>
            </a:r>
            <a:r>
              <a:rPr lang="tr-TR" dirty="0" err="1">
                <a:solidFill>
                  <a:schemeClr val="tx1"/>
                </a:solidFill>
              </a:rPr>
              <a:t>issues</a:t>
            </a:r>
            <a:r>
              <a:rPr lang="tr-TR" dirty="0">
                <a:solidFill>
                  <a:schemeClr val="tx1"/>
                </a:solidFill>
              </a:rPr>
              <a:t> </a:t>
            </a:r>
            <a:r>
              <a:rPr lang="tr-TR" dirty="0" err="1">
                <a:solidFill>
                  <a:schemeClr val="tx1"/>
                </a:solidFill>
              </a:rPr>
              <a:t>have</a:t>
            </a:r>
            <a:r>
              <a:rPr lang="tr-TR" dirty="0">
                <a:solidFill>
                  <a:schemeClr val="tx1"/>
                </a:solidFill>
              </a:rPr>
              <a:t> </a:t>
            </a:r>
            <a:r>
              <a:rPr lang="tr-TR" dirty="0" err="1">
                <a:solidFill>
                  <a:schemeClr val="tx1"/>
                </a:solidFill>
              </a:rPr>
              <a:t>been</a:t>
            </a:r>
            <a:r>
              <a:rPr lang="tr-TR" dirty="0">
                <a:solidFill>
                  <a:schemeClr val="tx1"/>
                </a:solidFill>
              </a:rPr>
              <a:t> </a:t>
            </a:r>
            <a:r>
              <a:rPr lang="tr-TR" dirty="0" err="1">
                <a:solidFill>
                  <a:schemeClr val="tx1"/>
                </a:solidFill>
              </a:rPr>
              <a:t>amongst</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first</a:t>
            </a:r>
            <a:r>
              <a:rPr lang="tr-TR" dirty="0">
                <a:solidFill>
                  <a:schemeClr val="tx1"/>
                </a:solidFill>
              </a:rPr>
              <a:t> </a:t>
            </a:r>
            <a:r>
              <a:rPr lang="tr-TR" dirty="0" err="1">
                <a:solidFill>
                  <a:schemeClr val="tx1"/>
                </a:solidFill>
              </a:rPr>
              <a:t>ones</a:t>
            </a:r>
            <a:r>
              <a:rPr lang="tr-TR" dirty="0">
                <a:solidFill>
                  <a:schemeClr val="tx1"/>
                </a:solidFill>
              </a:rPr>
              <a:t> </a:t>
            </a:r>
            <a:r>
              <a:rPr lang="tr-TR" dirty="0" err="1">
                <a:solidFill>
                  <a:schemeClr val="tx1"/>
                </a:solidFill>
              </a:rPr>
              <a:t>to</a:t>
            </a:r>
            <a:r>
              <a:rPr lang="tr-TR" dirty="0">
                <a:solidFill>
                  <a:schemeClr val="tx1"/>
                </a:solidFill>
              </a:rPr>
              <a:t> be </a:t>
            </a:r>
            <a:r>
              <a:rPr lang="tr-TR" dirty="0" err="1">
                <a:solidFill>
                  <a:schemeClr val="tx1"/>
                </a:solidFill>
              </a:rPr>
              <a:t>addressed</a:t>
            </a:r>
            <a:r>
              <a:rPr lang="tr-TR" dirty="0">
                <a:solidFill>
                  <a:schemeClr val="tx1"/>
                </a:solidFill>
              </a:rPr>
              <a:t>. </a:t>
            </a:r>
            <a:r>
              <a:rPr lang="tr-TR" dirty="0" err="1">
                <a:solidFill>
                  <a:schemeClr val="tx1"/>
                </a:solidFill>
              </a:rPr>
              <a:t>For</a:t>
            </a:r>
            <a:r>
              <a:rPr lang="tr-TR" dirty="0">
                <a:solidFill>
                  <a:schemeClr val="tx1"/>
                </a:solidFill>
              </a:rPr>
              <a:t> </a:t>
            </a:r>
            <a:r>
              <a:rPr lang="tr-TR" dirty="0" err="1">
                <a:solidFill>
                  <a:schemeClr val="tx1"/>
                </a:solidFill>
              </a:rPr>
              <a:t>example</a:t>
            </a:r>
            <a:r>
              <a:rPr lang="tr-TR" dirty="0">
                <a:solidFill>
                  <a:schemeClr val="tx1"/>
                </a:solidFill>
              </a:rPr>
              <a:t>, </a:t>
            </a:r>
            <a:r>
              <a:rPr lang="tr-TR" dirty="0" err="1">
                <a:solidFill>
                  <a:schemeClr val="tx1"/>
                </a:solidFill>
              </a:rPr>
              <a:t>screen</a:t>
            </a:r>
            <a:r>
              <a:rPr lang="tr-TR" dirty="0">
                <a:solidFill>
                  <a:schemeClr val="tx1"/>
                </a:solidFill>
              </a:rPr>
              <a:t> </a:t>
            </a:r>
            <a:r>
              <a:rPr lang="tr-TR" dirty="0" err="1">
                <a:solidFill>
                  <a:schemeClr val="tx1"/>
                </a:solidFill>
              </a:rPr>
              <a:t>reading</a:t>
            </a:r>
            <a:r>
              <a:rPr lang="tr-TR" dirty="0">
                <a:solidFill>
                  <a:schemeClr val="tx1"/>
                </a:solidFill>
              </a:rPr>
              <a:t> software can be </a:t>
            </a:r>
            <a:r>
              <a:rPr lang="tr-TR" dirty="0" err="1">
                <a:solidFill>
                  <a:schemeClr val="tx1"/>
                </a:solidFill>
              </a:rPr>
              <a:t>utilized</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read</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content</a:t>
            </a:r>
            <a:r>
              <a:rPr lang="tr-TR" dirty="0">
                <a:solidFill>
                  <a:schemeClr val="tx1"/>
                </a:solidFill>
              </a:rPr>
              <a:t> of a </a:t>
            </a:r>
            <a:r>
              <a:rPr lang="tr-TR" dirty="0" err="1">
                <a:solidFill>
                  <a:schemeClr val="tx1"/>
                </a:solidFill>
              </a:rPr>
              <a:t>website</a:t>
            </a:r>
            <a:r>
              <a:rPr lang="tr-TR" dirty="0">
                <a:solidFill>
                  <a:schemeClr val="tx1"/>
                </a:solidFill>
              </a:rPr>
              <a:t> </a:t>
            </a:r>
            <a:r>
              <a:rPr lang="tr-TR" dirty="0" err="1">
                <a:solidFill>
                  <a:schemeClr val="tx1"/>
                </a:solidFill>
              </a:rPr>
              <a:t>out</a:t>
            </a:r>
            <a:r>
              <a:rPr lang="tr-TR" dirty="0">
                <a:solidFill>
                  <a:schemeClr val="tx1"/>
                </a:solidFill>
              </a:rPr>
              <a:t> </a:t>
            </a:r>
            <a:r>
              <a:rPr lang="tr-TR" dirty="0" err="1">
                <a:solidFill>
                  <a:schemeClr val="tx1"/>
                </a:solidFill>
              </a:rPr>
              <a:t>loud</a:t>
            </a:r>
            <a:r>
              <a:rPr lang="tr-TR" dirty="0">
                <a:solidFill>
                  <a:schemeClr val="tx1"/>
                </a:solidFill>
              </a:rPr>
              <a:t>, </a:t>
            </a:r>
            <a:r>
              <a:rPr lang="tr-TR" dirty="0" err="1">
                <a:solidFill>
                  <a:schemeClr val="tx1"/>
                </a:solidFill>
              </a:rPr>
              <a:t>greatly</a:t>
            </a:r>
            <a:r>
              <a:rPr lang="tr-TR" dirty="0">
                <a:solidFill>
                  <a:schemeClr val="tx1"/>
                </a:solidFill>
              </a:rPr>
              <a:t> </a:t>
            </a:r>
            <a:r>
              <a:rPr lang="tr-TR" dirty="0" err="1">
                <a:solidFill>
                  <a:schemeClr val="tx1"/>
                </a:solidFill>
              </a:rPr>
              <a:t>simplifying</a:t>
            </a:r>
            <a:r>
              <a:rPr lang="tr-TR" dirty="0">
                <a:solidFill>
                  <a:schemeClr val="tx1"/>
                </a:solidFill>
              </a:rPr>
              <a:t> </a:t>
            </a:r>
            <a:r>
              <a:rPr lang="tr-TR" dirty="0" err="1">
                <a:solidFill>
                  <a:schemeClr val="tx1"/>
                </a:solidFill>
              </a:rPr>
              <a:t>browsing</a:t>
            </a:r>
            <a:r>
              <a:rPr lang="tr-TR" dirty="0">
                <a:solidFill>
                  <a:schemeClr val="tx1"/>
                </a:solidFill>
              </a:rPr>
              <a:t> </a:t>
            </a:r>
            <a:r>
              <a:rPr lang="tr-TR" dirty="0" err="1">
                <a:solidFill>
                  <a:schemeClr val="tx1"/>
                </a:solidFill>
              </a:rPr>
              <a:t>for</a:t>
            </a:r>
            <a:r>
              <a:rPr lang="tr-TR" dirty="0">
                <a:solidFill>
                  <a:schemeClr val="tx1"/>
                </a:solidFill>
              </a:rPr>
              <a:t> </a:t>
            </a:r>
            <a:r>
              <a:rPr lang="tr-TR" dirty="0" err="1">
                <a:solidFill>
                  <a:schemeClr val="tx1"/>
                </a:solidFill>
              </a:rPr>
              <a:t>those</a:t>
            </a:r>
            <a:r>
              <a:rPr lang="tr-TR" dirty="0">
                <a:solidFill>
                  <a:schemeClr val="tx1"/>
                </a:solidFill>
              </a:rPr>
              <a:t> </a:t>
            </a:r>
            <a:r>
              <a:rPr lang="tr-TR" dirty="0" err="1">
                <a:solidFill>
                  <a:schemeClr val="tx1"/>
                </a:solidFill>
              </a:rPr>
              <a:t>with</a:t>
            </a:r>
            <a:r>
              <a:rPr lang="tr-TR" dirty="0">
                <a:solidFill>
                  <a:schemeClr val="tx1"/>
                </a:solidFill>
              </a:rPr>
              <a:t> </a:t>
            </a:r>
            <a:r>
              <a:rPr lang="tr-TR" dirty="0" err="1">
                <a:solidFill>
                  <a:schemeClr val="tx1"/>
                </a:solidFill>
              </a:rPr>
              <a:t>visual</a:t>
            </a:r>
            <a:r>
              <a:rPr lang="tr-TR" dirty="0">
                <a:solidFill>
                  <a:schemeClr val="tx1"/>
                </a:solidFill>
              </a:rPr>
              <a:t> </a:t>
            </a:r>
            <a:r>
              <a:rPr lang="tr-TR" dirty="0" err="1">
                <a:solidFill>
                  <a:schemeClr val="tx1"/>
                </a:solidFill>
              </a:rPr>
              <a:t>impairments</a:t>
            </a:r>
            <a:r>
              <a:rPr lang="tr-TR" dirty="0">
                <a:solidFill>
                  <a:schemeClr val="tx1"/>
                </a:solidFill>
              </a:rPr>
              <a:t>. </a:t>
            </a:r>
            <a:r>
              <a:rPr lang="tr-TR" dirty="0" err="1">
                <a:solidFill>
                  <a:schemeClr val="tx1"/>
                </a:solidFill>
              </a:rPr>
              <a:t>Similarly</a:t>
            </a:r>
            <a:r>
              <a:rPr lang="tr-TR" dirty="0">
                <a:solidFill>
                  <a:schemeClr val="tx1"/>
                </a:solidFill>
              </a:rPr>
              <a:t>, </a:t>
            </a:r>
            <a:r>
              <a:rPr lang="tr-TR" dirty="0" err="1">
                <a:solidFill>
                  <a:schemeClr val="tx1"/>
                </a:solidFill>
              </a:rPr>
              <a:t>many</a:t>
            </a:r>
            <a:r>
              <a:rPr lang="tr-TR" dirty="0">
                <a:solidFill>
                  <a:schemeClr val="tx1"/>
                </a:solidFill>
              </a:rPr>
              <a:t> web </a:t>
            </a:r>
            <a:r>
              <a:rPr lang="tr-TR" dirty="0" err="1">
                <a:solidFill>
                  <a:schemeClr val="tx1"/>
                </a:solidFill>
              </a:rPr>
              <a:t>app</a:t>
            </a:r>
            <a:r>
              <a:rPr lang="tr-TR" dirty="0">
                <a:solidFill>
                  <a:schemeClr val="tx1"/>
                </a:solidFill>
              </a:rPr>
              <a:t> </a:t>
            </a:r>
            <a:r>
              <a:rPr lang="tr-TR" dirty="0" err="1">
                <a:solidFill>
                  <a:schemeClr val="tx1"/>
                </a:solidFill>
              </a:rPr>
              <a:t>designers</a:t>
            </a:r>
            <a:r>
              <a:rPr lang="tr-TR" dirty="0">
                <a:solidFill>
                  <a:schemeClr val="tx1"/>
                </a:solidFill>
              </a:rPr>
              <a:t> </a:t>
            </a:r>
            <a:r>
              <a:rPr lang="tr-TR" dirty="0" err="1">
                <a:solidFill>
                  <a:schemeClr val="tx1"/>
                </a:solidFill>
              </a:rPr>
              <a:t>now</a:t>
            </a:r>
            <a:r>
              <a:rPr lang="tr-TR" dirty="0">
                <a:solidFill>
                  <a:schemeClr val="tx1"/>
                </a:solidFill>
              </a:rPr>
              <a:t> </a:t>
            </a:r>
            <a:r>
              <a:rPr lang="tr-TR" dirty="0" err="1">
                <a:solidFill>
                  <a:schemeClr val="tx1"/>
                </a:solidFill>
              </a:rPr>
              <a:t>make</a:t>
            </a:r>
            <a:r>
              <a:rPr lang="tr-TR" dirty="0">
                <a:solidFill>
                  <a:schemeClr val="tx1"/>
                </a:solidFill>
              </a:rPr>
              <a:t> </a:t>
            </a:r>
            <a:r>
              <a:rPr lang="tr-TR" u="sng" dirty="0" err="1">
                <a:solidFill>
                  <a:schemeClr val="tx1"/>
                </a:solidFill>
                <a:hlinkClick r:id="rId2"/>
              </a:rPr>
              <a:t>color</a:t>
            </a:r>
            <a:r>
              <a:rPr lang="tr-TR" u="sng" dirty="0">
                <a:solidFill>
                  <a:schemeClr val="tx1"/>
                </a:solidFill>
                <a:hlinkClick r:id="rId2"/>
              </a:rPr>
              <a:t> </a:t>
            </a:r>
            <a:r>
              <a:rPr lang="tr-TR" u="sng" dirty="0" err="1">
                <a:solidFill>
                  <a:schemeClr val="tx1"/>
                </a:solidFill>
                <a:hlinkClick r:id="rId2"/>
              </a:rPr>
              <a:t>blindness</a:t>
            </a:r>
            <a:r>
              <a:rPr lang="tr-TR" dirty="0">
                <a:solidFill>
                  <a:schemeClr val="tx1"/>
                </a:solidFill>
              </a:rPr>
              <a:t> a </a:t>
            </a:r>
            <a:r>
              <a:rPr lang="tr-TR" dirty="0" err="1">
                <a:solidFill>
                  <a:schemeClr val="tx1"/>
                </a:solidFill>
              </a:rPr>
              <a:t>key</a:t>
            </a:r>
            <a:r>
              <a:rPr lang="tr-TR" dirty="0">
                <a:solidFill>
                  <a:schemeClr val="tx1"/>
                </a:solidFill>
              </a:rPr>
              <a:t> </a:t>
            </a:r>
            <a:r>
              <a:rPr lang="tr-TR" dirty="0" err="1">
                <a:solidFill>
                  <a:schemeClr val="tx1"/>
                </a:solidFill>
              </a:rPr>
              <a:t>consideration</a:t>
            </a:r>
            <a:r>
              <a:rPr lang="tr-TR" dirty="0">
                <a:solidFill>
                  <a:schemeClr val="tx1"/>
                </a:solidFill>
              </a:rPr>
              <a:t> </a:t>
            </a:r>
            <a:r>
              <a:rPr lang="tr-TR" dirty="0" err="1">
                <a:solidFill>
                  <a:schemeClr val="tx1"/>
                </a:solidFill>
              </a:rPr>
              <a:t>when</a:t>
            </a:r>
            <a:r>
              <a:rPr lang="tr-TR" dirty="0">
                <a:solidFill>
                  <a:schemeClr val="tx1"/>
                </a:solidFill>
              </a:rPr>
              <a:t> it </a:t>
            </a:r>
            <a:r>
              <a:rPr lang="tr-TR" dirty="0" err="1">
                <a:solidFill>
                  <a:schemeClr val="tx1"/>
                </a:solidFill>
              </a:rPr>
              <a:t>comes</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color</a:t>
            </a:r>
            <a:r>
              <a:rPr lang="tr-TR" dirty="0">
                <a:solidFill>
                  <a:schemeClr val="tx1"/>
                </a:solidFill>
              </a:rPr>
              <a:t> </a:t>
            </a:r>
            <a:r>
              <a:rPr lang="tr-TR" dirty="0" err="1">
                <a:solidFill>
                  <a:schemeClr val="tx1"/>
                </a:solidFill>
              </a:rPr>
              <a:t>management</a:t>
            </a:r>
            <a:r>
              <a:rPr lang="tr-TR" dirty="0">
                <a:solidFill>
                  <a:schemeClr val="tx1"/>
                </a:solidFill>
              </a:rPr>
              <a:t>, </a:t>
            </a:r>
            <a:r>
              <a:rPr lang="tr-TR" dirty="0" err="1">
                <a:solidFill>
                  <a:schemeClr val="tx1"/>
                </a:solidFill>
              </a:rPr>
              <a:t>while</a:t>
            </a:r>
            <a:r>
              <a:rPr lang="tr-TR" dirty="0">
                <a:solidFill>
                  <a:schemeClr val="tx1"/>
                </a:solidFill>
              </a:rPr>
              <a:t> </a:t>
            </a:r>
            <a:r>
              <a:rPr lang="tr-TR" dirty="0" err="1">
                <a:solidFill>
                  <a:schemeClr val="tx1"/>
                </a:solidFill>
              </a:rPr>
              <a:t>high-quality</a:t>
            </a:r>
            <a:r>
              <a:rPr lang="tr-TR" dirty="0">
                <a:solidFill>
                  <a:schemeClr val="tx1"/>
                </a:solidFill>
              </a:rPr>
              <a:t> </a:t>
            </a:r>
            <a:r>
              <a:rPr lang="tr-TR" dirty="0" err="1">
                <a:solidFill>
                  <a:schemeClr val="tx1"/>
                </a:solidFill>
              </a:rPr>
              <a:t>computer</a:t>
            </a:r>
            <a:r>
              <a:rPr lang="tr-TR" dirty="0">
                <a:solidFill>
                  <a:schemeClr val="tx1"/>
                </a:solidFill>
              </a:rPr>
              <a:t> </a:t>
            </a:r>
            <a:r>
              <a:rPr lang="tr-TR" dirty="0" err="1">
                <a:solidFill>
                  <a:schemeClr val="tx1"/>
                </a:solidFill>
              </a:rPr>
              <a:t>monitors</a:t>
            </a:r>
            <a:r>
              <a:rPr lang="tr-TR" dirty="0">
                <a:solidFill>
                  <a:schemeClr val="tx1"/>
                </a:solidFill>
              </a:rPr>
              <a:t> </a:t>
            </a:r>
            <a:r>
              <a:rPr lang="tr-TR" dirty="0" err="1">
                <a:solidFill>
                  <a:schemeClr val="tx1"/>
                </a:solidFill>
              </a:rPr>
              <a:t>include</a:t>
            </a:r>
            <a:r>
              <a:rPr lang="tr-TR" dirty="0">
                <a:solidFill>
                  <a:schemeClr val="tx1"/>
                </a:solidFill>
              </a:rPr>
              <a:t> </a:t>
            </a:r>
            <a:r>
              <a:rPr lang="tr-TR" dirty="0" err="1">
                <a:solidFill>
                  <a:schemeClr val="tx1"/>
                </a:solidFill>
              </a:rPr>
              <a:t>built</a:t>
            </a:r>
            <a:r>
              <a:rPr lang="tr-TR" dirty="0">
                <a:solidFill>
                  <a:schemeClr val="tx1"/>
                </a:solidFill>
              </a:rPr>
              <a:t>-in </a:t>
            </a:r>
            <a:r>
              <a:rPr lang="tr-TR" dirty="0" err="1">
                <a:solidFill>
                  <a:schemeClr val="tx1"/>
                </a:solidFill>
              </a:rPr>
              <a:t>tools</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assist</a:t>
            </a:r>
            <a:r>
              <a:rPr lang="tr-TR" dirty="0">
                <a:solidFill>
                  <a:schemeClr val="tx1"/>
                </a:solidFill>
              </a:rPr>
              <a:t> </a:t>
            </a:r>
            <a:r>
              <a:rPr lang="tr-TR" dirty="0" err="1">
                <a:solidFill>
                  <a:schemeClr val="tx1"/>
                </a:solidFill>
              </a:rPr>
              <a:t>color</a:t>
            </a:r>
            <a:r>
              <a:rPr lang="tr-TR" dirty="0">
                <a:solidFill>
                  <a:schemeClr val="tx1"/>
                </a:solidFill>
              </a:rPr>
              <a:t> </a:t>
            </a:r>
            <a:r>
              <a:rPr lang="tr-TR" dirty="0" err="1">
                <a:solidFill>
                  <a:schemeClr val="tx1"/>
                </a:solidFill>
              </a:rPr>
              <a:t>blind</a:t>
            </a:r>
            <a:r>
              <a:rPr lang="tr-TR" dirty="0">
                <a:solidFill>
                  <a:schemeClr val="tx1"/>
                </a:solidFill>
              </a:rPr>
              <a:t> </a:t>
            </a:r>
            <a:r>
              <a:rPr lang="tr-TR" dirty="0" err="1">
                <a:solidFill>
                  <a:schemeClr val="tx1"/>
                </a:solidFill>
              </a:rPr>
              <a:t>individuals</a:t>
            </a:r>
            <a:r>
              <a:rPr lang="tr-TR" dirty="0">
                <a:solidFill>
                  <a:schemeClr val="tx1"/>
                </a:solidFill>
              </a:rPr>
              <a:t>. </a:t>
            </a:r>
          </a:p>
        </p:txBody>
      </p:sp>
      <p:pic>
        <p:nvPicPr>
          <p:cNvPr id="6146" name="Picture 2" descr="Social Rights for All: Cities are committed to deliver on the European  Pillar of Social Righ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9292" y="4258347"/>
            <a:ext cx="5123452" cy="2561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219886" cy="1003070"/>
          </a:xfrm>
        </p:spPr>
        <p:txBody>
          <a:bodyPr>
            <a:normAutofit fontScale="90000"/>
          </a:bodyPr>
          <a:lstStyle/>
          <a:p>
            <a:r>
              <a:rPr lang="it-IT" b="1" i="1" dirty="0"/>
              <a:t>Why is Digital Accessibility Important in Schools?</a:t>
            </a:r>
            <a:r>
              <a:rPr lang="it-IT" i="1" dirty="0"/>
              <a:t> </a:t>
            </a:r>
            <a:r>
              <a:rPr lang="tr-TR" b="1" i="1" dirty="0"/>
              <a:t/>
            </a:r>
            <a:br>
              <a:rPr lang="tr-TR" b="1" i="1" dirty="0"/>
            </a:br>
            <a:endParaRPr lang="tr-TR" dirty="0"/>
          </a:p>
        </p:txBody>
      </p:sp>
      <p:sp>
        <p:nvSpPr>
          <p:cNvPr id="3" name="İçerik Yer Tutucusu 2"/>
          <p:cNvSpPr>
            <a:spLocks noGrp="1"/>
          </p:cNvSpPr>
          <p:nvPr>
            <p:ph idx="1"/>
          </p:nvPr>
        </p:nvSpPr>
        <p:spPr>
          <a:xfrm>
            <a:off x="1251678" y="2286001"/>
            <a:ext cx="6192831" cy="4087090"/>
          </a:xfrm>
        </p:spPr>
        <p:txBody>
          <a:bodyPr/>
          <a:lstStyle/>
          <a:p>
            <a:r>
              <a:rPr lang="tr-TR" sz="1900" dirty="0" err="1">
                <a:solidFill>
                  <a:schemeClr val="tx1"/>
                </a:solidFill>
              </a:rPr>
              <a:t>Digital</a:t>
            </a:r>
            <a:r>
              <a:rPr lang="tr-TR" sz="1900" dirty="0">
                <a:solidFill>
                  <a:schemeClr val="tx1"/>
                </a:solidFill>
              </a:rPr>
              <a:t> </a:t>
            </a:r>
            <a:r>
              <a:rPr lang="tr-TR" sz="1900" dirty="0" err="1">
                <a:solidFill>
                  <a:schemeClr val="tx1"/>
                </a:solidFill>
              </a:rPr>
              <a:t>accessibility</a:t>
            </a:r>
            <a:r>
              <a:rPr lang="tr-TR" sz="1900" dirty="0">
                <a:solidFill>
                  <a:schemeClr val="tx1"/>
                </a:solidFill>
              </a:rPr>
              <a:t> is </a:t>
            </a:r>
            <a:r>
              <a:rPr lang="tr-TR" sz="1900" dirty="0" err="1">
                <a:solidFill>
                  <a:schemeClr val="tx1"/>
                </a:solidFill>
              </a:rPr>
              <a:t>crucial</a:t>
            </a:r>
            <a:r>
              <a:rPr lang="tr-TR" sz="1900" dirty="0">
                <a:solidFill>
                  <a:schemeClr val="tx1"/>
                </a:solidFill>
              </a:rPr>
              <a:t> in </a:t>
            </a:r>
            <a:r>
              <a:rPr lang="tr-TR" sz="1900" dirty="0" err="1">
                <a:solidFill>
                  <a:schemeClr val="tx1"/>
                </a:solidFill>
              </a:rPr>
              <a:t>schools</a:t>
            </a:r>
            <a:r>
              <a:rPr lang="tr-TR" sz="1900" dirty="0">
                <a:solidFill>
                  <a:schemeClr val="tx1"/>
                </a:solidFill>
              </a:rPr>
              <a:t> </a:t>
            </a:r>
            <a:r>
              <a:rPr lang="tr-TR" sz="1900" dirty="0" err="1">
                <a:solidFill>
                  <a:schemeClr val="tx1"/>
                </a:solidFill>
              </a:rPr>
              <a:t>because</a:t>
            </a:r>
            <a:r>
              <a:rPr lang="tr-TR" sz="1900" dirty="0">
                <a:solidFill>
                  <a:schemeClr val="tx1"/>
                </a:solidFill>
              </a:rPr>
              <a:t> </a:t>
            </a:r>
            <a:r>
              <a:rPr lang="tr-TR" sz="1900" dirty="0" err="1">
                <a:solidFill>
                  <a:schemeClr val="tx1"/>
                </a:solidFill>
              </a:rPr>
              <a:t>it’s</a:t>
            </a:r>
            <a:r>
              <a:rPr lang="tr-TR" sz="1900" dirty="0">
                <a:solidFill>
                  <a:schemeClr val="tx1"/>
                </a:solidFill>
              </a:rPr>
              <a:t> </a:t>
            </a:r>
            <a:r>
              <a:rPr lang="tr-TR" sz="1900" dirty="0" err="1">
                <a:solidFill>
                  <a:schemeClr val="tx1"/>
                </a:solidFill>
              </a:rPr>
              <a:t>the</a:t>
            </a:r>
            <a:r>
              <a:rPr lang="tr-TR" sz="1900" dirty="0">
                <a:solidFill>
                  <a:schemeClr val="tx1"/>
                </a:solidFill>
              </a:rPr>
              <a:t> </a:t>
            </a:r>
            <a:r>
              <a:rPr lang="tr-TR" sz="1900" dirty="0" err="1">
                <a:solidFill>
                  <a:schemeClr val="tx1"/>
                </a:solidFill>
              </a:rPr>
              <a:t>means</a:t>
            </a:r>
            <a:r>
              <a:rPr lang="tr-TR" sz="1900" dirty="0">
                <a:solidFill>
                  <a:schemeClr val="tx1"/>
                </a:solidFill>
              </a:rPr>
              <a:t> </a:t>
            </a:r>
            <a:r>
              <a:rPr lang="tr-TR" sz="1900" dirty="0" err="1">
                <a:solidFill>
                  <a:schemeClr val="tx1"/>
                </a:solidFill>
              </a:rPr>
              <a:t>by</a:t>
            </a:r>
            <a:r>
              <a:rPr lang="tr-TR" sz="1900" dirty="0">
                <a:solidFill>
                  <a:schemeClr val="tx1"/>
                </a:solidFill>
              </a:rPr>
              <a:t> </a:t>
            </a:r>
            <a:r>
              <a:rPr lang="tr-TR" sz="1900" dirty="0" err="1">
                <a:solidFill>
                  <a:schemeClr val="tx1"/>
                </a:solidFill>
              </a:rPr>
              <a:t>which</a:t>
            </a:r>
            <a:r>
              <a:rPr lang="tr-TR" sz="1900" dirty="0">
                <a:solidFill>
                  <a:schemeClr val="tx1"/>
                </a:solidFill>
              </a:rPr>
              <a:t> </a:t>
            </a:r>
            <a:r>
              <a:rPr lang="tr-TR" sz="1900" dirty="0" err="1">
                <a:solidFill>
                  <a:schemeClr val="tx1"/>
                </a:solidFill>
              </a:rPr>
              <a:t>students</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disabilities</a:t>
            </a:r>
            <a:r>
              <a:rPr lang="tr-TR" sz="1900" dirty="0">
                <a:solidFill>
                  <a:schemeClr val="tx1"/>
                </a:solidFill>
              </a:rPr>
              <a:t> </a:t>
            </a:r>
            <a:r>
              <a:rPr lang="tr-TR" sz="1900" dirty="0" err="1">
                <a:solidFill>
                  <a:schemeClr val="tx1"/>
                </a:solidFill>
              </a:rPr>
              <a:t>and</a:t>
            </a:r>
            <a:r>
              <a:rPr lang="tr-TR" sz="1900" dirty="0">
                <a:solidFill>
                  <a:schemeClr val="tx1"/>
                </a:solidFill>
              </a:rPr>
              <a:t> </a:t>
            </a:r>
            <a:r>
              <a:rPr lang="tr-TR" sz="1900" dirty="0" err="1">
                <a:solidFill>
                  <a:schemeClr val="tx1"/>
                </a:solidFill>
              </a:rPr>
              <a:t>impairments</a:t>
            </a:r>
            <a:r>
              <a:rPr lang="tr-TR" sz="1900" dirty="0">
                <a:solidFill>
                  <a:schemeClr val="tx1"/>
                </a:solidFill>
              </a:rPr>
              <a:t> </a:t>
            </a:r>
            <a:r>
              <a:rPr lang="tr-TR" sz="1900" dirty="0" err="1">
                <a:solidFill>
                  <a:schemeClr val="tx1"/>
                </a:solidFill>
              </a:rPr>
              <a:t>are</a:t>
            </a:r>
            <a:r>
              <a:rPr lang="tr-TR" sz="1900" dirty="0">
                <a:solidFill>
                  <a:schemeClr val="tx1"/>
                </a:solidFill>
              </a:rPr>
              <a:t> </a:t>
            </a:r>
            <a:r>
              <a:rPr lang="tr-TR" sz="1900" dirty="0" err="1">
                <a:solidFill>
                  <a:schemeClr val="tx1"/>
                </a:solidFill>
              </a:rPr>
              <a:t>provided</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equal</a:t>
            </a:r>
            <a:r>
              <a:rPr lang="tr-TR" sz="1900" dirty="0">
                <a:solidFill>
                  <a:schemeClr val="tx1"/>
                </a:solidFill>
              </a:rPr>
              <a:t> </a:t>
            </a:r>
            <a:r>
              <a:rPr lang="tr-TR" sz="1900" dirty="0" err="1">
                <a:solidFill>
                  <a:schemeClr val="tx1"/>
                </a:solidFill>
              </a:rPr>
              <a:t>access</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education</a:t>
            </a:r>
            <a:r>
              <a:rPr lang="tr-TR" sz="1900" dirty="0">
                <a:solidFill>
                  <a:schemeClr val="tx1"/>
                </a:solidFill>
              </a:rPr>
              <a:t> </a:t>
            </a:r>
            <a:r>
              <a:rPr lang="tr-TR" sz="1900" dirty="0" err="1">
                <a:solidFill>
                  <a:schemeClr val="tx1"/>
                </a:solidFill>
              </a:rPr>
              <a:t>technology</a:t>
            </a:r>
            <a:r>
              <a:rPr lang="tr-TR" sz="1900" dirty="0">
                <a:solidFill>
                  <a:schemeClr val="tx1"/>
                </a:solidFill>
              </a:rPr>
              <a:t> (</a:t>
            </a:r>
            <a:r>
              <a:rPr lang="tr-TR" sz="1900" dirty="0" err="1">
                <a:solidFill>
                  <a:schemeClr val="tx1"/>
                </a:solidFill>
              </a:rPr>
              <a:t>EdTech</a:t>
            </a:r>
            <a:r>
              <a:rPr lang="tr-TR" sz="1900" dirty="0">
                <a:solidFill>
                  <a:schemeClr val="tx1"/>
                </a:solidFill>
              </a:rPr>
              <a:t>) </a:t>
            </a:r>
            <a:r>
              <a:rPr lang="tr-TR" sz="1900" dirty="0" err="1">
                <a:solidFill>
                  <a:schemeClr val="tx1"/>
                </a:solidFill>
              </a:rPr>
              <a:t>and</a:t>
            </a:r>
            <a:r>
              <a:rPr lang="tr-TR" sz="1900" dirty="0">
                <a:solidFill>
                  <a:schemeClr val="tx1"/>
                </a:solidFill>
              </a:rPr>
              <a:t> </a:t>
            </a:r>
            <a:r>
              <a:rPr lang="tr-TR" sz="1900" dirty="0" err="1">
                <a:solidFill>
                  <a:schemeClr val="tx1"/>
                </a:solidFill>
              </a:rPr>
              <a:t>learning</a:t>
            </a:r>
            <a:r>
              <a:rPr lang="tr-TR" sz="1900" dirty="0">
                <a:solidFill>
                  <a:schemeClr val="tx1"/>
                </a:solidFill>
              </a:rPr>
              <a:t> </a:t>
            </a:r>
            <a:r>
              <a:rPr lang="tr-TR" sz="1900" dirty="0" err="1">
                <a:solidFill>
                  <a:schemeClr val="tx1"/>
                </a:solidFill>
              </a:rPr>
              <a:t>materials</a:t>
            </a:r>
            <a:r>
              <a:rPr lang="tr-TR" sz="1900" dirty="0">
                <a:solidFill>
                  <a:schemeClr val="tx1"/>
                </a:solidFill>
              </a:rPr>
              <a:t>. At </a:t>
            </a:r>
            <a:r>
              <a:rPr lang="tr-TR" sz="1900" dirty="0" err="1">
                <a:solidFill>
                  <a:schemeClr val="tx1"/>
                </a:solidFill>
              </a:rPr>
              <a:t>the</a:t>
            </a:r>
            <a:r>
              <a:rPr lang="tr-TR" sz="1900" dirty="0">
                <a:solidFill>
                  <a:schemeClr val="tx1"/>
                </a:solidFill>
              </a:rPr>
              <a:t> </a:t>
            </a:r>
            <a:r>
              <a:rPr lang="tr-TR" sz="1900" dirty="0" err="1">
                <a:solidFill>
                  <a:schemeClr val="tx1"/>
                </a:solidFill>
              </a:rPr>
              <a:t>same</a:t>
            </a:r>
            <a:r>
              <a:rPr lang="tr-TR" sz="1900" dirty="0">
                <a:solidFill>
                  <a:schemeClr val="tx1"/>
                </a:solidFill>
              </a:rPr>
              <a:t> time, a </a:t>
            </a:r>
            <a:r>
              <a:rPr lang="tr-TR" sz="1900" dirty="0" err="1">
                <a:solidFill>
                  <a:schemeClr val="tx1"/>
                </a:solidFill>
              </a:rPr>
              <a:t>focus</a:t>
            </a:r>
            <a:r>
              <a:rPr lang="tr-TR" sz="1900" dirty="0">
                <a:solidFill>
                  <a:schemeClr val="tx1"/>
                </a:solidFill>
              </a:rPr>
              <a:t> on </a:t>
            </a:r>
            <a:r>
              <a:rPr lang="tr-TR" sz="1900" dirty="0" err="1">
                <a:solidFill>
                  <a:schemeClr val="tx1"/>
                </a:solidFill>
              </a:rPr>
              <a:t>digital</a:t>
            </a:r>
            <a:r>
              <a:rPr lang="tr-TR" sz="1900" dirty="0">
                <a:solidFill>
                  <a:schemeClr val="tx1"/>
                </a:solidFill>
              </a:rPr>
              <a:t> </a:t>
            </a:r>
            <a:r>
              <a:rPr lang="tr-TR" sz="1900" dirty="0" err="1">
                <a:solidFill>
                  <a:schemeClr val="tx1"/>
                </a:solidFill>
              </a:rPr>
              <a:t>accessibility</a:t>
            </a:r>
            <a:r>
              <a:rPr lang="tr-TR" sz="1900" dirty="0">
                <a:solidFill>
                  <a:schemeClr val="tx1"/>
                </a:solidFill>
              </a:rPr>
              <a:t> can </a:t>
            </a:r>
            <a:r>
              <a:rPr lang="tr-TR" sz="1900" dirty="0" err="1">
                <a:solidFill>
                  <a:schemeClr val="tx1"/>
                </a:solidFill>
              </a:rPr>
              <a:t>empower</a:t>
            </a:r>
            <a:r>
              <a:rPr lang="tr-TR" sz="1900" dirty="0">
                <a:solidFill>
                  <a:schemeClr val="tx1"/>
                </a:solidFill>
              </a:rPr>
              <a:t> </a:t>
            </a:r>
            <a:r>
              <a:rPr lang="tr-TR" sz="1900" dirty="0" err="1">
                <a:solidFill>
                  <a:schemeClr val="tx1"/>
                </a:solidFill>
              </a:rPr>
              <a:t>these</a:t>
            </a:r>
            <a:r>
              <a:rPr lang="tr-TR" sz="1900" dirty="0">
                <a:solidFill>
                  <a:schemeClr val="tx1"/>
                </a:solidFill>
              </a:rPr>
              <a:t> </a:t>
            </a:r>
            <a:r>
              <a:rPr lang="tr-TR" sz="1900" dirty="0" err="1">
                <a:solidFill>
                  <a:schemeClr val="tx1"/>
                </a:solidFill>
              </a:rPr>
              <a:t>students</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enjoy</a:t>
            </a:r>
            <a:r>
              <a:rPr lang="tr-TR" sz="1900" dirty="0">
                <a:solidFill>
                  <a:schemeClr val="tx1"/>
                </a:solidFill>
              </a:rPr>
              <a:t> </a:t>
            </a:r>
            <a:r>
              <a:rPr lang="tr-TR" sz="1900" dirty="0" err="1">
                <a:solidFill>
                  <a:schemeClr val="tx1"/>
                </a:solidFill>
              </a:rPr>
              <a:t>the</a:t>
            </a:r>
            <a:r>
              <a:rPr lang="tr-TR" sz="1900" dirty="0">
                <a:solidFill>
                  <a:schemeClr val="tx1"/>
                </a:solidFill>
              </a:rPr>
              <a:t> </a:t>
            </a:r>
            <a:r>
              <a:rPr lang="tr-TR" sz="1900" dirty="0" err="1">
                <a:solidFill>
                  <a:schemeClr val="tx1"/>
                </a:solidFill>
              </a:rPr>
              <a:t>same</a:t>
            </a:r>
            <a:r>
              <a:rPr lang="tr-TR" sz="1900" dirty="0">
                <a:solidFill>
                  <a:schemeClr val="tx1"/>
                </a:solidFill>
              </a:rPr>
              <a:t> </a:t>
            </a:r>
            <a:r>
              <a:rPr lang="tr-TR" sz="1900" dirty="0" err="1">
                <a:solidFill>
                  <a:schemeClr val="tx1"/>
                </a:solidFill>
              </a:rPr>
              <a:t>learning</a:t>
            </a:r>
            <a:r>
              <a:rPr lang="tr-TR" sz="1900" dirty="0">
                <a:solidFill>
                  <a:schemeClr val="tx1"/>
                </a:solidFill>
              </a:rPr>
              <a:t> </a:t>
            </a:r>
            <a:r>
              <a:rPr lang="tr-TR" sz="1900" dirty="0" err="1">
                <a:solidFill>
                  <a:schemeClr val="tx1"/>
                </a:solidFill>
              </a:rPr>
              <a:t>experiences</a:t>
            </a:r>
            <a:r>
              <a:rPr lang="tr-TR" sz="1900" dirty="0">
                <a:solidFill>
                  <a:schemeClr val="tx1"/>
                </a:solidFill>
              </a:rPr>
              <a:t> as </a:t>
            </a:r>
            <a:r>
              <a:rPr lang="tr-TR" sz="1900" dirty="0" err="1">
                <a:solidFill>
                  <a:schemeClr val="tx1"/>
                </a:solidFill>
              </a:rPr>
              <a:t>their</a:t>
            </a:r>
            <a:r>
              <a:rPr lang="tr-TR" sz="1900" dirty="0">
                <a:solidFill>
                  <a:schemeClr val="tx1"/>
                </a:solidFill>
              </a:rPr>
              <a:t> </a:t>
            </a:r>
            <a:r>
              <a:rPr lang="tr-TR" sz="1900" dirty="0" err="1">
                <a:solidFill>
                  <a:schemeClr val="tx1"/>
                </a:solidFill>
              </a:rPr>
              <a:t>peers</a:t>
            </a:r>
            <a:r>
              <a:rPr lang="tr-TR" sz="1900" dirty="0">
                <a:solidFill>
                  <a:schemeClr val="tx1"/>
                </a:solidFill>
              </a:rPr>
              <a:t>. </a:t>
            </a:r>
          </a:p>
          <a:p>
            <a:pPr marL="0" indent="0">
              <a:buNone/>
            </a:pPr>
            <a:endParaRPr lang="tr-TR" b="1" dirty="0" smtClean="0"/>
          </a:p>
          <a:p>
            <a:endParaRPr lang="tr-TR" b="1" dirty="0" smtClean="0"/>
          </a:p>
          <a:p>
            <a:endParaRPr lang="tr-TR" b="1" dirty="0"/>
          </a:p>
        </p:txBody>
      </p:sp>
      <p:pic>
        <p:nvPicPr>
          <p:cNvPr id="6" name="Resim 5" descr="https://amnet-systems.com/wp-content/uploads/2022/07/shutterstock_1814238713-1-scale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3326" y="3537527"/>
            <a:ext cx="4230601" cy="2746057"/>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97860" y="378690"/>
            <a:ext cx="8658940" cy="4632684"/>
          </a:xfrm>
        </p:spPr>
        <p:txBody>
          <a:bodyPr>
            <a:normAutofit/>
          </a:bodyPr>
          <a:lstStyle/>
          <a:p>
            <a:r>
              <a:rPr lang="tr-TR" dirty="0" err="1">
                <a:solidFill>
                  <a:schemeClr val="tx1"/>
                </a:solidFill>
              </a:rPr>
              <a:t>It’s</a:t>
            </a:r>
            <a:r>
              <a:rPr lang="tr-TR" dirty="0">
                <a:solidFill>
                  <a:schemeClr val="tx1"/>
                </a:solidFill>
              </a:rPr>
              <a:t> </a:t>
            </a:r>
            <a:r>
              <a:rPr lang="tr-TR" dirty="0" err="1">
                <a:solidFill>
                  <a:schemeClr val="tx1"/>
                </a:solidFill>
              </a:rPr>
              <a:t>worth</a:t>
            </a:r>
            <a:r>
              <a:rPr lang="tr-TR" dirty="0">
                <a:solidFill>
                  <a:schemeClr val="tx1"/>
                </a:solidFill>
              </a:rPr>
              <a:t> </a:t>
            </a:r>
            <a:r>
              <a:rPr lang="tr-TR" dirty="0" err="1">
                <a:solidFill>
                  <a:schemeClr val="tx1"/>
                </a:solidFill>
              </a:rPr>
              <a:t>stressing</a:t>
            </a:r>
            <a:r>
              <a:rPr lang="tr-TR" dirty="0">
                <a:solidFill>
                  <a:schemeClr val="tx1"/>
                </a:solidFill>
              </a:rPr>
              <a:t> </a:t>
            </a:r>
            <a:r>
              <a:rPr lang="tr-TR" dirty="0" err="1">
                <a:solidFill>
                  <a:schemeClr val="tx1"/>
                </a:solidFill>
              </a:rPr>
              <a:t>that</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accessibility</a:t>
            </a:r>
            <a:r>
              <a:rPr lang="tr-TR" dirty="0">
                <a:solidFill>
                  <a:schemeClr val="tx1"/>
                </a:solidFill>
              </a:rPr>
              <a:t> can be </a:t>
            </a:r>
            <a:r>
              <a:rPr lang="tr-TR" dirty="0" err="1">
                <a:solidFill>
                  <a:schemeClr val="tx1"/>
                </a:solidFill>
              </a:rPr>
              <a:t>achieved</a:t>
            </a:r>
            <a:r>
              <a:rPr lang="tr-TR" dirty="0">
                <a:solidFill>
                  <a:schemeClr val="tx1"/>
                </a:solidFill>
              </a:rPr>
              <a:t> </a:t>
            </a:r>
            <a:r>
              <a:rPr lang="tr-TR" dirty="0" err="1">
                <a:solidFill>
                  <a:schemeClr val="tx1"/>
                </a:solidFill>
              </a:rPr>
              <a:t>through</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optimization</a:t>
            </a:r>
            <a:r>
              <a:rPr lang="tr-TR" dirty="0">
                <a:solidFill>
                  <a:schemeClr val="tx1"/>
                </a:solidFill>
              </a:rPr>
              <a:t> of </a:t>
            </a:r>
            <a:r>
              <a:rPr lang="tr-TR" dirty="0" err="1">
                <a:solidFill>
                  <a:schemeClr val="tx1"/>
                </a:solidFill>
              </a:rPr>
              <a:t>digital</a:t>
            </a:r>
            <a:r>
              <a:rPr lang="tr-TR" dirty="0">
                <a:solidFill>
                  <a:schemeClr val="tx1"/>
                </a:solidFill>
              </a:rPr>
              <a:t> </a:t>
            </a:r>
            <a:r>
              <a:rPr lang="tr-TR" dirty="0" err="1">
                <a:solidFill>
                  <a:schemeClr val="tx1"/>
                </a:solidFill>
              </a:rPr>
              <a:t>media</a:t>
            </a:r>
            <a:r>
              <a:rPr lang="tr-TR" dirty="0">
                <a:solidFill>
                  <a:schemeClr val="tx1"/>
                </a:solidFill>
              </a:rPr>
              <a:t>, software, </a:t>
            </a:r>
            <a:r>
              <a:rPr lang="tr-TR" dirty="0" err="1">
                <a:solidFill>
                  <a:schemeClr val="tx1"/>
                </a:solidFill>
              </a:rPr>
              <a:t>and</a:t>
            </a:r>
            <a:r>
              <a:rPr lang="tr-TR" dirty="0">
                <a:solidFill>
                  <a:schemeClr val="tx1"/>
                </a:solidFill>
              </a:rPr>
              <a:t> mobile </a:t>
            </a:r>
            <a:r>
              <a:rPr lang="tr-TR" dirty="0" err="1">
                <a:solidFill>
                  <a:schemeClr val="tx1"/>
                </a:solidFill>
              </a:rPr>
              <a:t>apps</a:t>
            </a:r>
            <a:r>
              <a:rPr lang="tr-TR" dirty="0">
                <a:solidFill>
                  <a:schemeClr val="tx1"/>
                </a:solidFill>
              </a:rPr>
              <a:t>, but </a:t>
            </a:r>
            <a:r>
              <a:rPr lang="tr-TR" dirty="0" err="1">
                <a:solidFill>
                  <a:schemeClr val="tx1"/>
                </a:solidFill>
              </a:rPr>
              <a:t>also</a:t>
            </a:r>
            <a:r>
              <a:rPr lang="tr-TR" dirty="0">
                <a:solidFill>
                  <a:schemeClr val="tx1"/>
                </a:solidFill>
              </a:rPr>
              <a:t> </a:t>
            </a:r>
            <a:r>
              <a:rPr lang="tr-TR" dirty="0" err="1">
                <a:solidFill>
                  <a:schemeClr val="tx1"/>
                </a:solidFill>
              </a:rPr>
              <a:t>through</a:t>
            </a:r>
            <a:r>
              <a:rPr lang="tr-TR" dirty="0">
                <a:solidFill>
                  <a:schemeClr val="tx1"/>
                </a:solidFill>
              </a:rPr>
              <a:t> hardware </a:t>
            </a:r>
            <a:r>
              <a:rPr lang="tr-TR" dirty="0" err="1">
                <a:solidFill>
                  <a:schemeClr val="tx1"/>
                </a:solidFill>
              </a:rPr>
              <a:t>solutions</a:t>
            </a:r>
            <a:r>
              <a:rPr lang="tr-TR" dirty="0">
                <a:solidFill>
                  <a:schemeClr val="tx1"/>
                </a:solidFill>
              </a:rPr>
              <a:t>. </a:t>
            </a:r>
            <a:r>
              <a:rPr lang="tr-TR" dirty="0" err="1">
                <a:solidFill>
                  <a:schemeClr val="tx1"/>
                </a:solidFill>
              </a:rPr>
              <a:t>For</a:t>
            </a:r>
            <a:r>
              <a:rPr lang="tr-TR" dirty="0">
                <a:solidFill>
                  <a:schemeClr val="tx1"/>
                </a:solidFill>
              </a:rPr>
              <a:t> </a:t>
            </a:r>
            <a:r>
              <a:rPr lang="tr-TR" dirty="0" err="1">
                <a:solidFill>
                  <a:schemeClr val="tx1"/>
                </a:solidFill>
              </a:rPr>
              <a:t>instance</a:t>
            </a:r>
            <a:r>
              <a:rPr lang="tr-TR" dirty="0">
                <a:solidFill>
                  <a:schemeClr val="tx1"/>
                </a:solidFill>
              </a:rPr>
              <a:t>, </a:t>
            </a:r>
            <a:r>
              <a:rPr lang="tr-TR" u="sng" dirty="0" err="1">
                <a:solidFill>
                  <a:schemeClr val="tx1"/>
                </a:solidFill>
                <a:hlinkClick r:id="rId2"/>
              </a:rPr>
              <a:t>computer</a:t>
            </a:r>
            <a:r>
              <a:rPr lang="tr-TR" u="sng" dirty="0">
                <a:solidFill>
                  <a:schemeClr val="tx1"/>
                </a:solidFill>
                <a:hlinkClick r:id="rId2"/>
              </a:rPr>
              <a:t> </a:t>
            </a:r>
            <a:r>
              <a:rPr lang="tr-TR" u="sng" dirty="0" err="1">
                <a:solidFill>
                  <a:schemeClr val="tx1"/>
                </a:solidFill>
                <a:hlinkClick r:id="rId2"/>
              </a:rPr>
              <a:t>monitors</a:t>
            </a:r>
            <a:r>
              <a:rPr lang="tr-TR" u="sng" dirty="0">
                <a:solidFill>
                  <a:schemeClr val="tx1"/>
                </a:solidFill>
                <a:hlinkClick r:id="rId2"/>
              </a:rPr>
              <a:t> </a:t>
            </a:r>
            <a:r>
              <a:rPr lang="tr-TR" u="sng" dirty="0" err="1">
                <a:solidFill>
                  <a:schemeClr val="tx1"/>
                </a:solidFill>
                <a:hlinkClick r:id="rId2"/>
              </a:rPr>
              <a:t>may</a:t>
            </a:r>
            <a:r>
              <a:rPr lang="tr-TR" u="sng" dirty="0">
                <a:solidFill>
                  <a:schemeClr val="tx1"/>
                </a:solidFill>
                <a:hlinkClick r:id="rId2"/>
              </a:rPr>
              <a:t> </a:t>
            </a:r>
            <a:r>
              <a:rPr lang="tr-TR" u="sng" dirty="0" err="1">
                <a:solidFill>
                  <a:schemeClr val="tx1"/>
                </a:solidFill>
                <a:hlinkClick r:id="rId2"/>
              </a:rPr>
              <a:t>include</a:t>
            </a:r>
            <a:r>
              <a:rPr lang="tr-TR" u="sng" dirty="0">
                <a:solidFill>
                  <a:schemeClr val="tx1"/>
                </a:solidFill>
                <a:hlinkClick r:id="rId2"/>
              </a:rPr>
              <a:t> a </a:t>
            </a:r>
            <a:r>
              <a:rPr lang="tr-TR" u="sng" dirty="0" err="1">
                <a:solidFill>
                  <a:schemeClr val="tx1"/>
                </a:solidFill>
                <a:hlinkClick r:id="rId2"/>
              </a:rPr>
              <a:t>color-blind</a:t>
            </a:r>
            <a:r>
              <a:rPr lang="tr-TR" u="sng" dirty="0">
                <a:solidFill>
                  <a:schemeClr val="tx1"/>
                </a:solidFill>
                <a:hlinkClick r:id="rId2"/>
              </a:rPr>
              <a:t> </a:t>
            </a:r>
            <a:r>
              <a:rPr lang="tr-TR" u="sng" dirty="0" err="1">
                <a:solidFill>
                  <a:schemeClr val="tx1"/>
                </a:solidFill>
                <a:hlinkClick r:id="rId2"/>
              </a:rPr>
              <a:t>mode</a:t>
            </a:r>
            <a:r>
              <a:rPr lang="tr-TR" dirty="0">
                <a:solidFill>
                  <a:schemeClr val="tx1"/>
                </a:solidFill>
              </a:rPr>
              <a:t>, </a:t>
            </a:r>
            <a:r>
              <a:rPr lang="tr-TR" dirty="0" err="1">
                <a:solidFill>
                  <a:schemeClr val="tx1"/>
                </a:solidFill>
              </a:rPr>
              <a:t>which</a:t>
            </a:r>
            <a:r>
              <a:rPr lang="tr-TR" dirty="0">
                <a:solidFill>
                  <a:schemeClr val="tx1"/>
                </a:solidFill>
              </a:rPr>
              <a:t> </a:t>
            </a:r>
            <a:r>
              <a:rPr lang="tr-TR" dirty="0" err="1">
                <a:solidFill>
                  <a:schemeClr val="tx1"/>
                </a:solidFill>
              </a:rPr>
              <a:t>helps</a:t>
            </a:r>
            <a:r>
              <a:rPr lang="tr-TR" dirty="0">
                <a:solidFill>
                  <a:schemeClr val="tx1"/>
                </a:solidFill>
              </a:rPr>
              <a:t> </a:t>
            </a:r>
            <a:r>
              <a:rPr lang="tr-TR" dirty="0" err="1">
                <a:solidFill>
                  <a:schemeClr val="tx1"/>
                </a:solidFill>
              </a:rPr>
              <a:t>visually</a:t>
            </a:r>
            <a:r>
              <a:rPr lang="tr-TR" dirty="0">
                <a:solidFill>
                  <a:schemeClr val="tx1"/>
                </a:solidFill>
              </a:rPr>
              <a:t> </a:t>
            </a:r>
            <a:r>
              <a:rPr lang="tr-TR" dirty="0" err="1">
                <a:solidFill>
                  <a:schemeClr val="tx1"/>
                </a:solidFill>
              </a:rPr>
              <a:t>impaired</a:t>
            </a:r>
            <a:r>
              <a:rPr lang="tr-TR" dirty="0">
                <a:solidFill>
                  <a:schemeClr val="tx1"/>
                </a:solidFill>
              </a:rPr>
              <a:t> </a:t>
            </a:r>
            <a:r>
              <a:rPr lang="tr-TR" dirty="0" err="1">
                <a:solidFill>
                  <a:schemeClr val="tx1"/>
                </a:solidFill>
              </a:rPr>
              <a:t>users</a:t>
            </a:r>
            <a:r>
              <a:rPr lang="tr-TR" dirty="0">
                <a:solidFill>
                  <a:schemeClr val="tx1"/>
                </a:solidFill>
              </a:rPr>
              <a:t> </a:t>
            </a:r>
            <a:r>
              <a:rPr lang="tr-TR" dirty="0" err="1">
                <a:solidFill>
                  <a:schemeClr val="tx1"/>
                </a:solidFill>
              </a:rPr>
              <a:t>differentiate</a:t>
            </a:r>
            <a:r>
              <a:rPr lang="tr-TR" dirty="0">
                <a:solidFill>
                  <a:schemeClr val="tx1"/>
                </a:solidFill>
              </a:rPr>
              <a:t> </a:t>
            </a:r>
            <a:r>
              <a:rPr lang="tr-TR" dirty="0" err="1">
                <a:solidFill>
                  <a:schemeClr val="tx1"/>
                </a:solidFill>
              </a:rPr>
              <a:t>between</a:t>
            </a:r>
            <a:r>
              <a:rPr lang="tr-TR" dirty="0">
                <a:solidFill>
                  <a:schemeClr val="tx1"/>
                </a:solidFill>
              </a:rPr>
              <a:t> </a:t>
            </a:r>
            <a:r>
              <a:rPr lang="tr-TR" dirty="0" err="1">
                <a:solidFill>
                  <a:schemeClr val="tx1"/>
                </a:solidFill>
              </a:rPr>
              <a:t>colors</a:t>
            </a:r>
            <a:r>
              <a:rPr lang="tr-TR" dirty="0">
                <a:solidFill>
                  <a:schemeClr val="tx1"/>
                </a:solidFill>
              </a:rPr>
              <a:t>. </a:t>
            </a:r>
            <a:r>
              <a:rPr lang="tr-TR" dirty="0" err="1">
                <a:solidFill>
                  <a:schemeClr val="tx1"/>
                </a:solidFill>
              </a:rPr>
              <a:t>Additionally</a:t>
            </a:r>
            <a:r>
              <a:rPr lang="tr-TR" dirty="0">
                <a:solidFill>
                  <a:schemeClr val="tx1"/>
                </a:solidFill>
              </a:rPr>
              <a:t>, </a:t>
            </a:r>
            <a:r>
              <a:rPr lang="tr-TR" dirty="0" err="1">
                <a:solidFill>
                  <a:schemeClr val="tx1"/>
                </a:solidFill>
              </a:rPr>
              <a:t>listening</a:t>
            </a:r>
            <a:r>
              <a:rPr lang="tr-TR" dirty="0">
                <a:solidFill>
                  <a:schemeClr val="tx1"/>
                </a:solidFill>
              </a:rPr>
              <a:t> </a:t>
            </a:r>
            <a:r>
              <a:rPr lang="tr-TR" dirty="0" err="1">
                <a:solidFill>
                  <a:schemeClr val="tx1"/>
                </a:solidFill>
              </a:rPr>
              <a:t>to</a:t>
            </a:r>
            <a:r>
              <a:rPr lang="tr-TR" dirty="0">
                <a:solidFill>
                  <a:schemeClr val="tx1"/>
                </a:solidFill>
              </a:rPr>
              <a:t> </a:t>
            </a:r>
            <a:r>
              <a:rPr lang="tr-TR" dirty="0" err="1">
                <a:solidFill>
                  <a:schemeClr val="tx1"/>
                </a:solidFill>
              </a:rPr>
              <a:t>audio</a:t>
            </a:r>
            <a:r>
              <a:rPr lang="tr-TR" dirty="0">
                <a:solidFill>
                  <a:schemeClr val="tx1"/>
                </a:solidFill>
              </a:rPr>
              <a:t> </a:t>
            </a:r>
            <a:r>
              <a:rPr lang="tr-TR" dirty="0" err="1">
                <a:solidFill>
                  <a:schemeClr val="tx1"/>
                </a:solidFill>
              </a:rPr>
              <a:t>descriptions</a:t>
            </a:r>
            <a:r>
              <a:rPr lang="tr-TR" dirty="0">
                <a:solidFill>
                  <a:schemeClr val="tx1"/>
                </a:solidFill>
              </a:rPr>
              <a:t> on </a:t>
            </a:r>
            <a:r>
              <a:rPr lang="tr-TR" dirty="0" err="1">
                <a:solidFill>
                  <a:schemeClr val="tx1"/>
                </a:solidFill>
              </a:rPr>
              <a:t>the</a:t>
            </a:r>
            <a:r>
              <a:rPr lang="tr-TR" dirty="0">
                <a:solidFill>
                  <a:schemeClr val="tx1"/>
                </a:solidFill>
              </a:rPr>
              <a:t> </a:t>
            </a:r>
            <a:r>
              <a:rPr lang="tr-TR" dirty="0" err="1">
                <a:solidFill>
                  <a:schemeClr val="tx1"/>
                </a:solidFill>
              </a:rPr>
              <a:t>headphones</a:t>
            </a:r>
            <a:r>
              <a:rPr lang="tr-TR" dirty="0">
                <a:solidFill>
                  <a:schemeClr val="tx1"/>
                </a:solidFill>
              </a:rPr>
              <a:t> </a:t>
            </a:r>
            <a:r>
              <a:rPr lang="tr-TR" dirty="0" err="1">
                <a:solidFill>
                  <a:schemeClr val="tx1"/>
                </a:solidFill>
              </a:rPr>
              <a:t>amplifies</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learning</a:t>
            </a:r>
            <a:r>
              <a:rPr lang="tr-TR" dirty="0">
                <a:solidFill>
                  <a:schemeClr val="tx1"/>
                </a:solidFill>
              </a:rPr>
              <a:t> </a:t>
            </a:r>
            <a:r>
              <a:rPr lang="tr-TR" dirty="0" err="1">
                <a:solidFill>
                  <a:schemeClr val="tx1"/>
                </a:solidFill>
              </a:rPr>
              <a:t>experience</a:t>
            </a:r>
            <a:r>
              <a:rPr lang="tr-TR" dirty="0">
                <a:solidFill>
                  <a:schemeClr val="tx1"/>
                </a:solidFill>
              </a:rPr>
              <a:t> </a:t>
            </a:r>
            <a:r>
              <a:rPr lang="tr-TR" dirty="0" err="1">
                <a:solidFill>
                  <a:schemeClr val="tx1"/>
                </a:solidFill>
              </a:rPr>
              <a:t>without</a:t>
            </a:r>
            <a:r>
              <a:rPr lang="tr-TR" dirty="0">
                <a:solidFill>
                  <a:schemeClr val="tx1"/>
                </a:solidFill>
              </a:rPr>
              <a:t> </a:t>
            </a:r>
            <a:r>
              <a:rPr lang="tr-TR" dirty="0" err="1">
                <a:solidFill>
                  <a:schemeClr val="tx1"/>
                </a:solidFill>
              </a:rPr>
              <a:t>distracting</a:t>
            </a:r>
            <a:r>
              <a:rPr lang="tr-TR" dirty="0">
                <a:solidFill>
                  <a:schemeClr val="tx1"/>
                </a:solidFill>
              </a:rPr>
              <a:t> </a:t>
            </a:r>
            <a:r>
              <a:rPr lang="tr-TR" dirty="0" err="1">
                <a:solidFill>
                  <a:schemeClr val="tx1"/>
                </a:solidFill>
              </a:rPr>
              <a:t>other</a:t>
            </a:r>
            <a:r>
              <a:rPr lang="tr-TR" dirty="0">
                <a:solidFill>
                  <a:schemeClr val="tx1"/>
                </a:solidFill>
              </a:rPr>
              <a:t> </a:t>
            </a:r>
            <a:r>
              <a:rPr lang="tr-TR" dirty="0" err="1">
                <a:solidFill>
                  <a:schemeClr val="tx1"/>
                </a:solidFill>
              </a:rPr>
              <a:t>students</a:t>
            </a:r>
            <a:r>
              <a:rPr lang="tr-TR" dirty="0">
                <a:solidFill>
                  <a:schemeClr val="tx1"/>
                </a:solidFill>
              </a:rPr>
              <a:t>. </a:t>
            </a:r>
            <a:endParaRPr lang="tr-TR" dirty="0" smtClean="0">
              <a:solidFill>
                <a:schemeClr val="tx1"/>
              </a:solidFill>
            </a:endParaRPr>
          </a:p>
          <a:p>
            <a:r>
              <a:rPr lang="tr-TR" dirty="0" err="1" smtClean="0">
                <a:solidFill>
                  <a:schemeClr val="tx1"/>
                </a:solidFill>
              </a:rPr>
              <a:t>Digital</a:t>
            </a:r>
            <a:r>
              <a:rPr lang="tr-TR" dirty="0" smtClean="0">
                <a:solidFill>
                  <a:schemeClr val="tx1"/>
                </a:solidFill>
              </a:rPr>
              <a:t> </a:t>
            </a:r>
            <a:r>
              <a:rPr lang="tr-TR" dirty="0" err="1">
                <a:solidFill>
                  <a:schemeClr val="tx1"/>
                </a:solidFill>
              </a:rPr>
              <a:t>accessibility</a:t>
            </a:r>
            <a:r>
              <a:rPr lang="tr-TR" dirty="0">
                <a:solidFill>
                  <a:schemeClr val="tx1"/>
                </a:solidFill>
              </a:rPr>
              <a:t> is </a:t>
            </a:r>
            <a:r>
              <a:rPr lang="tr-TR" dirty="0" err="1">
                <a:solidFill>
                  <a:schemeClr val="tx1"/>
                </a:solidFill>
              </a:rPr>
              <a:t>concerned</a:t>
            </a:r>
            <a:r>
              <a:rPr lang="tr-TR" dirty="0">
                <a:solidFill>
                  <a:schemeClr val="tx1"/>
                </a:solidFill>
              </a:rPr>
              <a:t> </a:t>
            </a:r>
            <a:r>
              <a:rPr lang="tr-TR" dirty="0" err="1">
                <a:solidFill>
                  <a:schemeClr val="tx1"/>
                </a:solidFill>
              </a:rPr>
              <a:t>with</a:t>
            </a:r>
            <a:r>
              <a:rPr lang="tr-TR" dirty="0">
                <a:solidFill>
                  <a:schemeClr val="tx1"/>
                </a:solidFill>
              </a:rPr>
              <a:t> </a:t>
            </a:r>
            <a:r>
              <a:rPr lang="tr-TR" dirty="0" err="1">
                <a:solidFill>
                  <a:schemeClr val="tx1"/>
                </a:solidFill>
              </a:rPr>
              <a:t>fairness</a:t>
            </a:r>
            <a:r>
              <a:rPr lang="tr-TR" dirty="0">
                <a:solidFill>
                  <a:schemeClr val="tx1"/>
                </a:solidFill>
              </a:rPr>
              <a:t> </a:t>
            </a:r>
            <a:r>
              <a:rPr lang="tr-TR" dirty="0" err="1">
                <a:solidFill>
                  <a:schemeClr val="tx1"/>
                </a:solidFill>
              </a:rPr>
              <a:t>and</a:t>
            </a:r>
            <a:r>
              <a:rPr lang="tr-TR" dirty="0">
                <a:solidFill>
                  <a:schemeClr val="tx1"/>
                </a:solidFill>
              </a:rPr>
              <a:t> </a:t>
            </a:r>
            <a:r>
              <a:rPr lang="tr-TR" dirty="0" err="1">
                <a:solidFill>
                  <a:schemeClr val="tx1"/>
                </a:solidFill>
              </a:rPr>
              <a:t>inclusive</a:t>
            </a:r>
            <a:r>
              <a:rPr lang="tr-TR" dirty="0">
                <a:solidFill>
                  <a:schemeClr val="tx1"/>
                </a:solidFill>
              </a:rPr>
              <a:t> </a:t>
            </a:r>
            <a:r>
              <a:rPr lang="tr-TR" dirty="0" err="1">
                <a:solidFill>
                  <a:schemeClr val="tx1"/>
                </a:solidFill>
              </a:rPr>
              <a:t>education</a:t>
            </a:r>
            <a:r>
              <a:rPr lang="tr-TR" dirty="0">
                <a:solidFill>
                  <a:schemeClr val="tx1"/>
                </a:solidFill>
              </a:rPr>
              <a:t>. </a:t>
            </a:r>
            <a:r>
              <a:rPr lang="tr-TR" dirty="0" err="1">
                <a:solidFill>
                  <a:schemeClr val="tx1"/>
                </a:solidFill>
              </a:rPr>
              <a:t>Nevertheless</a:t>
            </a:r>
            <a:r>
              <a:rPr lang="tr-TR" dirty="0">
                <a:solidFill>
                  <a:schemeClr val="tx1"/>
                </a:solidFill>
              </a:rPr>
              <a:t>, </a:t>
            </a:r>
            <a:r>
              <a:rPr lang="tr-TR" dirty="0" err="1">
                <a:solidFill>
                  <a:schemeClr val="tx1"/>
                </a:solidFill>
              </a:rPr>
              <a:t>the</a:t>
            </a:r>
            <a:r>
              <a:rPr lang="tr-TR" dirty="0">
                <a:solidFill>
                  <a:schemeClr val="tx1"/>
                </a:solidFill>
              </a:rPr>
              <a:t> </a:t>
            </a:r>
            <a:r>
              <a:rPr lang="tr-TR" dirty="0" err="1">
                <a:solidFill>
                  <a:schemeClr val="tx1"/>
                </a:solidFill>
              </a:rPr>
              <a:t>sections</a:t>
            </a:r>
            <a:r>
              <a:rPr lang="tr-TR" dirty="0">
                <a:solidFill>
                  <a:schemeClr val="tx1"/>
                </a:solidFill>
              </a:rPr>
              <a:t> </a:t>
            </a:r>
            <a:r>
              <a:rPr lang="tr-TR" dirty="0" err="1">
                <a:solidFill>
                  <a:schemeClr val="tx1"/>
                </a:solidFill>
              </a:rPr>
              <a:t>below</a:t>
            </a:r>
            <a:r>
              <a:rPr lang="tr-TR" dirty="0">
                <a:solidFill>
                  <a:schemeClr val="tx1"/>
                </a:solidFill>
              </a:rPr>
              <a:t> </a:t>
            </a:r>
            <a:r>
              <a:rPr lang="tr-TR" dirty="0" err="1">
                <a:solidFill>
                  <a:schemeClr val="tx1"/>
                </a:solidFill>
              </a:rPr>
              <a:t>will</a:t>
            </a:r>
            <a:r>
              <a:rPr lang="tr-TR" dirty="0">
                <a:solidFill>
                  <a:schemeClr val="tx1"/>
                </a:solidFill>
              </a:rPr>
              <a:t> </a:t>
            </a:r>
            <a:r>
              <a:rPr lang="tr-TR" dirty="0" err="1">
                <a:solidFill>
                  <a:schemeClr val="tx1"/>
                </a:solidFill>
              </a:rPr>
              <a:t>explore</a:t>
            </a:r>
            <a:r>
              <a:rPr lang="tr-TR" dirty="0">
                <a:solidFill>
                  <a:schemeClr val="tx1"/>
                </a:solidFill>
              </a:rPr>
              <a:t> </a:t>
            </a:r>
            <a:r>
              <a:rPr lang="tr-TR" dirty="0" err="1">
                <a:solidFill>
                  <a:schemeClr val="tx1"/>
                </a:solidFill>
              </a:rPr>
              <a:t>some</a:t>
            </a:r>
            <a:r>
              <a:rPr lang="tr-TR" dirty="0">
                <a:solidFill>
                  <a:schemeClr val="tx1"/>
                </a:solidFill>
              </a:rPr>
              <a:t> of </a:t>
            </a:r>
            <a:r>
              <a:rPr lang="tr-TR" dirty="0" err="1">
                <a:solidFill>
                  <a:schemeClr val="tx1"/>
                </a:solidFill>
              </a:rPr>
              <a:t>the</a:t>
            </a:r>
            <a:r>
              <a:rPr lang="tr-TR" dirty="0">
                <a:solidFill>
                  <a:schemeClr val="tx1"/>
                </a:solidFill>
              </a:rPr>
              <a:t> </a:t>
            </a:r>
            <a:r>
              <a:rPr lang="tr-TR" dirty="0" err="1">
                <a:solidFill>
                  <a:schemeClr val="tx1"/>
                </a:solidFill>
              </a:rPr>
              <a:t>specific</a:t>
            </a:r>
            <a:r>
              <a:rPr lang="tr-TR" dirty="0">
                <a:solidFill>
                  <a:schemeClr val="tx1"/>
                </a:solidFill>
              </a:rPr>
              <a:t> </a:t>
            </a:r>
            <a:r>
              <a:rPr lang="tr-TR" dirty="0" err="1">
                <a:solidFill>
                  <a:schemeClr val="tx1"/>
                </a:solidFill>
              </a:rPr>
              <a:t>benefits</a:t>
            </a:r>
            <a:r>
              <a:rPr lang="tr-TR" dirty="0">
                <a:solidFill>
                  <a:schemeClr val="tx1"/>
                </a:solidFill>
              </a:rPr>
              <a:t> </a:t>
            </a:r>
            <a:r>
              <a:rPr lang="tr-TR" dirty="0" err="1">
                <a:solidFill>
                  <a:schemeClr val="tx1"/>
                </a:solidFill>
              </a:rPr>
              <a:t>associated</a:t>
            </a:r>
            <a:r>
              <a:rPr lang="tr-TR" dirty="0">
                <a:solidFill>
                  <a:schemeClr val="tx1"/>
                </a:solidFill>
              </a:rPr>
              <a:t> </a:t>
            </a:r>
            <a:r>
              <a:rPr lang="tr-TR" dirty="0" err="1">
                <a:solidFill>
                  <a:schemeClr val="tx1"/>
                </a:solidFill>
              </a:rPr>
              <a:t>with</a:t>
            </a:r>
            <a:r>
              <a:rPr lang="tr-TR" dirty="0">
                <a:solidFill>
                  <a:schemeClr val="tx1"/>
                </a:solidFill>
              </a:rPr>
              <a:t> </a:t>
            </a:r>
            <a:r>
              <a:rPr lang="tr-TR" dirty="0" err="1">
                <a:solidFill>
                  <a:schemeClr val="tx1"/>
                </a:solidFill>
              </a:rPr>
              <a:t>digital</a:t>
            </a:r>
            <a:r>
              <a:rPr lang="tr-TR" dirty="0">
                <a:solidFill>
                  <a:schemeClr val="tx1"/>
                </a:solidFill>
              </a:rPr>
              <a:t> </a:t>
            </a:r>
            <a:r>
              <a:rPr lang="tr-TR" dirty="0" err="1">
                <a:solidFill>
                  <a:schemeClr val="tx1"/>
                </a:solidFill>
              </a:rPr>
              <a:t>accessibility</a:t>
            </a:r>
            <a:r>
              <a:rPr lang="tr-TR" dirty="0">
                <a:solidFill>
                  <a:schemeClr val="tx1"/>
                </a:solidFill>
              </a:rPr>
              <a:t> </a:t>
            </a:r>
            <a:r>
              <a:rPr lang="tr-TR" dirty="0" err="1">
                <a:solidFill>
                  <a:schemeClr val="tx1"/>
                </a:solidFill>
              </a:rPr>
              <a:t>success</a:t>
            </a:r>
            <a:r>
              <a:rPr lang="tr-TR" dirty="0">
                <a:solidFill>
                  <a:schemeClr val="tx1"/>
                </a:solidFill>
              </a:rPr>
              <a:t>. </a:t>
            </a:r>
          </a:p>
          <a:p>
            <a:pPr marL="0" indent="0">
              <a:buNone/>
            </a:pPr>
            <a:endParaRPr lang="tr-TR" sz="3200" dirty="0"/>
          </a:p>
        </p:txBody>
      </p:sp>
      <p:pic>
        <p:nvPicPr>
          <p:cNvPr id="6" name="Resim 5" descr="https://blog.abledocs.com/wp-content/uploads/2021/12/accessibility-education-uk-f-min.jpeg"/>
          <p:cNvPicPr/>
          <p:nvPr/>
        </p:nvPicPr>
        <p:blipFill>
          <a:blip r:embed="rId3">
            <a:extLst>
              <a:ext uri="{28A0092B-C50C-407E-A947-70E740481C1C}">
                <a14:useLocalDpi xmlns:a14="http://schemas.microsoft.com/office/drawing/2010/main" val="0"/>
              </a:ext>
            </a:extLst>
          </a:blip>
          <a:srcRect/>
          <a:stretch>
            <a:fillRect/>
          </a:stretch>
        </p:blipFill>
        <p:spPr bwMode="auto">
          <a:xfrm>
            <a:off x="5558674" y="3677874"/>
            <a:ext cx="6080760" cy="2667000"/>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smtClean="0"/>
              <a:t>s</a:t>
            </a:r>
            <a:r>
              <a:rPr lang="it-IT" b="1" dirty="0" smtClean="0"/>
              <a:t>tudent </a:t>
            </a:r>
            <a:r>
              <a:rPr lang="it-IT" b="1" dirty="0"/>
              <a:t>Engagement </a:t>
            </a:r>
            <a:endParaRPr lang="tr-TR" b="1" dirty="0"/>
          </a:p>
        </p:txBody>
      </p:sp>
      <p:sp>
        <p:nvSpPr>
          <p:cNvPr id="3" name="İçerik Yer Tutucusu 2"/>
          <p:cNvSpPr>
            <a:spLocks noGrp="1"/>
          </p:cNvSpPr>
          <p:nvPr>
            <p:ph idx="1"/>
          </p:nvPr>
        </p:nvSpPr>
        <p:spPr>
          <a:xfrm>
            <a:off x="1251678" y="1625600"/>
            <a:ext cx="10178322" cy="3847592"/>
          </a:xfrm>
        </p:spPr>
        <p:txBody>
          <a:bodyPr/>
          <a:lstStyle/>
          <a:p>
            <a:r>
              <a:rPr lang="tr-TR" sz="1900" dirty="0" err="1">
                <a:solidFill>
                  <a:schemeClr val="tx1"/>
                </a:solidFill>
              </a:rPr>
              <a:t>What</a:t>
            </a:r>
            <a:r>
              <a:rPr lang="tr-TR" sz="1900" dirty="0">
                <a:solidFill>
                  <a:schemeClr val="tx1"/>
                </a:solidFill>
              </a:rPr>
              <a:t> is </a:t>
            </a:r>
            <a:r>
              <a:rPr lang="tr-TR" sz="1900" dirty="0" err="1">
                <a:solidFill>
                  <a:schemeClr val="tx1"/>
                </a:solidFill>
              </a:rPr>
              <a:t>digital</a:t>
            </a:r>
            <a:r>
              <a:rPr lang="tr-TR" sz="1900" dirty="0">
                <a:solidFill>
                  <a:schemeClr val="tx1"/>
                </a:solidFill>
              </a:rPr>
              <a:t> </a:t>
            </a:r>
            <a:r>
              <a:rPr lang="tr-TR" sz="1900" dirty="0" err="1">
                <a:solidFill>
                  <a:schemeClr val="tx1"/>
                </a:solidFill>
              </a:rPr>
              <a:t>accessibility</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u="sng" dirty="0" err="1">
                <a:solidFill>
                  <a:schemeClr val="tx1"/>
                </a:solidFill>
                <a:hlinkClick r:id="rId2"/>
              </a:rPr>
              <a:t>student</a:t>
            </a:r>
            <a:r>
              <a:rPr lang="tr-TR" sz="1900" u="sng" dirty="0">
                <a:solidFill>
                  <a:schemeClr val="tx1"/>
                </a:solidFill>
                <a:hlinkClick r:id="rId2"/>
              </a:rPr>
              <a:t> </a:t>
            </a:r>
            <a:r>
              <a:rPr lang="tr-TR" sz="1900" u="sng" dirty="0" err="1">
                <a:solidFill>
                  <a:schemeClr val="tx1"/>
                </a:solidFill>
                <a:hlinkClick r:id="rId2"/>
              </a:rPr>
              <a:t>engagement</a:t>
            </a:r>
            <a:r>
              <a:rPr lang="tr-TR" sz="1900" u="sng" dirty="0">
                <a:solidFill>
                  <a:schemeClr val="tx1"/>
                </a:solidFill>
                <a:hlinkClick r:id="rId2"/>
              </a:rPr>
              <a:t>?</a:t>
            </a:r>
            <a:r>
              <a:rPr lang="tr-TR" sz="1900" dirty="0">
                <a:solidFill>
                  <a:schemeClr val="tx1"/>
                </a:solidFill>
              </a:rPr>
              <a:t> </a:t>
            </a:r>
            <a:r>
              <a:rPr lang="tr-TR" sz="1900" dirty="0" err="1">
                <a:solidFill>
                  <a:schemeClr val="tx1"/>
                </a:solidFill>
              </a:rPr>
              <a:t>That’s</a:t>
            </a:r>
            <a:r>
              <a:rPr lang="tr-TR" sz="1900" dirty="0">
                <a:solidFill>
                  <a:schemeClr val="tx1"/>
                </a:solidFill>
              </a:rPr>
              <a:t> </a:t>
            </a:r>
            <a:r>
              <a:rPr lang="tr-TR" sz="1900" dirty="0" err="1">
                <a:solidFill>
                  <a:schemeClr val="tx1"/>
                </a:solidFill>
              </a:rPr>
              <a:t>one</a:t>
            </a:r>
            <a:r>
              <a:rPr lang="tr-TR" sz="1900" dirty="0">
                <a:solidFill>
                  <a:schemeClr val="tx1"/>
                </a:solidFill>
              </a:rPr>
              <a:t> of </a:t>
            </a:r>
            <a:r>
              <a:rPr lang="tr-TR" sz="1900" dirty="0" err="1">
                <a:solidFill>
                  <a:schemeClr val="tx1"/>
                </a:solidFill>
              </a:rPr>
              <a:t>the</a:t>
            </a:r>
            <a:r>
              <a:rPr lang="tr-TR" sz="1900" dirty="0">
                <a:solidFill>
                  <a:schemeClr val="tx1"/>
                </a:solidFill>
              </a:rPr>
              <a:t> </a:t>
            </a:r>
            <a:r>
              <a:rPr lang="tr-TR" sz="1900" dirty="0" err="1">
                <a:solidFill>
                  <a:schemeClr val="tx1"/>
                </a:solidFill>
              </a:rPr>
              <a:t>most</a:t>
            </a:r>
            <a:r>
              <a:rPr lang="tr-TR" sz="1900" dirty="0">
                <a:solidFill>
                  <a:schemeClr val="tx1"/>
                </a:solidFill>
              </a:rPr>
              <a:t> </a:t>
            </a:r>
            <a:r>
              <a:rPr lang="tr-TR" sz="1900" dirty="0" err="1">
                <a:solidFill>
                  <a:schemeClr val="tx1"/>
                </a:solidFill>
              </a:rPr>
              <a:t>important</a:t>
            </a:r>
            <a:r>
              <a:rPr lang="tr-TR" sz="1900" dirty="0">
                <a:solidFill>
                  <a:schemeClr val="tx1"/>
                </a:solidFill>
              </a:rPr>
              <a:t> </a:t>
            </a:r>
            <a:r>
              <a:rPr lang="tr-TR" sz="1900" dirty="0" err="1">
                <a:solidFill>
                  <a:schemeClr val="tx1"/>
                </a:solidFill>
              </a:rPr>
              <a:t>aspects</a:t>
            </a:r>
            <a:r>
              <a:rPr lang="tr-TR" sz="1900" dirty="0">
                <a:solidFill>
                  <a:schemeClr val="tx1"/>
                </a:solidFill>
              </a:rPr>
              <a:t> of </a:t>
            </a:r>
            <a:r>
              <a:rPr lang="tr-TR" sz="1900" dirty="0" err="1">
                <a:solidFill>
                  <a:schemeClr val="tx1"/>
                </a:solidFill>
              </a:rPr>
              <a:t>inclusive</a:t>
            </a:r>
            <a:r>
              <a:rPr lang="tr-TR" sz="1900" dirty="0">
                <a:solidFill>
                  <a:schemeClr val="tx1"/>
                </a:solidFill>
              </a:rPr>
              <a:t> </a:t>
            </a:r>
            <a:r>
              <a:rPr lang="tr-TR" sz="1900" dirty="0" err="1">
                <a:solidFill>
                  <a:schemeClr val="tx1"/>
                </a:solidFill>
              </a:rPr>
              <a:t>learning</a:t>
            </a:r>
            <a:r>
              <a:rPr lang="tr-TR" sz="1900" dirty="0">
                <a:solidFill>
                  <a:schemeClr val="tx1"/>
                </a:solidFill>
              </a:rPr>
              <a:t>. </a:t>
            </a:r>
            <a:r>
              <a:rPr lang="tr-TR" sz="1900" dirty="0" err="1">
                <a:solidFill>
                  <a:schemeClr val="tx1"/>
                </a:solidFill>
              </a:rPr>
              <a:t>It’s</a:t>
            </a:r>
            <a:r>
              <a:rPr lang="tr-TR" sz="1900" dirty="0">
                <a:solidFill>
                  <a:schemeClr val="tx1"/>
                </a:solidFill>
              </a:rPr>
              <a:t> </a:t>
            </a:r>
            <a:r>
              <a:rPr lang="tr-TR" sz="1900" dirty="0" err="1">
                <a:solidFill>
                  <a:schemeClr val="tx1"/>
                </a:solidFill>
              </a:rPr>
              <a:t>the</a:t>
            </a:r>
            <a:r>
              <a:rPr lang="tr-TR" sz="1900" dirty="0">
                <a:solidFill>
                  <a:schemeClr val="tx1"/>
                </a:solidFill>
              </a:rPr>
              <a:t> </a:t>
            </a:r>
            <a:r>
              <a:rPr lang="tr-TR" sz="1900" dirty="0" err="1">
                <a:solidFill>
                  <a:schemeClr val="tx1"/>
                </a:solidFill>
              </a:rPr>
              <a:t>way</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make</a:t>
            </a:r>
            <a:r>
              <a:rPr lang="tr-TR" sz="1900" dirty="0">
                <a:solidFill>
                  <a:schemeClr val="tx1"/>
                </a:solidFill>
              </a:rPr>
              <a:t> </a:t>
            </a:r>
            <a:r>
              <a:rPr lang="tr-TR" sz="1900" dirty="0" err="1">
                <a:solidFill>
                  <a:schemeClr val="tx1"/>
                </a:solidFill>
              </a:rPr>
              <a:t>kids</a:t>
            </a:r>
            <a:r>
              <a:rPr lang="tr-TR" sz="1900" dirty="0">
                <a:solidFill>
                  <a:schemeClr val="tx1"/>
                </a:solidFill>
              </a:rPr>
              <a:t> </a:t>
            </a:r>
            <a:r>
              <a:rPr lang="tr-TR" sz="1900" dirty="0" err="1">
                <a:solidFill>
                  <a:schemeClr val="tx1"/>
                </a:solidFill>
              </a:rPr>
              <a:t>feel</a:t>
            </a:r>
            <a:r>
              <a:rPr lang="tr-TR" sz="1900" dirty="0">
                <a:solidFill>
                  <a:schemeClr val="tx1"/>
                </a:solidFill>
              </a:rPr>
              <a:t> </a:t>
            </a:r>
            <a:r>
              <a:rPr lang="tr-TR" sz="1900" dirty="0" err="1">
                <a:solidFill>
                  <a:schemeClr val="tx1"/>
                </a:solidFill>
              </a:rPr>
              <a:t>part</a:t>
            </a:r>
            <a:r>
              <a:rPr lang="tr-TR" sz="1900" dirty="0">
                <a:solidFill>
                  <a:schemeClr val="tx1"/>
                </a:solidFill>
              </a:rPr>
              <a:t> of </a:t>
            </a:r>
            <a:r>
              <a:rPr lang="tr-TR" sz="1900" dirty="0" err="1">
                <a:solidFill>
                  <a:schemeClr val="tx1"/>
                </a:solidFill>
              </a:rPr>
              <a:t>the</a:t>
            </a:r>
            <a:r>
              <a:rPr lang="tr-TR" sz="1900" dirty="0">
                <a:solidFill>
                  <a:schemeClr val="tx1"/>
                </a:solidFill>
              </a:rPr>
              <a:t> </a:t>
            </a:r>
            <a:r>
              <a:rPr lang="tr-TR" sz="1900" dirty="0" err="1">
                <a:solidFill>
                  <a:schemeClr val="tx1"/>
                </a:solidFill>
              </a:rPr>
              <a:t>class</a:t>
            </a:r>
            <a:r>
              <a:rPr lang="tr-TR" sz="1900" dirty="0">
                <a:solidFill>
                  <a:schemeClr val="tx1"/>
                </a:solidFill>
              </a:rPr>
              <a:t> </a:t>
            </a:r>
            <a:r>
              <a:rPr lang="tr-TR" sz="1900" dirty="0" err="1">
                <a:solidFill>
                  <a:schemeClr val="tx1"/>
                </a:solidFill>
              </a:rPr>
              <a:t>and</a:t>
            </a:r>
            <a:r>
              <a:rPr lang="tr-TR" sz="1900" dirty="0">
                <a:solidFill>
                  <a:schemeClr val="tx1"/>
                </a:solidFill>
              </a:rPr>
              <a:t> be </a:t>
            </a:r>
            <a:r>
              <a:rPr lang="tr-TR" sz="1900" dirty="0" err="1">
                <a:solidFill>
                  <a:schemeClr val="tx1"/>
                </a:solidFill>
              </a:rPr>
              <a:t>willing</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participate</a:t>
            </a:r>
            <a:r>
              <a:rPr lang="tr-TR" sz="1900" dirty="0">
                <a:solidFill>
                  <a:schemeClr val="tx1"/>
                </a:solidFill>
              </a:rPr>
              <a:t>. </a:t>
            </a:r>
            <a:r>
              <a:rPr lang="tr-TR" sz="1900" dirty="0" err="1">
                <a:solidFill>
                  <a:schemeClr val="tx1"/>
                </a:solidFill>
              </a:rPr>
              <a:t>If</a:t>
            </a:r>
            <a:r>
              <a:rPr lang="tr-TR" sz="1900" dirty="0">
                <a:solidFill>
                  <a:schemeClr val="tx1"/>
                </a:solidFill>
              </a:rPr>
              <a:t> </a:t>
            </a:r>
            <a:r>
              <a:rPr lang="tr-TR" sz="1900" dirty="0" err="1">
                <a:solidFill>
                  <a:schemeClr val="tx1"/>
                </a:solidFill>
              </a:rPr>
              <a:t>students</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impairments</a:t>
            </a:r>
            <a:r>
              <a:rPr lang="tr-TR" sz="1900" dirty="0">
                <a:solidFill>
                  <a:schemeClr val="tx1"/>
                </a:solidFill>
              </a:rPr>
              <a:t> </a:t>
            </a:r>
            <a:r>
              <a:rPr lang="tr-TR" sz="1900" dirty="0" err="1">
                <a:solidFill>
                  <a:schemeClr val="tx1"/>
                </a:solidFill>
              </a:rPr>
              <a:t>or</a:t>
            </a:r>
            <a:r>
              <a:rPr lang="tr-TR" sz="1900" dirty="0">
                <a:solidFill>
                  <a:schemeClr val="tx1"/>
                </a:solidFill>
              </a:rPr>
              <a:t> </a:t>
            </a:r>
            <a:r>
              <a:rPr lang="tr-TR" sz="1900" dirty="0" err="1">
                <a:solidFill>
                  <a:schemeClr val="tx1"/>
                </a:solidFill>
              </a:rPr>
              <a:t>disabilities</a:t>
            </a:r>
            <a:r>
              <a:rPr lang="tr-TR" sz="1900" dirty="0">
                <a:solidFill>
                  <a:schemeClr val="tx1"/>
                </a:solidFill>
              </a:rPr>
              <a:t> </a:t>
            </a:r>
            <a:r>
              <a:rPr lang="tr-TR" sz="1900" dirty="0" err="1">
                <a:solidFill>
                  <a:schemeClr val="tx1"/>
                </a:solidFill>
              </a:rPr>
              <a:t>are</a:t>
            </a:r>
            <a:r>
              <a:rPr lang="tr-TR" sz="1900" dirty="0">
                <a:solidFill>
                  <a:schemeClr val="tx1"/>
                </a:solidFill>
              </a:rPr>
              <a:t> </a:t>
            </a:r>
            <a:r>
              <a:rPr lang="tr-TR" sz="1900" dirty="0" err="1">
                <a:solidFill>
                  <a:schemeClr val="tx1"/>
                </a:solidFill>
              </a:rPr>
              <a:t>unable</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perceive</a:t>
            </a:r>
            <a:r>
              <a:rPr lang="tr-TR" sz="1900" dirty="0">
                <a:solidFill>
                  <a:schemeClr val="tx1"/>
                </a:solidFill>
              </a:rPr>
              <a:t>, </a:t>
            </a:r>
            <a:r>
              <a:rPr lang="tr-TR" sz="1900" dirty="0" err="1">
                <a:solidFill>
                  <a:schemeClr val="tx1"/>
                </a:solidFill>
              </a:rPr>
              <a:t>operate</a:t>
            </a:r>
            <a:r>
              <a:rPr lang="tr-TR" sz="1900" dirty="0">
                <a:solidFill>
                  <a:schemeClr val="tx1"/>
                </a:solidFill>
              </a:rPr>
              <a:t>, </a:t>
            </a:r>
            <a:r>
              <a:rPr lang="tr-TR" sz="1900" dirty="0" err="1">
                <a:solidFill>
                  <a:schemeClr val="tx1"/>
                </a:solidFill>
              </a:rPr>
              <a:t>understand</a:t>
            </a:r>
            <a:r>
              <a:rPr lang="tr-TR" sz="1900" dirty="0">
                <a:solidFill>
                  <a:schemeClr val="tx1"/>
                </a:solidFill>
              </a:rPr>
              <a:t>, </a:t>
            </a:r>
            <a:r>
              <a:rPr lang="tr-TR" sz="1900" dirty="0" err="1">
                <a:solidFill>
                  <a:schemeClr val="tx1"/>
                </a:solidFill>
              </a:rPr>
              <a:t>or</a:t>
            </a:r>
            <a:r>
              <a:rPr lang="tr-TR" sz="1900" dirty="0">
                <a:solidFill>
                  <a:schemeClr val="tx1"/>
                </a:solidFill>
              </a:rPr>
              <a:t> </a:t>
            </a:r>
            <a:r>
              <a:rPr lang="tr-TR" sz="1900" dirty="0" err="1">
                <a:solidFill>
                  <a:schemeClr val="tx1"/>
                </a:solidFill>
              </a:rPr>
              <a:t>otherwise</a:t>
            </a:r>
            <a:r>
              <a:rPr lang="tr-TR" sz="1900" dirty="0">
                <a:solidFill>
                  <a:schemeClr val="tx1"/>
                </a:solidFill>
              </a:rPr>
              <a:t> </a:t>
            </a:r>
            <a:r>
              <a:rPr lang="tr-TR" sz="1900" dirty="0" err="1">
                <a:solidFill>
                  <a:schemeClr val="tx1"/>
                </a:solidFill>
              </a:rPr>
              <a:t>utilize</a:t>
            </a:r>
            <a:r>
              <a:rPr lang="tr-TR" sz="1900" dirty="0">
                <a:solidFill>
                  <a:schemeClr val="tx1"/>
                </a:solidFill>
              </a:rPr>
              <a:t> </a:t>
            </a:r>
            <a:r>
              <a:rPr lang="tr-TR" sz="1900" dirty="0" err="1">
                <a:solidFill>
                  <a:schemeClr val="tx1"/>
                </a:solidFill>
              </a:rPr>
              <a:t>digital</a:t>
            </a:r>
            <a:r>
              <a:rPr lang="tr-TR" sz="1900" dirty="0">
                <a:solidFill>
                  <a:schemeClr val="tx1"/>
                </a:solidFill>
              </a:rPr>
              <a:t> </a:t>
            </a:r>
            <a:r>
              <a:rPr lang="tr-TR" sz="1900" dirty="0" err="1">
                <a:solidFill>
                  <a:schemeClr val="tx1"/>
                </a:solidFill>
              </a:rPr>
              <a:t>media</a:t>
            </a:r>
            <a:r>
              <a:rPr lang="tr-TR" sz="1900" dirty="0">
                <a:solidFill>
                  <a:schemeClr val="tx1"/>
                </a:solidFill>
              </a:rPr>
              <a:t>, </a:t>
            </a:r>
            <a:r>
              <a:rPr lang="tr-TR" sz="1900" dirty="0" err="1">
                <a:solidFill>
                  <a:schemeClr val="tx1"/>
                </a:solidFill>
              </a:rPr>
              <a:t>they</a:t>
            </a:r>
            <a:r>
              <a:rPr lang="tr-TR" sz="1900" dirty="0">
                <a:solidFill>
                  <a:schemeClr val="tx1"/>
                </a:solidFill>
              </a:rPr>
              <a:t> </a:t>
            </a:r>
            <a:r>
              <a:rPr lang="tr-TR" sz="1900" dirty="0" err="1">
                <a:solidFill>
                  <a:schemeClr val="tx1"/>
                </a:solidFill>
              </a:rPr>
              <a:t>are</a:t>
            </a:r>
            <a:r>
              <a:rPr lang="tr-TR" sz="1900" dirty="0">
                <a:solidFill>
                  <a:schemeClr val="tx1"/>
                </a:solidFill>
              </a:rPr>
              <a:t> </a:t>
            </a:r>
            <a:r>
              <a:rPr lang="tr-TR" sz="1900" dirty="0" err="1">
                <a:solidFill>
                  <a:schemeClr val="tx1"/>
                </a:solidFill>
              </a:rPr>
              <a:t>less</a:t>
            </a:r>
            <a:r>
              <a:rPr lang="tr-TR" sz="1900" dirty="0">
                <a:solidFill>
                  <a:schemeClr val="tx1"/>
                </a:solidFill>
              </a:rPr>
              <a:t> </a:t>
            </a:r>
            <a:r>
              <a:rPr lang="tr-TR" sz="1900" dirty="0" err="1">
                <a:solidFill>
                  <a:schemeClr val="tx1"/>
                </a:solidFill>
              </a:rPr>
              <a:t>likely</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become</a:t>
            </a:r>
            <a:r>
              <a:rPr lang="tr-TR" sz="1900" dirty="0">
                <a:solidFill>
                  <a:schemeClr val="tx1"/>
                </a:solidFill>
              </a:rPr>
              <a:t> </a:t>
            </a:r>
            <a:r>
              <a:rPr lang="tr-TR" sz="1900" dirty="0" err="1">
                <a:solidFill>
                  <a:schemeClr val="tx1"/>
                </a:solidFill>
              </a:rPr>
              <a:t>emotionally</a:t>
            </a:r>
            <a:r>
              <a:rPr lang="tr-TR" sz="1900" dirty="0">
                <a:solidFill>
                  <a:schemeClr val="tx1"/>
                </a:solidFill>
              </a:rPr>
              <a:t> </a:t>
            </a:r>
            <a:r>
              <a:rPr lang="tr-TR" sz="1900" dirty="0" err="1">
                <a:solidFill>
                  <a:schemeClr val="tx1"/>
                </a:solidFill>
              </a:rPr>
              <a:t>invested</a:t>
            </a:r>
            <a:r>
              <a:rPr lang="tr-TR" sz="1900" dirty="0">
                <a:solidFill>
                  <a:schemeClr val="tx1"/>
                </a:solidFill>
              </a:rPr>
              <a:t> in </a:t>
            </a:r>
            <a:r>
              <a:rPr lang="tr-TR" sz="1900" dirty="0" err="1">
                <a:solidFill>
                  <a:schemeClr val="tx1"/>
                </a:solidFill>
              </a:rPr>
              <a:t>lessons</a:t>
            </a:r>
            <a:r>
              <a:rPr lang="tr-TR" sz="1900" dirty="0">
                <a:solidFill>
                  <a:schemeClr val="tx1"/>
                </a:solidFill>
              </a:rPr>
              <a:t>, </a:t>
            </a:r>
            <a:r>
              <a:rPr lang="tr-TR" sz="1900" dirty="0" err="1">
                <a:solidFill>
                  <a:schemeClr val="tx1"/>
                </a:solidFill>
              </a:rPr>
              <a:t>and</a:t>
            </a:r>
            <a:r>
              <a:rPr lang="tr-TR" sz="1900" dirty="0">
                <a:solidFill>
                  <a:schemeClr val="tx1"/>
                </a:solidFill>
              </a:rPr>
              <a:t> </a:t>
            </a:r>
            <a:r>
              <a:rPr lang="tr-TR" sz="1900" dirty="0" err="1">
                <a:solidFill>
                  <a:schemeClr val="tx1"/>
                </a:solidFill>
              </a:rPr>
              <a:t>their</a:t>
            </a:r>
            <a:r>
              <a:rPr lang="tr-TR" sz="1900" dirty="0">
                <a:solidFill>
                  <a:schemeClr val="tx1"/>
                </a:solidFill>
              </a:rPr>
              <a:t> </a:t>
            </a:r>
            <a:r>
              <a:rPr lang="tr-TR" sz="1900" dirty="0" err="1">
                <a:solidFill>
                  <a:schemeClr val="tx1"/>
                </a:solidFill>
              </a:rPr>
              <a:t>motivation</a:t>
            </a:r>
            <a:r>
              <a:rPr lang="tr-TR" sz="1900" dirty="0">
                <a:solidFill>
                  <a:schemeClr val="tx1"/>
                </a:solidFill>
              </a:rPr>
              <a:t> </a:t>
            </a:r>
            <a:r>
              <a:rPr lang="tr-TR" sz="1900" dirty="0" err="1">
                <a:solidFill>
                  <a:schemeClr val="tx1"/>
                </a:solidFill>
              </a:rPr>
              <a:t>levels</a:t>
            </a:r>
            <a:r>
              <a:rPr lang="tr-TR" sz="1900" dirty="0">
                <a:solidFill>
                  <a:schemeClr val="tx1"/>
                </a:solidFill>
              </a:rPr>
              <a:t> </a:t>
            </a:r>
            <a:r>
              <a:rPr lang="tr-TR" sz="1900" dirty="0" err="1">
                <a:solidFill>
                  <a:schemeClr val="tx1"/>
                </a:solidFill>
              </a:rPr>
              <a:t>are</a:t>
            </a:r>
            <a:r>
              <a:rPr lang="tr-TR" sz="1900" dirty="0">
                <a:solidFill>
                  <a:schemeClr val="tx1"/>
                </a:solidFill>
              </a:rPr>
              <a:t> </a:t>
            </a:r>
            <a:r>
              <a:rPr lang="tr-TR" sz="1900" dirty="0" err="1">
                <a:solidFill>
                  <a:schemeClr val="tx1"/>
                </a:solidFill>
              </a:rPr>
              <a:t>also</a:t>
            </a:r>
            <a:r>
              <a:rPr lang="tr-TR" sz="1900" dirty="0">
                <a:solidFill>
                  <a:schemeClr val="tx1"/>
                </a:solidFill>
              </a:rPr>
              <a:t> </a:t>
            </a:r>
            <a:r>
              <a:rPr lang="tr-TR" sz="1900" dirty="0" err="1">
                <a:solidFill>
                  <a:schemeClr val="tx1"/>
                </a:solidFill>
              </a:rPr>
              <a:t>likely</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decrease</a:t>
            </a:r>
            <a:r>
              <a:rPr lang="tr-TR" sz="1900" dirty="0">
                <a:solidFill>
                  <a:schemeClr val="tx1"/>
                </a:solidFill>
              </a:rPr>
              <a:t>. </a:t>
            </a:r>
            <a:endParaRPr lang="tr-TR" sz="1900" dirty="0" smtClean="0">
              <a:solidFill>
                <a:schemeClr val="tx1"/>
              </a:solidFill>
            </a:endParaRPr>
          </a:p>
          <a:p>
            <a:r>
              <a:rPr lang="tr-TR" sz="1900" dirty="0" err="1">
                <a:solidFill>
                  <a:schemeClr val="tx1"/>
                </a:solidFill>
              </a:rPr>
              <a:t>Digital</a:t>
            </a:r>
            <a:r>
              <a:rPr lang="tr-TR" sz="1900" dirty="0">
                <a:solidFill>
                  <a:schemeClr val="tx1"/>
                </a:solidFill>
              </a:rPr>
              <a:t> </a:t>
            </a:r>
            <a:r>
              <a:rPr lang="tr-TR" sz="1900" dirty="0" err="1">
                <a:solidFill>
                  <a:schemeClr val="tx1"/>
                </a:solidFill>
              </a:rPr>
              <a:t>accessibility</a:t>
            </a:r>
            <a:r>
              <a:rPr lang="tr-TR" sz="1900" dirty="0">
                <a:solidFill>
                  <a:schemeClr val="tx1"/>
                </a:solidFill>
              </a:rPr>
              <a:t> </a:t>
            </a:r>
            <a:r>
              <a:rPr lang="tr-TR" sz="1900" dirty="0" err="1">
                <a:solidFill>
                  <a:schemeClr val="tx1"/>
                </a:solidFill>
              </a:rPr>
              <a:t>assists</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student</a:t>
            </a:r>
            <a:r>
              <a:rPr lang="tr-TR" sz="1900" dirty="0">
                <a:solidFill>
                  <a:schemeClr val="tx1"/>
                </a:solidFill>
              </a:rPr>
              <a:t> </a:t>
            </a:r>
            <a:r>
              <a:rPr lang="tr-TR" sz="1900" dirty="0" err="1">
                <a:solidFill>
                  <a:schemeClr val="tx1"/>
                </a:solidFill>
              </a:rPr>
              <a:t>engagement</a:t>
            </a:r>
            <a:r>
              <a:rPr lang="tr-TR" sz="1900" dirty="0">
                <a:solidFill>
                  <a:schemeClr val="tx1"/>
                </a:solidFill>
              </a:rPr>
              <a:t> </a:t>
            </a:r>
            <a:r>
              <a:rPr lang="tr-TR" sz="1900" dirty="0" err="1">
                <a:solidFill>
                  <a:schemeClr val="tx1"/>
                </a:solidFill>
              </a:rPr>
              <a:t>because</a:t>
            </a:r>
            <a:r>
              <a:rPr lang="tr-TR" sz="1900" dirty="0">
                <a:solidFill>
                  <a:schemeClr val="tx1"/>
                </a:solidFill>
              </a:rPr>
              <a:t> it </a:t>
            </a:r>
            <a:r>
              <a:rPr lang="tr-TR" sz="1900" dirty="0" err="1">
                <a:solidFill>
                  <a:schemeClr val="tx1"/>
                </a:solidFill>
              </a:rPr>
              <a:t>means</a:t>
            </a:r>
            <a:r>
              <a:rPr lang="tr-TR" sz="1900" dirty="0">
                <a:solidFill>
                  <a:schemeClr val="tx1"/>
                </a:solidFill>
              </a:rPr>
              <a:t> </a:t>
            </a:r>
            <a:r>
              <a:rPr lang="tr-TR" sz="1900" dirty="0" err="1">
                <a:solidFill>
                  <a:schemeClr val="tx1"/>
                </a:solidFill>
              </a:rPr>
              <a:t>students</a:t>
            </a:r>
            <a:r>
              <a:rPr lang="tr-TR" sz="1900" dirty="0">
                <a:solidFill>
                  <a:schemeClr val="tx1"/>
                </a:solidFill>
              </a:rPr>
              <a:t> can </a:t>
            </a:r>
            <a:r>
              <a:rPr lang="tr-TR" sz="1900" dirty="0" err="1">
                <a:solidFill>
                  <a:schemeClr val="tx1"/>
                </a:solidFill>
              </a:rPr>
              <a:t>engage</a:t>
            </a:r>
            <a:r>
              <a:rPr lang="tr-TR" sz="1900" dirty="0">
                <a:solidFill>
                  <a:schemeClr val="tx1"/>
                </a:solidFill>
              </a:rPr>
              <a:t> on </a:t>
            </a:r>
            <a:r>
              <a:rPr lang="tr-TR" sz="1900" dirty="0" err="1">
                <a:solidFill>
                  <a:schemeClr val="tx1"/>
                </a:solidFill>
              </a:rPr>
              <a:t>many</a:t>
            </a:r>
            <a:r>
              <a:rPr lang="tr-TR" sz="1900" dirty="0">
                <a:solidFill>
                  <a:schemeClr val="tx1"/>
                </a:solidFill>
              </a:rPr>
              <a:t> </a:t>
            </a:r>
            <a:r>
              <a:rPr lang="tr-TR" sz="1900" dirty="0" err="1">
                <a:solidFill>
                  <a:schemeClr val="tx1"/>
                </a:solidFill>
              </a:rPr>
              <a:t>different</a:t>
            </a:r>
            <a:r>
              <a:rPr lang="tr-TR" sz="1900" dirty="0">
                <a:solidFill>
                  <a:schemeClr val="tx1"/>
                </a:solidFill>
              </a:rPr>
              <a:t> </a:t>
            </a:r>
            <a:r>
              <a:rPr lang="tr-TR" sz="1900" dirty="0" err="1">
                <a:solidFill>
                  <a:schemeClr val="tx1"/>
                </a:solidFill>
              </a:rPr>
              <a:t>levels</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digital</a:t>
            </a:r>
            <a:r>
              <a:rPr lang="tr-TR" sz="1900" dirty="0">
                <a:solidFill>
                  <a:schemeClr val="tx1"/>
                </a:solidFill>
              </a:rPr>
              <a:t> </a:t>
            </a:r>
            <a:r>
              <a:rPr lang="tr-TR" sz="1900" dirty="0" err="1">
                <a:solidFill>
                  <a:schemeClr val="tx1"/>
                </a:solidFill>
              </a:rPr>
              <a:t>media</a:t>
            </a:r>
            <a:r>
              <a:rPr lang="tr-TR" sz="1900" dirty="0">
                <a:solidFill>
                  <a:schemeClr val="tx1"/>
                </a:solidFill>
              </a:rPr>
              <a:t> </a:t>
            </a:r>
            <a:r>
              <a:rPr lang="tr-TR" sz="1900" dirty="0" err="1">
                <a:solidFill>
                  <a:schemeClr val="tx1"/>
                </a:solidFill>
              </a:rPr>
              <a:t>used</a:t>
            </a:r>
            <a:r>
              <a:rPr lang="tr-TR" sz="1900" dirty="0">
                <a:solidFill>
                  <a:schemeClr val="tx1"/>
                </a:solidFill>
              </a:rPr>
              <a:t> </a:t>
            </a:r>
            <a:r>
              <a:rPr lang="tr-TR" sz="1900" dirty="0" err="1">
                <a:solidFill>
                  <a:schemeClr val="tx1"/>
                </a:solidFill>
              </a:rPr>
              <a:t>within</a:t>
            </a:r>
            <a:r>
              <a:rPr lang="tr-TR" sz="1900" dirty="0">
                <a:solidFill>
                  <a:schemeClr val="tx1"/>
                </a:solidFill>
              </a:rPr>
              <a:t> </a:t>
            </a:r>
            <a:r>
              <a:rPr lang="tr-TR" sz="1900" dirty="0" err="1">
                <a:solidFill>
                  <a:schemeClr val="tx1"/>
                </a:solidFill>
              </a:rPr>
              <a:t>lessons</a:t>
            </a:r>
            <a:r>
              <a:rPr lang="tr-TR" sz="1900" dirty="0">
                <a:solidFill>
                  <a:schemeClr val="tx1"/>
                </a:solidFill>
              </a:rPr>
              <a:t>. </a:t>
            </a:r>
            <a:r>
              <a:rPr lang="tr-TR" sz="1900" dirty="0" err="1">
                <a:solidFill>
                  <a:schemeClr val="tx1"/>
                </a:solidFill>
              </a:rPr>
              <a:t>They</a:t>
            </a:r>
            <a:r>
              <a:rPr lang="tr-TR" sz="1900" dirty="0">
                <a:solidFill>
                  <a:schemeClr val="tx1"/>
                </a:solidFill>
              </a:rPr>
              <a:t> can </a:t>
            </a:r>
            <a:r>
              <a:rPr lang="tr-TR" sz="1900" dirty="0" err="1">
                <a:solidFill>
                  <a:schemeClr val="tx1"/>
                </a:solidFill>
              </a:rPr>
              <a:t>access</a:t>
            </a:r>
            <a:r>
              <a:rPr lang="tr-TR" sz="1900" dirty="0">
                <a:solidFill>
                  <a:schemeClr val="tx1"/>
                </a:solidFill>
              </a:rPr>
              <a:t> online </a:t>
            </a:r>
            <a:r>
              <a:rPr lang="tr-TR" sz="1900" dirty="0" err="1">
                <a:solidFill>
                  <a:schemeClr val="tx1"/>
                </a:solidFill>
              </a:rPr>
              <a:t>learning</a:t>
            </a:r>
            <a:r>
              <a:rPr lang="tr-TR" sz="1900" dirty="0">
                <a:solidFill>
                  <a:schemeClr val="tx1"/>
                </a:solidFill>
              </a:rPr>
              <a:t> </a:t>
            </a:r>
            <a:r>
              <a:rPr lang="tr-TR" sz="1900" dirty="0" err="1">
                <a:solidFill>
                  <a:schemeClr val="tx1"/>
                </a:solidFill>
              </a:rPr>
              <a:t>materials</a:t>
            </a:r>
            <a:r>
              <a:rPr lang="tr-TR" sz="1900" dirty="0">
                <a:solidFill>
                  <a:schemeClr val="tx1"/>
                </a:solidFill>
              </a:rPr>
              <a:t> </a:t>
            </a:r>
            <a:r>
              <a:rPr lang="tr-TR" sz="1900" dirty="0" err="1">
                <a:solidFill>
                  <a:schemeClr val="tx1"/>
                </a:solidFill>
              </a:rPr>
              <a:t>and</a:t>
            </a:r>
            <a:r>
              <a:rPr lang="tr-TR" sz="1900" dirty="0">
                <a:solidFill>
                  <a:schemeClr val="tx1"/>
                </a:solidFill>
              </a:rPr>
              <a:t> </a:t>
            </a:r>
            <a:r>
              <a:rPr lang="tr-TR" sz="1900" dirty="0" err="1">
                <a:solidFill>
                  <a:schemeClr val="tx1"/>
                </a:solidFill>
              </a:rPr>
              <a:t>utilize</a:t>
            </a:r>
            <a:r>
              <a:rPr lang="tr-TR" sz="1900" dirty="0">
                <a:solidFill>
                  <a:schemeClr val="tx1"/>
                </a:solidFill>
              </a:rPr>
              <a:t> </a:t>
            </a:r>
            <a:r>
              <a:rPr lang="tr-TR" sz="1900" dirty="0" err="1">
                <a:solidFill>
                  <a:schemeClr val="tx1"/>
                </a:solidFill>
              </a:rPr>
              <a:t>all</a:t>
            </a:r>
            <a:r>
              <a:rPr lang="tr-TR" sz="1900" dirty="0">
                <a:solidFill>
                  <a:schemeClr val="tx1"/>
                </a:solidFill>
              </a:rPr>
              <a:t> </a:t>
            </a:r>
            <a:r>
              <a:rPr lang="tr-TR" sz="1900" dirty="0" err="1">
                <a:solidFill>
                  <a:schemeClr val="tx1"/>
                </a:solidFill>
              </a:rPr>
              <a:t>the</a:t>
            </a:r>
            <a:r>
              <a:rPr lang="tr-TR" sz="1900" dirty="0">
                <a:solidFill>
                  <a:schemeClr val="tx1"/>
                </a:solidFill>
              </a:rPr>
              <a:t> </a:t>
            </a:r>
            <a:r>
              <a:rPr lang="tr-TR" sz="1900" dirty="0" err="1">
                <a:solidFill>
                  <a:schemeClr val="tx1"/>
                </a:solidFill>
              </a:rPr>
              <a:t>relevant</a:t>
            </a:r>
            <a:r>
              <a:rPr lang="tr-TR" sz="1900" dirty="0">
                <a:solidFill>
                  <a:schemeClr val="tx1"/>
                </a:solidFill>
              </a:rPr>
              <a:t> software. </a:t>
            </a:r>
            <a:r>
              <a:rPr lang="tr-TR" sz="1900" dirty="0" err="1">
                <a:solidFill>
                  <a:schemeClr val="tx1"/>
                </a:solidFill>
              </a:rPr>
              <a:t>Additionally</a:t>
            </a:r>
            <a:r>
              <a:rPr lang="tr-TR" sz="1900" dirty="0">
                <a:solidFill>
                  <a:schemeClr val="tx1"/>
                </a:solidFill>
              </a:rPr>
              <a:t>, </a:t>
            </a:r>
            <a:r>
              <a:rPr lang="tr-TR" sz="1900" dirty="0" err="1">
                <a:solidFill>
                  <a:schemeClr val="tx1"/>
                </a:solidFill>
              </a:rPr>
              <a:t>there</a:t>
            </a:r>
            <a:r>
              <a:rPr lang="tr-TR" sz="1900" dirty="0">
                <a:solidFill>
                  <a:schemeClr val="tx1"/>
                </a:solidFill>
              </a:rPr>
              <a:t> is a </a:t>
            </a:r>
            <a:r>
              <a:rPr lang="tr-TR" sz="1900" dirty="0" err="1">
                <a:solidFill>
                  <a:schemeClr val="tx1"/>
                </a:solidFill>
              </a:rPr>
              <a:t>social</a:t>
            </a:r>
            <a:r>
              <a:rPr lang="tr-TR" sz="1900" dirty="0">
                <a:solidFill>
                  <a:schemeClr val="tx1"/>
                </a:solidFill>
              </a:rPr>
              <a:t> </a:t>
            </a:r>
            <a:r>
              <a:rPr lang="tr-TR" sz="1900" dirty="0" err="1">
                <a:solidFill>
                  <a:schemeClr val="tx1"/>
                </a:solidFill>
              </a:rPr>
              <a:t>component</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student</a:t>
            </a:r>
            <a:r>
              <a:rPr lang="tr-TR" sz="1900" dirty="0">
                <a:solidFill>
                  <a:schemeClr val="tx1"/>
                </a:solidFill>
              </a:rPr>
              <a:t> </a:t>
            </a:r>
            <a:r>
              <a:rPr lang="tr-TR" sz="1900" dirty="0" err="1">
                <a:solidFill>
                  <a:schemeClr val="tx1"/>
                </a:solidFill>
              </a:rPr>
              <a:t>engagement</a:t>
            </a:r>
            <a:r>
              <a:rPr lang="tr-TR" sz="1900" dirty="0">
                <a:solidFill>
                  <a:schemeClr val="tx1"/>
                </a:solidFill>
              </a:rPr>
              <a:t>, </a:t>
            </a:r>
            <a:r>
              <a:rPr lang="tr-TR" sz="1900" dirty="0" err="1">
                <a:solidFill>
                  <a:schemeClr val="tx1"/>
                </a:solidFill>
              </a:rPr>
              <a:t>which</a:t>
            </a:r>
            <a:r>
              <a:rPr lang="tr-TR" sz="1900" dirty="0">
                <a:solidFill>
                  <a:schemeClr val="tx1"/>
                </a:solidFill>
              </a:rPr>
              <a:t> is </a:t>
            </a:r>
            <a:r>
              <a:rPr lang="tr-TR" sz="1900" dirty="0" err="1">
                <a:solidFill>
                  <a:schemeClr val="tx1"/>
                </a:solidFill>
              </a:rPr>
              <a:t>hindered</a:t>
            </a:r>
            <a:r>
              <a:rPr lang="tr-TR" sz="1900" dirty="0">
                <a:solidFill>
                  <a:schemeClr val="tx1"/>
                </a:solidFill>
              </a:rPr>
              <a:t> </a:t>
            </a:r>
            <a:r>
              <a:rPr lang="tr-TR" sz="1900" dirty="0" err="1">
                <a:solidFill>
                  <a:schemeClr val="tx1"/>
                </a:solidFill>
              </a:rPr>
              <a:t>when</a:t>
            </a:r>
            <a:r>
              <a:rPr lang="tr-TR" sz="1900" dirty="0">
                <a:solidFill>
                  <a:schemeClr val="tx1"/>
                </a:solidFill>
              </a:rPr>
              <a:t> </a:t>
            </a:r>
            <a:r>
              <a:rPr lang="tr-TR" sz="1900" dirty="0" err="1">
                <a:solidFill>
                  <a:schemeClr val="tx1"/>
                </a:solidFill>
              </a:rPr>
              <a:t>certain</a:t>
            </a:r>
            <a:r>
              <a:rPr lang="tr-TR" sz="1900" dirty="0">
                <a:solidFill>
                  <a:schemeClr val="tx1"/>
                </a:solidFill>
              </a:rPr>
              <a:t> </a:t>
            </a:r>
            <a:r>
              <a:rPr lang="tr-TR" sz="1900" dirty="0" err="1">
                <a:solidFill>
                  <a:schemeClr val="tx1"/>
                </a:solidFill>
              </a:rPr>
              <a:t>students</a:t>
            </a:r>
            <a:r>
              <a:rPr lang="tr-TR" sz="1900" dirty="0">
                <a:solidFill>
                  <a:schemeClr val="tx1"/>
                </a:solidFill>
              </a:rPr>
              <a:t> </a:t>
            </a:r>
            <a:r>
              <a:rPr lang="tr-TR" sz="1900" dirty="0" err="1">
                <a:solidFill>
                  <a:schemeClr val="tx1"/>
                </a:solidFill>
              </a:rPr>
              <a:t>feel</a:t>
            </a:r>
            <a:r>
              <a:rPr lang="tr-TR" sz="1900" dirty="0">
                <a:solidFill>
                  <a:schemeClr val="tx1"/>
                </a:solidFill>
              </a:rPr>
              <a:t> </a:t>
            </a:r>
            <a:r>
              <a:rPr lang="tr-TR" sz="1900" dirty="0" err="1">
                <a:solidFill>
                  <a:schemeClr val="tx1"/>
                </a:solidFill>
              </a:rPr>
              <a:t>excluded</a:t>
            </a:r>
            <a:r>
              <a:rPr lang="tr-TR" sz="1900" dirty="0">
                <a:solidFill>
                  <a:schemeClr val="tx1"/>
                </a:solidFill>
              </a:rPr>
              <a:t> </a:t>
            </a:r>
            <a:r>
              <a:rPr lang="tr-TR" sz="1900" dirty="0" err="1">
                <a:solidFill>
                  <a:schemeClr val="tx1"/>
                </a:solidFill>
              </a:rPr>
              <a:t>or</a:t>
            </a:r>
            <a:r>
              <a:rPr lang="tr-TR" sz="1900" dirty="0">
                <a:solidFill>
                  <a:schemeClr val="tx1"/>
                </a:solidFill>
              </a:rPr>
              <a:t> ‘</a:t>
            </a:r>
            <a:r>
              <a:rPr lang="tr-TR" sz="1900" dirty="0" err="1">
                <a:solidFill>
                  <a:schemeClr val="tx1"/>
                </a:solidFill>
              </a:rPr>
              <a:t>othered</a:t>
            </a:r>
            <a:r>
              <a:rPr lang="tr-TR" sz="1900" dirty="0">
                <a:solidFill>
                  <a:schemeClr val="tx1"/>
                </a:solidFill>
              </a:rPr>
              <a:t>’. </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Equal Access to Resources </a:t>
            </a:r>
            <a:endParaRPr lang="tr-TR" b="1" dirty="0"/>
          </a:p>
        </p:txBody>
      </p:sp>
      <p:sp>
        <p:nvSpPr>
          <p:cNvPr id="3" name="İçerik Yer Tutucusu 2"/>
          <p:cNvSpPr>
            <a:spLocks noGrp="1"/>
          </p:cNvSpPr>
          <p:nvPr>
            <p:ph idx="1"/>
          </p:nvPr>
        </p:nvSpPr>
        <p:spPr>
          <a:xfrm>
            <a:off x="1177787" y="1128451"/>
            <a:ext cx="10178322" cy="4466428"/>
          </a:xfrm>
        </p:spPr>
        <p:txBody>
          <a:bodyPr/>
          <a:lstStyle/>
          <a:p>
            <a:r>
              <a:rPr lang="tr-TR" sz="1900" dirty="0" err="1">
                <a:solidFill>
                  <a:schemeClr val="tx1"/>
                </a:solidFill>
              </a:rPr>
              <a:t>Another</a:t>
            </a:r>
            <a:r>
              <a:rPr lang="tr-TR" sz="1900" dirty="0">
                <a:solidFill>
                  <a:schemeClr val="tx1"/>
                </a:solidFill>
              </a:rPr>
              <a:t> </a:t>
            </a:r>
            <a:r>
              <a:rPr lang="tr-TR" sz="1900" dirty="0" err="1">
                <a:solidFill>
                  <a:schemeClr val="tx1"/>
                </a:solidFill>
              </a:rPr>
              <a:t>reason</a:t>
            </a:r>
            <a:r>
              <a:rPr lang="tr-TR" sz="1900" dirty="0">
                <a:solidFill>
                  <a:schemeClr val="tx1"/>
                </a:solidFill>
              </a:rPr>
              <a:t> </a:t>
            </a:r>
            <a:r>
              <a:rPr lang="tr-TR" sz="1900" dirty="0" err="1">
                <a:solidFill>
                  <a:schemeClr val="tx1"/>
                </a:solidFill>
              </a:rPr>
              <a:t>why</a:t>
            </a:r>
            <a:r>
              <a:rPr lang="tr-TR" sz="1900" dirty="0">
                <a:solidFill>
                  <a:schemeClr val="tx1"/>
                </a:solidFill>
              </a:rPr>
              <a:t> </a:t>
            </a:r>
            <a:r>
              <a:rPr lang="tr-TR" sz="1900" dirty="0" err="1">
                <a:solidFill>
                  <a:schemeClr val="tx1"/>
                </a:solidFill>
              </a:rPr>
              <a:t>digital</a:t>
            </a:r>
            <a:r>
              <a:rPr lang="tr-TR" sz="1900" dirty="0">
                <a:solidFill>
                  <a:schemeClr val="tx1"/>
                </a:solidFill>
              </a:rPr>
              <a:t> </a:t>
            </a:r>
            <a:r>
              <a:rPr lang="tr-TR" sz="1900" dirty="0" err="1">
                <a:solidFill>
                  <a:schemeClr val="tx1"/>
                </a:solidFill>
              </a:rPr>
              <a:t>accessibility</a:t>
            </a:r>
            <a:r>
              <a:rPr lang="tr-TR" sz="1900" dirty="0">
                <a:solidFill>
                  <a:schemeClr val="tx1"/>
                </a:solidFill>
              </a:rPr>
              <a:t> </a:t>
            </a:r>
            <a:r>
              <a:rPr lang="tr-TR" sz="1900" dirty="0" err="1">
                <a:solidFill>
                  <a:schemeClr val="tx1"/>
                </a:solidFill>
              </a:rPr>
              <a:t>matters</a:t>
            </a:r>
            <a:r>
              <a:rPr lang="tr-TR" sz="1900" dirty="0">
                <a:solidFill>
                  <a:schemeClr val="tx1"/>
                </a:solidFill>
              </a:rPr>
              <a:t> in </a:t>
            </a:r>
            <a:r>
              <a:rPr lang="tr-TR" sz="1900" dirty="0" err="1">
                <a:solidFill>
                  <a:schemeClr val="tx1"/>
                </a:solidFill>
              </a:rPr>
              <a:t>education</a:t>
            </a:r>
            <a:r>
              <a:rPr lang="tr-TR" sz="1900" dirty="0">
                <a:solidFill>
                  <a:schemeClr val="tx1"/>
                </a:solidFill>
              </a:rPr>
              <a:t> is </a:t>
            </a:r>
            <a:r>
              <a:rPr lang="tr-TR" sz="1900" dirty="0" err="1">
                <a:solidFill>
                  <a:schemeClr val="tx1"/>
                </a:solidFill>
              </a:rPr>
              <a:t>because</a:t>
            </a:r>
            <a:r>
              <a:rPr lang="tr-TR" sz="1900" dirty="0">
                <a:solidFill>
                  <a:schemeClr val="tx1"/>
                </a:solidFill>
              </a:rPr>
              <a:t> it </a:t>
            </a:r>
            <a:r>
              <a:rPr lang="tr-TR" sz="1900" dirty="0" err="1">
                <a:solidFill>
                  <a:schemeClr val="tx1"/>
                </a:solidFill>
              </a:rPr>
              <a:t>helps</a:t>
            </a:r>
            <a:r>
              <a:rPr lang="tr-TR" sz="1900" dirty="0">
                <a:solidFill>
                  <a:schemeClr val="tx1"/>
                </a:solidFill>
              </a:rPr>
              <a:t> </a:t>
            </a:r>
            <a:r>
              <a:rPr lang="tr-TR" sz="1900" dirty="0" err="1">
                <a:solidFill>
                  <a:schemeClr val="tx1"/>
                </a:solidFill>
              </a:rPr>
              <a:t>with</a:t>
            </a:r>
            <a:r>
              <a:rPr lang="tr-TR" sz="1900" dirty="0">
                <a:solidFill>
                  <a:schemeClr val="tx1"/>
                </a:solidFill>
              </a:rPr>
              <a:t> </a:t>
            </a:r>
            <a:r>
              <a:rPr lang="tr-TR" sz="1900" dirty="0" err="1">
                <a:solidFill>
                  <a:schemeClr val="tx1"/>
                </a:solidFill>
              </a:rPr>
              <a:t>the</a:t>
            </a:r>
            <a:r>
              <a:rPr lang="tr-TR" sz="1900" dirty="0">
                <a:solidFill>
                  <a:schemeClr val="tx1"/>
                </a:solidFill>
              </a:rPr>
              <a:t> </a:t>
            </a:r>
            <a:r>
              <a:rPr lang="tr-TR" sz="1900" dirty="0" err="1">
                <a:solidFill>
                  <a:schemeClr val="tx1"/>
                </a:solidFill>
              </a:rPr>
              <a:t>goal</a:t>
            </a:r>
            <a:r>
              <a:rPr lang="tr-TR" sz="1900" dirty="0">
                <a:solidFill>
                  <a:schemeClr val="tx1"/>
                </a:solidFill>
              </a:rPr>
              <a:t> of </a:t>
            </a:r>
            <a:r>
              <a:rPr lang="tr-TR" sz="1900" dirty="0" err="1">
                <a:solidFill>
                  <a:schemeClr val="tx1"/>
                </a:solidFill>
              </a:rPr>
              <a:t>providing</a:t>
            </a:r>
            <a:r>
              <a:rPr lang="tr-TR" sz="1900" dirty="0">
                <a:solidFill>
                  <a:schemeClr val="tx1"/>
                </a:solidFill>
              </a:rPr>
              <a:t> </a:t>
            </a:r>
            <a:r>
              <a:rPr lang="tr-TR" sz="1900" dirty="0" err="1">
                <a:solidFill>
                  <a:schemeClr val="tx1"/>
                </a:solidFill>
              </a:rPr>
              <a:t>equal</a:t>
            </a:r>
            <a:r>
              <a:rPr lang="tr-TR" sz="1900" dirty="0">
                <a:solidFill>
                  <a:schemeClr val="tx1"/>
                </a:solidFill>
              </a:rPr>
              <a:t> </a:t>
            </a:r>
            <a:r>
              <a:rPr lang="tr-TR" sz="1900" dirty="0" err="1">
                <a:solidFill>
                  <a:schemeClr val="tx1"/>
                </a:solidFill>
              </a:rPr>
              <a:t>access</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resources</a:t>
            </a:r>
            <a:r>
              <a:rPr lang="tr-TR" sz="1900" dirty="0">
                <a:solidFill>
                  <a:schemeClr val="tx1"/>
                </a:solidFill>
              </a:rPr>
              <a:t>. </a:t>
            </a:r>
            <a:r>
              <a:rPr lang="tr-TR" sz="1900" dirty="0" err="1">
                <a:solidFill>
                  <a:schemeClr val="tx1"/>
                </a:solidFill>
              </a:rPr>
              <a:t>This</a:t>
            </a:r>
            <a:r>
              <a:rPr lang="tr-TR" sz="1900" dirty="0">
                <a:solidFill>
                  <a:schemeClr val="tx1"/>
                </a:solidFill>
              </a:rPr>
              <a:t> can be </a:t>
            </a:r>
            <a:r>
              <a:rPr lang="tr-TR" sz="1900" dirty="0" err="1">
                <a:solidFill>
                  <a:schemeClr val="tx1"/>
                </a:solidFill>
              </a:rPr>
              <a:t>especially</a:t>
            </a:r>
            <a:r>
              <a:rPr lang="tr-TR" sz="1900" dirty="0">
                <a:solidFill>
                  <a:schemeClr val="tx1"/>
                </a:solidFill>
              </a:rPr>
              <a:t> </a:t>
            </a:r>
            <a:r>
              <a:rPr lang="tr-TR" sz="1900" dirty="0" err="1">
                <a:solidFill>
                  <a:schemeClr val="tx1"/>
                </a:solidFill>
              </a:rPr>
              <a:t>significant</a:t>
            </a:r>
            <a:r>
              <a:rPr lang="tr-TR" sz="1900" dirty="0">
                <a:solidFill>
                  <a:schemeClr val="tx1"/>
                </a:solidFill>
              </a:rPr>
              <a:t> in </a:t>
            </a:r>
            <a:r>
              <a:rPr lang="tr-TR" sz="1900" dirty="0" err="1">
                <a:solidFill>
                  <a:schemeClr val="tx1"/>
                </a:solidFill>
              </a:rPr>
              <a:t>situations</a:t>
            </a:r>
            <a:r>
              <a:rPr lang="tr-TR" sz="1900" dirty="0">
                <a:solidFill>
                  <a:schemeClr val="tx1"/>
                </a:solidFill>
              </a:rPr>
              <a:t> </a:t>
            </a:r>
            <a:r>
              <a:rPr lang="tr-TR" sz="1900" dirty="0" err="1">
                <a:solidFill>
                  <a:schemeClr val="tx1"/>
                </a:solidFill>
              </a:rPr>
              <a:t>where</a:t>
            </a:r>
            <a:r>
              <a:rPr lang="tr-TR" sz="1900" dirty="0">
                <a:solidFill>
                  <a:schemeClr val="tx1"/>
                </a:solidFill>
              </a:rPr>
              <a:t> </a:t>
            </a:r>
            <a:r>
              <a:rPr lang="tr-TR" sz="1900" dirty="0" err="1">
                <a:solidFill>
                  <a:schemeClr val="tx1"/>
                </a:solidFill>
              </a:rPr>
              <a:t>students</a:t>
            </a:r>
            <a:r>
              <a:rPr lang="tr-TR" sz="1900" dirty="0">
                <a:solidFill>
                  <a:schemeClr val="tx1"/>
                </a:solidFill>
              </a:rPr>
              <a:t> </a:t>
            </a:r>
            <a:r>
              <a:rPr lang="tr-TR" sz="1900" dirty="0" err="1">
                <a:solidFill>
                  <a:schemeClr val="tx1"/>
                </a:solidFill>
              </a:rPr>
              <a:t>are</a:t>
            </a:r>
            <a:r>
              <a:rPr lang="tr-TR" sz="1900" dirty="0">
                <a:solidFill>
                  <a:schemeClr val="tx1"/>
                </a:solidFill>
              </a:rPr>
              <a:t> </a:t>
            </a:r>
            <a:r>
              <a:rPr lang="tr-TR" sz="1900" dirty="0" err="1">
                <a:solidFill>
                  <a:schemeClr val="tx1"/>
                </a:solidFill>
              </a:rPr>
              <a:t>asked</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utilize</a:t>
            </a:r>
            <a:r>
              <a:rPr lang="tr-TR" sz="1900" dirty="0">
                <a:solidFill>
                  <a:schemeClr val="tx1"/>
                </a:solidFill>
              </a:rPr>
              <a:t> online </a:t>
            </a:r>
            <a:r>
              <a:rPr lang="tr-TR" sz="1900" dirty="0" err="1">
                <a:solidFill>
                  <a:schemeClr val="tx1"/>
                </a:solidFill>
              </a:rPr>
              <a:t>resources</a:t>
            </a:r>
            <a:r>
              <a:rPr lang="tr-TR" sz="1900" dirty="0">
                <a:solidFill>
                  <a:schemeClr val="tx1"/>
                </a:solidFill>
              </a:rPr>
              <a:t> </a:t>
            </a:r>
            <a:r>
              <a:rPr lang="tr-TR" sz="1900" dirty="0" err="1">
                <a:solidFill>
                  <a:schemeClr val="tx1"/>
                </a:solidFill>
              </a:rPr>
              <a:t>to</a:t>
            </a:r>
            <a:r>
              <a:rPr lang="tr-TR" sz="1900" dirty="0">
                <a:solidFill>
                  <a:schemeClr val="tx1"/>
                </a:solidFill>
              </a:rPr>
              <a:t> </a:t>
            </a:r>
            <a:r>
              <a:rPr lang="tr-TR" sz="1900" dirty="0" err="1">
                <a:solidFill>
                  <a:schemeClr val="tx1"/>
                </a:solidFill>
              </a:rPr>
              <a:t>obtain</a:t>
            </a:r>
            <a:r>
              <a:rPr lang="tr-TR" sz="1900" dirty="0">
                <a:solidFill>
                  <a:schemeClr val="tx1"/>
                </a:solidFill>
              </a:rPr>
              <a:t> </a:t>
            </a:r>
            <a:r>
              <a:rPr lang="tr-TR" sz="1900" dirty="0" err="1">
                <a:solidFill>
                  <a:schemeClr val="tx1"/>
                </a:solidFill>
              </a:rPr>
              <a:t>information</a:t>
            </a:r>
            <a:r>
              <a:rPr lang="tr-TR" sz="1900" dirty="0">
                <a:solidFill>
                  <a:schemeClr val="tx1"/>
                </a:solidFill>
              </a:rPr>
              <a:t> </a:t>
            </a:r>
            <a:r>
              <a:rPr lang="tr-TR" sz="1900" dirty="0" err="1">
                <a:solidFill>
                  <a:schemeClr val="tx1"/>
                </a:solidFill>
              </a:rPr>
              <a:t>or</a:t>
            </a:r>
            <a:r>
              <a:rPr lang="tr-TR" sz="1900" dirty="0">
                <a:solidFill>
                  <a:schemeClr val="tx1"/>
                </a:solidFill>
              </a:rPr>
              <a:t> </a:t>
            </a:r>
            <a:r>
              <a:rPr lang="tr-TR" sz="1900" dirty="0" err="1">
                <a:solidFill>
                  <a:schemeClr val="tx1"/>
                </a:solidFill>
              </a:rPr>
              <a:t>carry</a:t>
            </a:r>
            <a:r>
              <a:rPr lang="tr-TR" sz="1900" dirty="0">
                <a:solidFill>
                  <a:schemeClr val="tx1"/>
                </a:solidFill>
              </a:rPr>
              <a:t> </a:t>
            </a:r>
            <a:r>
              <a:rPr lang="tr-TR" sz="1900" dirty="0" err="1">
                <a:solidFill>
                  <a:schemeClr val="tx1"/>
                </a:solidFill>
              </a:rPr>
              <a:t>out</a:t>
            </a:r>
            <a:r>
              <a:rPr lang="tr-TR" sz="1900" dirty="0">
                <a:solidFill>
                  <a:schemeClr val="tx1"/>
                </a:solidFill>
              </a:rPr>
              <a:t> </a:t>
            </a:r>
            <a:r>
              <a:rPr lang="tr-TR" sz="1900" dirty="0" err="1">
                <a:solidFill>
                  <a:schemeClr val="tx1"/>
                </a:solidFill>
              </a:rPr>
              <a:t>activities</a:t>
            </a:r>
            <a:r>
              <a:rPr lang="tr-TR" sz="1900" dirty="0">
                <a:solidFill>
                  <a:schemeClr val="tx1"/>
                </a:solidFill>
              </a:rPr>
              <a:t> </a:t>
            </a:r>
            <a:r>
              <a:rPr lang="tr-TR" sz="1900" dirty="0" err="1">
                <a:solidFill>
                  <a:schemeClr val="tx1"/>
                </a:solidFill>
              </a:rPr>
              <a:t>outside</a:t>
            </a:r>
            <a:r>
              <a:rPr lang="tr-TR" sz="1900" dirty="0">
                <a:solidFill>
                  <a:schemeClr val="tx1"/>
                </a:solidFill>
              </a:rPr>
              <a:t> of </a:t>
            </a:r>
            <a:r>
              <a:rPr lang="tr-TR" sz="1900" dirty="0" err="1">
                <a:solidFill>
                  <a:schemeClr val="tx1"/>
                </a:solidFill>
              </a:rPr>
              <a:t>the</a:t>
            </a:r>
            <a:r>
              <a:rPr lang="tr-TR" sz="1900" dirty="0">
                <a:solidFill>
                  <a:schemeClr val="tx1"/>
                </a:solidFill>
              </a:rPr>
              <a:t> </a:t>
            </a:r>
            <a:r>
              <a:rPr lang="tr-TR" sz="1900" dirty="0" err="1">
                <a:solidFill>
                  <a:schemeClr val="tx1"/>
                </a:solidFill>
              </a:rPr>
              <a:t>classroom</a:t>
            </a:r>
            <a:r>
              <a:rPr lang="tr-TR" sz="1900" dirty="0" smtClean="0">
                <a:solidFill>
                  <a:schemeClr val="tx1"/>
                </a:solidFill>
              </a:rPr>
              <a:t>.</a:t>
            </a:r>
            <a:endParaRPr lang="tr-TR" sz="1900" dirty="0">
              <a:solidFill>
                <a:schemeClr val="tx1"/>
              </a:solidFill>
            </a:endParaRPr>
          </a:p>
          <a:p>
            <a:r>
              <a:rPr lang="it-IT" sz="1900" dirty="0" smtClean="0">
                <a:solidFill>
                  <a:schemeClr val="tx1"/>
                </a:solidFill>
              </a:rPr>
              <a:t>For </a:t>
            </a:r>
            <a:r>
              <a:rPr lang="it-IT" sz="1900" dirty="0">
                <a:solidFill>
                  <a:schemeClr val="tx1"/>
                </a:solidFill>
              </a:rPr>
              <a:t>content creators, there are techniques that can help to ensure that everybody has the same level of access to resources. For instance, content could be uploaded in multiple formats, including text, audio, and video, which can help to cater to people with different disabilities or impairments. Visual content can be specifically designed keeping in mind color blindness, for example, while written content can be designed with an awareness of issues like dyslexia</a:t>
            </a:r>
            <a:endParaRPr lang="tr-TR" sz="1900" dirty="0" smtClean="0">
              <a:solidFill>
                <a:schemeClr val="tx1"/>
              </a:solidFill>
            </a:endParaRPr>
          </a:p>
          <a:p>
            <a:endParaRPr lang="tr-TR" dirty="0" smtClean="0"/>
          </a:p>
          <a:p>
            <a:endParaRPr lang="tr-TR" dirty="0"/>
          </a:p>
        </p:txBody>
      </p:sp>
      <p:pic>
        <p:nvPicPr>
          <p:cNvPr id="4" name="Resim 3" descr="https://onlinepublichealth.gwu.edu/wp-content/uploads/sites/47/2020/11/Whats_the_Difference_Between_Equity_and_Equality_he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4115" y="4313381"/>
            <a:ext cx="5530504" cy="2367165"/>
          </a:xfrm>
          <a:prstGeom prst="rect">
            <a:avLst/>
          </a:prstGeom>
          <a:noFill/>
          <a:ln>
            <a:noFill/>
          </a:ln>
        </p:spPr>
      </p:pic>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245</TotalTime>
  <Words>410</Words>
  <Application>Microsoft Office PowerPoint</Application>
  <PresentationFormat>Geniş ekran</PresentationFormat>
  <Paragraphs>37</Paragraphs>
  <Slides>12</Slides>
  <Notes>2</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12</vt:i4>
      </vt:variant>
    </vt:vector>
  </HeadingPairs>
  <TitlesOfParts>
    <vt:vector size="18" baseType="lpstr">
      <vt:lpstr>Arial</vt:lpstr>
      <vt:lpstr>Calibri</vt:lpstr>
      <vt:lpstr>Comic Sans MS</vt:lpstr>
      <vt:lpstr>Gill Sans MT</vt:lpstr>
      <vt:lpstr>Impact</vt:lpstr>
      <vt:lpstr>Badge</vt:lpstr>
      <vt:lpstr>PowerPoint Sunusu</vt:lpstr>
      <vt:lpstr> Dıgıtal cıtızenshıp</vt:lpstr>
      <vt:lpstr>PowerPoint Sunusu</vt:lpstr>
      <vt:lpstr>What is Digital Accessibility? </vt:lpstr>
      <vt:lpstr>Examples of dıgıtal accessıbılıty  </vt:lpstr>
      <vt:lpstr>Why is Digital Accessibility Important in Schools?  </vt:lpstr>
      <vt:lpstr>PowerPoint Sunusu</vt:lpstr>
      <vt:lpstr>student Engagement </vt:lpstr>
      <vt:lpstr>Equal Access to Resources </vt:lpstr>
      <vt:lpstr>Use of Education Technology  </vt:lpstr>
      <vt:lpstr>EVALUATION QUESTIONS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44</cp:revision>
  <dcterms:created xsi:type="dcterms:W3CDTF">2022-09-11T14:23:08Z</dcterms:created>
  <dcterms:modified xsi:type="dcterms:W3CDTF">2022-10-21T19:25:08Z</dcterms:modified>
</cp:coreProperties>
</file>