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1" r:id="rId6"/>
    <p:sldId id="263" r:id="rId7"/>
    <p:sldId id="264" r:id="rId8"/>
    <p:sldId id="269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73400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93305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07989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51118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125050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8827357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8899185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63148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18395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085603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17403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11349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6.googleusercontent.com/oNk-K_oBJMsHtWrYBv-ExoYeQKExtBibk5m9jiuDBUq7bgxdf7nwFnehFSywPym_p7ntF9Coj_URokoXBkMLMj4inwBob0IJEPts2PyS8c7xcD-6SWxv_emj1AhI5Wck65nOEQ2W0EjiyuE9on_PtJP5U7iRKSwzRpIfYgpFoAULCjBPiXTfD_UEER3SDUBglEyB3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38546"/>
            <a:ext cx="6433508" cy="615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etin kutusu 5"/>
          <p:cNvSpPr txBox="1"/>
          <p:nvPr/>
        </p:nvSpPr>
        <p:spPr>
          <a:xfrm>
            <a:off x="3546764" y="6446982"/>
            <a:ext cx="5606472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100" dirty="0"/>
              <a:t>Project </a:t>
            </a:r>
            <a:r>
              <a:rPr lang="tr-TR" sz="1100" dirty="0" err="1"/>
              <a:t>Number</a:t>
            </a:r>
            <a:r>
              <a:rPr lang="tr-TR" sz="1100" dirty="0"/>
              <a:t>: 2020-1-UK01-KA227-SCH-09443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9598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References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644073"/>
            <a:ext cx="10178322" cy="4235519"/>
          </a:xfrm>
        </p:spPr>
        <p:txBody>
          <a:bodyPr/>
          <a:lstStyle/>
          <a:p>
            <a:r>
              <a:rPr lang="it-IT" dirty="0">
                <a:solidFill>
                  <a:schemeClr val="tx1"/>
                </a:solidFill>
              </a:rPr>
              <a:t>Digital Etiquette. http://millerdigitalcitizenship.weebly.com/digital-etiquette.html</a:t>
            </a:r>
            <a:endParaRPr lang="tr-TR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tr-TR" dirty="0">
              <a:solidFill>
                <a:schemeClr val="tx1"/>
              </a:solidFill>
            </a:endParaRPr>
          </a:p>
          <a:p>
            <a:r>
              <a:rPr lang="it-IT" dirty="0">
                <a:solidFill>
                  <a:schemeClr val="tx1"/>
                </a:solidFill>
              </a:rPr>
              <a:t>Netiquette. https://lanschool.com/blog/education-insights/8-key-netiquette-lessons-to-develop-good-digital-citizens/</a:t>
            </a:r>
            <a:endParaRPr lang="tr-TR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tr-TR" dirty="0">
              <a:solidFill>
                <a:schemeClr val="tx1"/>
              </a:solidFill>
            </a:endParaRPr>
          </a:p>
          <a:p>
            <a:r>
              <a:rPr lang="it-IT" dirty="0">
                <a:solidFill>
                  <a:schemeClr val="tx1"/>
                </a:solidFill>
              </a:rPr>
              <a:t>https://www.thebusinesswomanmedia.com/importance-digital-communication-etiquette-workplace/</a:t>
            </a:r>
            <a:endParaRPr lang="tr-TR" dirty="0">
              <a:solidFill>
                <a:schemeClr val="tx1"/>
              </a:solidFill>
            </a:endParaRPr>
          </a:p>
          <a:p>
            <a:endParaRPr lang="tr-TR" dirty="0" smtClean="0"/>
          </a:p>
          <a:p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311314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err="1"/>
              <a:t>Dıgıtal</a:t>
            </a:r>
            <a:r>
              <a:rPr lang="tr-TR" dirty="0"/>
              <a:t> </a:t>
            </a:r>
            <a:r>
              <a:rPr lang="tr-TR" dirty="0" err="1"/>
              <a:t>cıtızenshıp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622" y="4562611"/>
            <a:ext cx="1884219" cy="1749136"/>
          </a:xfrm>
          <a:prstGeom prst="rect">
            <a:avLst/>
          </a:prstGeom>
        </p:spPr>
      </p:pic>
      <p:sp>
        <p:nvSpPr>
          <p:cNvPr id="6" name="Metin kutusu 5"/>
          <p:cNvSpPr txBox="1"/>
          <p:nvPr/>
        </p:nvSpPr>
        <p:spPr>
          <a:xfrm>
            <a:off x="4211782" y="6410036"/>
            <a:ext cx="3833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smtClean="0"/>
              <a:t>        Project </a:t>
            </a:r>
            <a:r>
              <a:rPr lang="tr-TR" sz="1200" dirty="0" err="1"/>
              <a:t>Number</a:t>
            </a:r>
            <a:r>
              <a:rPr lang="tr-TR" sz="1200" dirty="0"/>
              <a:t>: 2020-1-UK01-KA227-SCH-094437</a:t>
            </a:r>
          </a:p>
        </p:txBody>
      </p:sp>
      <p:pic>
        <p:nvPicPr>
          <p:cNvPr id="7" name="Picture 2" descr="A picture containing logo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93" y="6257223"/>
            <a:ext cx="1781175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lh4.googleusercontent.com/DADPLpJVYZmXMr15PJkVtksjmy0zPRm2h7S4-yZ3tKZa-FQRryFojgNMKqzITH6n-ewU3nPBfU0K5mIdqGiWwfIKVkEEqLyz29z18D4vBiKGycdw-GlPhZHI15ZBJZuCilxELbQwJcC-CETnK-KPgWi3HB7a5ddTBVlKPm2Zbuo-OQFEO2y0hoM7AcKAtFWubIXzb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592" y="6270140"/>
            <a:ext cx="1894898" cy="49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76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7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br>
              <a:rPr lang="tr-TR" sz="27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</a:br>
            <a:r>
              <a:rPr lang="tr-TR" sz="2700" b="1" dirty="0">
                <a:solidFill>
                  <a:srgbClr val="000000"/>
                </a:solidFill>
                <a:latin typeface="Comic Sans MS" panose="030F0702030302020204" pitchFamily="66" charset="0"/>
              </a:rPr>
              <a:t/>
            </a:r>
            <a:br>
              <a:rPr lang="tr-TR" sz="2700" b="1" dirty="0">
                <a:solidFill>
                  <a:srgbClr val="000000"/>
                </a:solidFill>
                <a:latin typeface="Comic Sans MS" panose="030F0702030302020204" pitchFamily="66" charset="0"/>
              </a:rPr>
            </a:br>
            <a:r>
              <a:rPr lang="tr-TR" sz="27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              </a:t>
            </a:r>
            <a:r>
              <a:rPr lang="tr-TR" sz="27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unıt</a:t>
            </a:r>
            <a:r>
              <a:rPr lang="tr-TR" sz="27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tr-TR" sz="2700" b="1" dirty="0">
                <a:solidFill>
                  <a:srgbClr val="000000"/>
                </a:solidFill>
                <a:latin typeface="Comic Sans MS" panose="030F0702030302020204" pitchFamily="66" charset="0"/>
              </a:rPr>
              <a:t>6</a:t>
            </a:r>
            <a:r>
              <a:rPr lang="tr-TR" sz="2700" dirty="0" smtClean="0">
                <a:latin typeface="Comic Sans MS" panose="030F0702030302020204" pitchFamily="66" charset="0"/>
              </a:rPr>
              <a:t>: </a:t>
            </a:r>
            <a:r>
              <a:rPr lang="tr-TR" sz="2700" b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Dıgıtal</a:t>
            </a:r>
            <a:r>
              <a:rPr lang="tr-TR" sz="27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tr-TR" sz="27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ETIQUETTE</a:t>
            </a:r>
            <a:endParaRPr lang="tr-TR" dirty="0"/>
          </a:p>
        </p:txBody>
      </p:sp>
      <p:pic>
        <p:nvPicPr>
          <p:cNvPr id="4" name="Picture 2" descr="Logo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381" y="2668330"/>
            <a:ext cx="196215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Text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66" y="2799410"/>
            <a:ext cx="1959550" cy="89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lh5.googleusercontent.com/KaELfPdnbShz_HaCMrN-vOzu1HcXjri3EbCg0mqdBy06pV6Yd7y8bXBwRV3mm6_68ykkTWgwIlagr-_hCHqU2AEEIEOZPTAusaycqAYevwiUv6T0QX-G5oc2X3f507QJs_6QXX4XksKxQP8vup-0w2BIzZ2BdH9F3_iXUmUWPEP9kbY8qjoZvypGorynG7CYQE4W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2680933"/>
            <a:ext cx="1601520" cy="1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C:\Users\Umut ÇAN\Desktop\Erasmus Projeleri\adalya 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641" y="2425444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419" y="4761648"/>
            <a:ext cx="1573643" cy="1429941"/>
          </a:xfrm>
          <a:prstGeom prst="rect">
            <a:avLst/>
          </a:prstGeom>
        </p:spPr>
      </p:pic>
      <p:pic>
        <p:nvPicPr>
          <p:cNvPr id="9" name="Picture 12" descr="A picture containing diagram&#10;&#10;Description automatically generate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4625773"/>
            <a:ext cx="1466499" cy="170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98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err="1" smtClean="0"/>
              <a:t>Dıgıtal</a:t>
            </a:r>
            <a:r>
              <a:rPr lang="tr-TR" dirty="0" smtClean="0"/>
              <a:t> </a:t>
            </a:r>
            <a:r>
              <a:rPr lang="tr-TR" dirty="0" smtClean="0"/>
              <a:t>ETIQUETTE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874517"/>
            <a:ext cx="4936686" cy="458650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fontAlgn="base"/>
            <a:r>
              <a:rPr lang="it-IT" dirty="0">
                <a:solidFill>
                  <a:schemeClr val="tx1"/>
                </a:solidFill>
              </a:rPr>
              <a:t>Digital etiquette, or netiquette as it is sometimes called, is a basic set of rules you should follow to make the Internet a better place for yourself and for others.  Just as there are rules of etiquette in real life, face-to-face encounters, there are also rules you should follow while online. </a:t>
            </a:r>
            <a:endParaRPr lang="tr-TR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www.kaspersky.com/content/en-global/images/repository/isc/2021/what-is-netiquett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839" y="2529598"/>
            <a:ext cx="5348864" cy="3009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53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052945" y="382385"/>
            <a:ext cx="10778837" cy="1492132"/>
          </a:xfrm>
        </p:spPr>
        <p:txBody>
          <a:bodyPr>
            <a:normAutofit/>
          </a:bodyPr>
          <a:lstStyle/>
          <a:p>
            <a:r>
              <a:rPr lang="it-IT" dirty="0"/>
              <a:t>What are the rules of digital etiquette?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951257" y="1874517"/>
            <a:ext cx="8982212" cy="4623447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Avoid language that may come across as strong or offensive.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chemeClr val="tx1"/>
                </a:solidFill>
              </a:rPr>
              <a:t>    2. Keep writing to a point and stay on topic.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chemeClr val="tx1"/>
                </a:solidFill>
              </a:rPr>
              <a:t>    3. Read first, write later.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chemeClr val="tx1"/>
                </a:solidFill>
              </a:rPr>
              <a:t>    4. Review, review, then send.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chemeClr val="tx1"/>
                </a:solidFill>
              </a:rPr>
              <a:t>    5. Remember that an online classroom is still a classroom.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chemeClr val="tx1"/>
                </a:solidFill>
              </a:rPr>
              <a:t>    6. Know the language of the Internet.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chemeClr val="tx1"/>
                </a:solidFill>
              </a:rPr>
              <a:t>    7. Consider the privacy of others.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chemeClr val="tx1"/>
                </a:solidFill>
              </a:rPr>
              <a:t>    8. If possible, keep attachments small.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chemeClr val="tx1"/>
                </a:solidFill>
              </a:rPr>
              <a:t>    9. Do not send, forward, or post inappropriate material.</a:t>
            </a:r>
            <a:endParaRPr lang="tr-T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4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i="1" dirty="0"/>
              <a:t>What are some examples of appropriate digital etiquette?</a:t>
            </a:r>
            <a:endParaRPr lang="tr-TR" b="1" i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79205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tr-TR" dirty="0" smtClean="0">
                <a:solidFill>
                  <a:schemeClr val="tx1"/>
                </a:solidFill>
              </a:rPr>
              <a:t>1. </a:t>
            </a:r>
            <a:r>
              <a:rPr lang="it-IT" dirty="0" smtClean="0">
                <a:solidFill>
                  <a:schemeClr val="tx1"/>
                </a:solidFill>
              </a:rPr>
              <a:t>Not </a:t>
            </a:r>
            <a:r>
              <a:rPr lang="it-IT" dirty="0">
                <a:solidFill>
                  <a:schemeClr val="tx1"/>
                </a:solidFill>
              </a:rPr>
              <a:t>texting during </a:t>
            </a:r>
            <a:r>
              <a:rPr lang="it-IT" dirty="0" smtClean="0">
                <a:solidFill>
                  <a:schemeClr val="tx1"/>
                </a:solidFill>
              </a:rPr>
              <a:t>class</a:t>
            </a:r>
            <a:r>
              <a:rPr lang="tr-TR" dirty="0" smtClean="0">
                <a:solidFill>
                  <a:schemeClr val="tx1"/>
                </a:solidFill>
              </a:rPr>
              <a:t>.</a:t>
            </a:r>
            <a:r>
              <a:rPr lang="it-IT" dirty="0">
                <a:solidFill>
                  <a:schemeClr val="tx1"/>
                </a:solidFill>
              </a:rPr>
              <a:t/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chemeClr val="tx1"/>
                </a:solidFill>
              </a:rPr>
              <a:t>2. Not answering the phone while you are talking to </a:t>
            </a:r>
            <a:r>
              <a:rPr lang="it-IT" dirty="0" smtClean="0">
                <a:solidFill>
                  <a:schemeClr val="tx1"/>
                </a:solidFill>
              </a:rPr>
              <a:t>someone</a:t>
            </a:r>
            <a:r>
              <a:rPr lang="tr-TR" dirty="0" smtClean="0">
                <a:solidFill>
                  <a:schemeClr val="tx1"/>
                </a:solidFill>
              </a:rPr>
              <a:t>.</a:t>
            </a:r>
            <a:r>
              <a:rPr lang="it-IT" dirty="0">
                <a:solidFill>
                  <a:schemeClr val="tx1"/>
                </a:solidFill>
              </a:rPr>
              <a:t/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chemeClr val="tx1"/>
                </a:solidFill>
              </a:rPr>
              <a:t>3. Not using offensive or inflammatory </a:t>
            </a:r>
            <a:r>
              <a:rPr lang="it-IT" dirty="0" smtClean="0">
                <a:solidFill>
                  <a:schemeClr val="tx1"/>
                </a:solidFill>
              </a:rPr>
              <a:t>language</a:t>
            </a:r>
            <a:r>
              <a:rPr lang="tr-TR" dirty="0" smtClean="0">
                <a:solidFill>
                  <a:schemeClr val="tx1"/>
                </a:solidFill>
              </a:rPr>
              <a:t>.</a:t>
            </a:r>
            <a:endParaRPr lang="tr-TR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 descr="https://static01.nyt.com/images/2019/12/09/smarter-living/09sl-digitalhandshake-promo/09sl-digitalhandshake-promo-superJumb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199" y="2917872"/>
            <a:ext cx="5623056" cy="374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20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What are some examples of inappropriate digital etiquette?</a:t>
            </a:r>
            <a:endParaRPr lang="tr-TR" b="1" i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79442" y="1996669"/>
            <a:ext cx="10178322" cy="35375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b="1" dirty="0"/>
              <a:t>1. </a:t>
            </a:r>
            <a:r>
              <a:rPr lang="it-IT" dirty="0">
                <a:solidFill>
                  <a:schemeClr val="tx1"/>
                </a:solidFill>
              </a:rPr>
              <a:t>Using all </a:t>
            </a:r>
            <a:r>
              <a:rPr lang="it-IT" dirty="0" smtClean="0">
                <a:solidFill>
                  <a:schemeClr val="tx1"/>
                </a:solidFill>
              </a:rPr>
              <a:t>caps</a:t>
            </a:r>
            <a:r>
              <a:rPr lang="tr-TR" dirty="0" smtClean="0">
                <a:solidFill>
                  <a:schemeClr val="tx1"/>
                </a:solidFill>
              </a:rPr>
              <a:t>.</a:t>
            </a:r>
            <a:r>
              <a:rPr lang="it-IT" dirty="0">
                <a:solidFill>
                  <a:schemeClr val="tx1"/>
                </a:solidFill>
              </a:rPr>
              <a:t/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chemeClr val="tx1"/>
                </a:solidFill>
              </a:rPr>
              <a:t>2. Posting inappropriate messages or media on social </a:t>
            </a:r>
            <a:r>
              <a:rPr lang="it-IT" dirty="0" smtClean="0">
                <a:solidFill>
                  <a:schemeClr val="tx1"/>
                </a:solidFill>
              </a:rPr>
              <a:t>networks</a:t>
            </a:r>
            <a:r>
              <a:rPr lang="tr-TR" dirty="0" smtClean="0">
                <a:solidFill>
                  <a:schemeClr val="tx1"/>
                </a:solidFill>
              </a:rPr>
              <a:t>.</a:t>
            </a:r>
            <a:r>
              <a:rPr lang="it-IT" dirty="0">
                <a:solidFill>
                  <a:schemeClr val="tx1"/>
                </a:solidFill>
              </a:rPr>
              <a:t/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chemeClr val="tx1"/>
                </a:solidFill>
              </a:rPr>
              <a:t>3. Cyber </a:t>
            </a:r>
            <a:r>
              <a:rPr lang="it-IT" dirty="0" smtClean="0">
                <a:solidFill>
                  <a:schemeClr val="tx1"/>
                </a:solidFill>
              </a:rPr>
              <a:t>bullying</a:t>
            </a:r>
            <a:r>
              <a:rPr lang="tr-TR" dirty="0" smtClean="0">
                <a:solidFill>
                  <a:schemeClr val="tx1"/>
                </a:solidFill>
              </a:rPr>
              <a:t>.</a:t>
            </a:r>
            <a:endParaRPr lang="tr-TR" dirty="0">
              <a:solidFill>
                <a:schemeClr val="tx1"/>
              </a:solidFill>
            </a:endParaRPr>
          </a:p>
        </p:txBody>
      </p:sp>
      <p:pic>
        <p:nvPicPr>
          <p:cNvPr id="4" name="Resim 3" descr="Netiquette Images – Browse 260 Stock Photos, Vectors, and Video | Adobe  Stock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866" y="2918691"/>
            <a:ext cx="5160587" cy="36408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301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b="1" dirty="0"/>
              <a:t>8 key points</a:t>
            </a:r>
            <a:r>
              <a:rPr lang="it-IT" dirty="0"/>
              <a:t> </a:t>
            </a:r>
            <a:r>
              <a:rPr lang="tr-TR" b="1" dirty="0"/>
              <a:t/>
            </a:r>
            <a:br>
              <a:rPr lang="tr-TR" b="1" dirty="0"/>
            </a:br>
            <a:r>
              <a:rPr lang="tr-TR" b="1" dirty="0"/>
              <a:t/>
            </a:r>
            <a:br>
              <a:rPr lang="tr-TR" b="1" dirty="0"/>
            </a:br>
            <a:r>
              <a:rPr lang="tr-TR" b="1" dirty="0"/>
              <a:t/>
            </a:r>
            <a:br>
              <a:rPr lang="tr-TR" b="1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982305" y="1874517"/>
            <a:ext cx="10178322" cy="3593591"/>
          </a:xfrm>
        </p:spPr>
        <p:txBody>
          <a:bodyPr/>
          <a:lstStyle/>
          <a:p>
            <a:pPr lvl="0"/>
            <a:r>
              <a:rPr lang="it-IT" dirty="0">
                <a:solidFill>
                  <a:schemeClr val="tx1"/>
                </a:solidFill>
              </a:rPr>
              <a:t>Protect private information. </a:t>
            </a:r>
            <a:endParaRPr lang="tr-TR" dirty="0">
              <a:solidFill>
                <a:schemeClr val="tx1"/>
              </a:solidFill>
            </a:endParaRPr>
          </a:p>
          <a:p>
            <a:pPr lvl="0"/>
            <a:r>
              <a:rPr lang="tr-TR" dirty="0" err="1">
                <a:solidFill>
                  <a:schemeClr val="tx1"/>
                </a:solidFill>
              </a:rPr>
              <a:t>Skip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the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negativity</a:t>
            </a:r>
            <a:r>
              <a:rPr lang="tr-TR" dirty="0">
                <a:solidFill>
                  <a:schemeClr val="tx1"/>
                </a:solidFill>
              </a:rPr>
              <a:t>. </a:t>
            </a:r>
          </a:p>
          <a:p>
            <a:pPr lvl="0"/>
            <a:r>
              <a:rPr lang="tr-TR" dirty="0" err="1">
                <a:solidFill>
                  <a:schemeClr val="tx1"/>
                </a:solidFill>
              </a:rPr>
              <a:t>Think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twice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before</a:t>
            </a:r>
            <a:r>
              <a:rPr lang="tr-TR" dirty="0">
                <a:solidFill>
                  <a:schemeClr val="tx1"/>
                </a:solidFill>
              </a:rPr>
              <a:t> </a:t>
            </a:r>
            <a:r>
              <a:rPr lang="tr-TR" dirty="0" err="1">
                <a:solidFill>
                  <a:schemeClr val="tx1"/>
                </a:solidFill>
              </a:rPr>
              <a:t>clicking</a:t>
            </a:r>
            <a:r>
              <a:rPr lang="tr-TR" dirty="0">
                <a:solidFill>
                  <a:schemeClr val="tx1"/>
                </a:solidFill>
              </a:rPr>
              <a:t> “</a:t>
            </a:r>
            <a:r>
              <a:rPr lang="tr-TR" dirty="0" err="1">
                <a:solidFill>
                  <a:schemeClr val="tx1"/>
                </a:solidFill>
              </a:rPr>
              <a:t>send</a:t>
            </a:r>
            <a:r>
              <a:rPr lang="tr-TR" dirty="0">
                <a:solidFill>
                  <a:schemeClr val="tx1"/>
                </a:solidFill>
              </a:rPr>
              <a:t>.”  </a:t>
            </a:r>
          </a:p>
          <a:p>
            <a:pPr lvl="0"/>
            <a:r>
              <a:rPr lang="it-IT" dirty="0">
                <a:solidFill>
                  <a:schemeClr val="tx1"/>
                </a:solidFill>
              </a:rPr>
              <a:t>Exit mean conversations. </a:t>
            </a:r>
            <a:endParaRPr lang="tr-TR" dirty="0">
              <a:solidFill>
                <a:schemeClr val="tx1"/>
              </a:solidFill>
            </a:endParaRPr>
          </a:p>
          <a:p>
            <a:pPr lvl="0"/>
            <a:r>
              <a:rPr lang="tr-TR" dirty="0" err="1">
                <a:solidFill>
                  <a:schemeClr val="tx1"/>
                </a:solidFill>
              </a:rPr>
              <a:t>Avoid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sarcasm</a:t>
            </a:r>
            <a:r>
              <a:rPr lang="tr-TR" dirty="0">
                <a:solidFill>
                  <a:schemeClr val="tx1"/>
                </a:solidFill>
              </a:rPr>
              <a:t> </a:t>
            </a:r>
            <a:r>
              <a:rPr lang="tr-TR" dirty="0" err="1">
                <a:solidFill>
                  <a:schemeClr val="tx1"/>
                </a:solidFill>
              </a:rPr>
              <a:t>or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dark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humor</a:t>
            </a:r>
            <a:r>
              <a:rPr lang="tr-TR" dirty="0">
                <a:solidFill>
                  <a:schemeClr val="tx1"/>
                </a:solidFill>
              </a:rPr>
              <a:t>. </a:t>
            </a:r>
          </a:p>
          <a:p>
            <a:pPr lvl="0"/>
            <a:r>
              <a:rPr lang="tr-TR" dirty="0">
                <a:solidFill>
                  <a:schemeClr val="tx1"/>
                </a:solidFill>
              </a:rPr>
              <a:t>Be </a:t>
            </a:r>
            <a:r>
              <a:rPr lang="tr-TR" dirty="0" err="1">
                <a:solidFill>
                  <a:schemeClr val="tx1"/>
                </a:solidFill>
              </a:rPr>
              <a:t>forgiving</a:t>
            </a:r>
            <a:r>
              <a:rPr lang="tr-TR" dirty="0">
                <a:solidFill>
                  <a:schemeClr val="tx1"/>
                </a:solidFill>
              </a:rPr>
              <a:t> of </a:t>
            </a:r>
            <a:r>
              <a:rPr lang="tr-TR" dirty="0" err="1">
                <a:solidFill>
                  <a:schemeClr val="tx1"/>
                </a:solidFill>
              </a:rPr>
              <a:t>others</a:t>
            </a:r>
            <a:r>
              <a:rPr lang="tr-TR" dirty="0">
                <a:solidFill>
                  <a:schemeClr val="tx1"/>
                </a:solidFill>
              </a:rPr>
              <a:t>’ </a:t>
            </a:r>
            <a:r>
              <a:rPr lang="tr-TR" dirty="0" err="1">
                <a:solidFill>
                  <a:schemeClr val="tx1"/>
                </a:solidFill>
              </a:rPr>
              <a:t>mistakes</a:t>
            </a:r>
            <a:r>
              <a:rPr lang="tr-TR" dirty="0">
                <a:solidFill>
                  <a:schemeClr val="tx1"/>
                </a:solidFill>
              </a:rPr>
              <a:t>. </a:t>
            </a:r>
          </a:p>
          <a:p>
            <a:pPr lvl="0"/>
            <a:r>
              <a:rPr lang="tr-TR" dirty="0" err="1">
                <a:solidFill>
                  <a:schemeClr val="tx1"/>
                </a:solidFill>
              </a:rPr>
              <a:t>Keep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the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audience</a:t>
            </a:r>
            <a:r>
              <a:rPr lang="tr-TR" dirty="0">
                <a:solidFill>
                  <a:schemeClr val="tx1"/>
                </a:solidFill>
              </a:rPr>
              <a:t> in </a:t>
            </a:r>
            <a:r>
              <a:rPr lang="tr-TR" dirty="0" err="1">
                <a:solidFill>
                  <a:schemeClr val="tx1"/>
                </a:solidFill>
              </a:rPr>
              <a:t>mind</a:t>
            </a:r>
            <a:r>
              <a:rPr lang="tr-TR" dirty="0">
                <a:solidFill>
                  <a:schemeClr val="tx1"/>
                </a:solidFill>
              </a:rPr>
              <a:t>. </a:t>
            </a:r>
          </a:p>
          <a:p>
            <a:pPr lvl="0"/>
            <a:r>
              <a:rPr lang="tr-TR" dirty="0" err="1">
                <a:solidFill>
                  <a:schemeClr val="tx1"/>
                </a:solidFill>
              </a:rPr>
              <a:t>Let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people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know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when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you’re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signing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off</a:t>
            </a:r>
            <a:r>
              <a:rPr lang="tr-TR" dirty="0">
                <a:solidFill>
                  <a:schemeClr val="tx1"/>
                </a:solidFill>
              </a:rPr>
              <a:t>. </a:t>
            </a:r>
          </a:p>
          <a:p>
            <a:endParaRPr lang="tr-TR" dirty="0"/>
          </a:p>
        </p:txBody>
      </p:sp>
      <p:pic>
        <p:nvPicPr>
          <p:cNvPr id="5" name="Resim 4" descr="https://image.shutterstock.com/image-illustration/sign-off-button-illustration-design-260nw-8379170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839" y="1874517"/>
            <a:ext cx="4990869" cy="33440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6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Evaluatıon</a:t>
            </a:r>
            <a:r>
              <a:rPr lang="tr-TR" dirty="0" smtClean="0"/>
              <a:t> </a:t>
            </a:r>
            <a:r>
              <a:rPr lang="tr-TR" dirty="0" err="1" smtClean="0"/>
              <a:t>questıons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611747"/>
            <a:ext cx="10178322" cy="3593591"/>
          </a:xfrm>
        </p:spPr>
        <p:txBody>
          <a:bodyPr/>
          <a:lstStyle/>
          <a:p>
            <a:pPr lvl="0"/>
            <a:r>
              <a:rPr lang="tr-TR" dirty="0" err="1">
                <a:solidFill>
                  <a:schemeClr val="tx1"/>
                </a:solidFill>
              </a:rPr>
              <a:t>What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comes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to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your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mind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when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you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hear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the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word</a:t>
            </a:r>
            <a:r>
              <a:rPr lang="tr-TR" dirty="0">
                <a:solidFill>
                  <a:schemeClr val="tx1"/>
                </a:solidFill>
              </a:rPr>
              <a:t> «</a:t>
            </a:r>
            <a:r>
              <a:rPr lang="tr-TR" dirty="0" err="1">
                <a:solidFill>
                  <a:schemeClr val="tx1"/>
                </a:solidFill>
              </a:rPr>
              <a:t>digital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etiquette</a:t>
            </a:r>
            <a:r>
              <a:rPr lang="tr-TR" dirty="0">
                <a:solidFill>
                  <a:schemeClr val="tx1"/>
                </a:solidFill>
              </a:rPr>
              <a:t>»?</a:t>
            </a:r>
          </a:p>
          <a:p>
            <a:pPr lvl="0"/>
            <a:r>
              <a:rPr lang="tr-TR" dirty="0" err="1">
                <a:solidFill>
                  <a:schemeClr val="tx1"/>
                </a:solidFill>
              </a:rPr>
              <a:t>What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are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the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rules</a:t>
            </a:r>
            <a:r>
              <a:rPr lang="tr-TR" dirty="0">
                <a:solidFill>
                  <a:schemeClr val="tx1"/>
                </a:solidFill>
              </a:rPr>
              <a:t> of </a:t>
            </a:r>
            <a:r>
              <a:rPr lang="tr-TR" dirty="0" err="1">
                <a:solidFill>
                  <a:schemeClr val="tx1"/>
                </a:solidFill>
              </a:rPr>
              <a:t>digital</a:t>
            </a:r>
            <a:r>
              <a:rPr lang="tr-TR" dirty="0">
                <a:solidFill>
                  <a:schemeClr val="tx1"/>
                </a:solidFill>
              </a:rPr>
              <a:t> </a:t>
            </a:r>
            <a:r>
              <a:rPr lang="tr-TR" dirty="0" err="1">
                <a:solidFill>
                  <a:schemeClr val="tx1"/>
                </a:solidFill>
              </a:rPr>
              <a:t>etiquette</a:t>
            </a:r>
            <a:r>
              <a:rPr lang="tr-TR" dirty="0">
                <a:solidFill>
                  <a:schemeClr val="tx1"/>
                </a:solidFill>
              </a:rPr>
              <a:t>?</a:t>
            </a:r>
          </a:p>
          <a:p>
            <a:pPr lvl="0"/>
            <a:r>
              <a:rPr lang="tr-TR" dirty="0" err="1">
                <a:solidFill>
                  <a:schemeClr val="tx1"/>
                </a:solidFill>
              </a:rPr>
              <a:t>Give</a:t>
            </a:r>
            <a:r>
              <a:rPr lang="tr-TR" dirty="0">
                <a:solidFill>
                  <a:schemeClr val="tx1"/>
                </a:solidFill>
              </a:rPr>
              <a:t> an </a:t>
            </a:r>
            <a:r>
              <a:rPr lang="tr-TR" dirty="0" err="1">
                <a:solidFill>
                  <a:schemeClr val="tx1"/>
                </a:solidFill>
              </a:rPr>
              <a:t>example</a:t>
            </a:r>
            <a:r>
              <a:rPr lang="tr-TR" dirty="0">
                <a:solidFill>
                  <a:schemeClr val="tx1"/>
                </a:solidFill>
              </a:rPr>
              <a:t> of </a:t>
            </a:r>
            <a:r>
              <a:rPr lang="it-IT" dirty="0">
                <a:solidFill>
                  <a:schemeClr val="tx1"/>
                </a:solidFill>
              </a:rPr>
              <a:t>key points of teaching digital etiquette</a:t>
            </a:r>
            <a:r>
              <a:rPr lang="tr-TR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622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Rozet</Template>
  <TotalTime>327</TotalTime>
  <Words>147</Words>
  <Application>Microsoft Office PowerPoint</Application>
  <PresentationFormat>Geniş ekran</PresentationFormat>
  <Paragraphs>33</Paragraphs>
  <Slides>10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5" baseType="lpstr">
      <vt:lpstr>Arial</vt:lpstr>
      <vt:lpstr>Comic Sans MS</vt:lpstr>
      <vt:lpstr>Gill Sans MT</vt:lpstr>
      <vt:lpstr>Impact</vt:lpstr>
      <vt:lpstr>Badge</vt:lpstr>
      <vt:lpstr>PowerPoint Sunusu</vt:lpstr>
      <vt:lpstr>Dıgıtal cıtızenshıp</vt:lpstr>
      <vt:lpstr>                    unıt 6: Dıgıtal ETIQUETTE</vt:lpstr>
      <vt:lpstr>Dıgıtal ETIQUETTE</vt:lpstr>
      <vt:lpstr>What are the rules of digital etiquette?</vt:lpstr>
      <vt:lpstr>What are some examples of appropriate digital etiquette?</vt:lpstr>
      <vt:lpstr>What are some examples of inappropriate digital etiquette?</vt:lpstr>
      <vt:lpstr>8 key points    </vt:lpstr>
      <vt:lpstr>Evaluatıon questıons</vt:lpstr>
      <vt:lpstr>References</vt:lpstr>
    </vt:vector>
  </TitlesOfParts>
  <Company>Silentall Unattended Installer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ronaldinho424</dc:creator>
  <cp:lastModifiedBy>ronaldinho424</cp:lastModifiedBy>
  <cp:revision>94</cp:revision>
  <dcterms:created xsi:type="dcterms:W3CDTF">2022-09-12T18:30:20Z</dcterms:created>
  <dcterms:modified xsi:type="dcterms:W3CDTF">2022-10-21T19:23:29Z</dcterms:modified>
</cp:coreProperties>
</file>