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22"/>
  </p:notesMasterIdLst>
  <p:sldIdLst>
    <p:sldId id="256" r:id="rId2"/>
    <p:sldId id="257" r:id="rId3"/>
    <p:sldId id="259" r:id="rId4"/>
    <p:sldId id="260" r:id="rId5"/>
    <p:sldId id="277"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65" r:id="rId19"/>
    <p:sldId id="275" r:id="rId20"/>
    <p:sldId id="276"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Vidutinis stilius 2 – paryškinima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681"/>
  </p:normalViewPr>
  <p:slideViewPr>
    <p:cSldViewPr snapToGrid="0" snapToObjects="1">
      <p:cViewPr varScale="1">
        <p:scale>
          <a:sx n="70" d="100"/>
          <a:sy n="70" d="100"/>
        </p:scale>
        <p:origin x="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F1ACCB-E535-438F-BCF5-43D930678441}"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58375FFB-02E6-49CA-92E8-127E5B4226E3}">
      <dgm:prSet/>
      <dgm:spPr/>
      <dgm:t>
        <a:bodyPr/>
        <a:lstStyle/>
        <a:p>
          <a:pPr>
            <a:defRPr cap="all"/>
          </a:pPr>
          <a:r>
            <a:rPr lang="nb-NO" dirty="0" err="1"/>
            <a:t>Increasing</a:t>
          </a:r>
          <a:r>
            <a:rPr lang="nb-NO" dirty="0"/>
            <a:t> </a:t>
          </a:r>
          <a:r>
            <a:rPr lang="nb-NO" dirty="0" err="1"/>
            <a:t>the</a:t>
          </a:r>
          <a:r>
            <a:rPr lang="nb-NO" dirty="0"/>
            <a:t> </a:t>
          </a:r>
          <a:r>
            <a:rPr lang="nb-NO" dirty="0" err="1"/>
            <a:t>awareness</a:t>
          </a:r>
          <a:r>
            <a:rPr lang="nb-NO" dirty="0"/>
            <a:t> about </a:t>
          </a:r>
          <a:r>
            <a:rPr lang="nb-NO" dirty="0" err="1"/>
            <a:t>the</a:t>
          </a:r>
          <a:r>
            <a:rPr lang="nb-NO" dirty="0"/>
            <a:t> animal </a:t>
          </a:r>
          <a:r>
            <a:rPr lang="nb-NO" dirty="0" err="1"/>
            <a:t>life</a:t>
          </a:r>
          <a:endParaRPr lang="en-US" dirty="0"/>
        </a:p>
      </dgm:t>
    </dgm:pt>
    <dgm:pt modelId="{8C4D0521-399E-4350-AAD4-69A1DC3CE5F7}" type="parTrans" cxnId="{60F9850D-8591-4F4A-97EB-DF3E517895DD}">
      <dgm:prSet/>
      <dgm:spPr/>
      <dgm:t>
        <a:bodyPr/>
        <a:lstStyle/>
        <a:p>
          <a:endParaRPr lang="en-US"/>
        </a:p>
      </dgm:t>
    </dgm:pt>
    <dgm:pt modelId="{2006CFA2-41CF-4259-AA67-A30E2E7E78FA}" type="sibTrans" cxnId="{60F9850D-8591-4F4A-97EB-DF3E517895DD}">
      <dgm:prSet phldrT="01" phldr="0"/>
      <dgm:spPr/>
      <dgm:t>
        <a:bodyPr/>
        <a:lstStyle/>
        <a:p>
          <a:endParaRPr lang="en-US"/>
        </a:p>
      </dgm:t>
    </dgm:pt>
    <dgm:pt modelId="{6A3CEA5B-4799-4D9B-8A39-F7129296DA61}">
      <dgm:prSet/>
      <dgm:spPr/>
      <dgm:t>
        <a:bodyPr/>
        <a:lstStyle/>
        <a:p>
          <a:pPr>
            <a:defRPr cap="all"/>
          </a:pPr>
          <a:r>
            <a:rPr lang="nb-NO"/>
            <a:t>To create a better future for the next generation.</a:t>
          </a:r>
          <a:endParaRPr lang="en-US"/>
        </a:p>
      </dgm:t>
    </dgm:pt>
    <dgm:pt modelId="{7C6F8FD1-9C27-453F-9E2B-2F337E38DF49}" type="parTrans" cxnId="{C4F2FC5B-D585-4D3D-922E-7E794EEC3F8F}">
      <dgm:prSet/>
      <dgm:spPr/>
      <dgm:t>
        <a:bodyPr/>
        <a:lstStyle/>
        <a:p>
          <a:endParaRPr lang="en-US"/>
        </a:p>
      </dgm:t>
    </dgm:pt>
    <dgm:pt modelId="{A8AFA8E6-54D7-4D3C-A81F-A9A5E72D11A1}" type="sibTrans" cxnId="{C4F2FC5B-D585-4D3D-922E-7E794EEC3F8F}">
      <dgm:prSet phldrT="02" phldr="0"/>
      <dgm:spPr/>
      <dgm:t>
        <a:bodyPr/>
        <a:lstStyle/>
        <a:p>
          <a:endParaRPr lang="en-US"/>
        </a:p>
      </dgm:t>
    </dgm:pt>
    <dgm:pt modelId="{CA9A5C9D-A2CF-4EC6-8326-F9BFA88CF86F}">
      <dgm:prSet/>
      <dgm:spPr/>
      <dgm:t>
        <a:bodyPr/>
        <a:lstStyle/>
        <a:p>
          <a:pPr>
            <a:defRPr cap="all"/>
          </a:pPr>
          <a:r>
            <a:rPr lang="en-US" dirty="0"/>
            <a:t>TO LIVE IN MORE </a:t>
          </a:r>
          <a:r>
            <a:rPr lang="nb-NO" dirty="0" err="1"/>
            <a:t>sustainable</a:t>
          </a:r>
          <a:r>
            <a:rPr lang="nb-NO" dirty="0"/>
            <a:t> WORLD</a:t>
          </a:r>
          <a:endParaRPr lang="en-US" dirty="0"/>
        </a:p>
      </dgm:t>
    </dgm:pt>
    <dgm:pt modelId="{D3A4763A-8F41-4970-82B8-7189E9FA9250}" type="parTrans" cxnId="{F77CB8DF-58A1-46C1-8135-E7FDEBDF35F0}">
      <dgm:prSet/>
      <dgm:spPr/>
      <dgm:t>
        <a:bodyPr/>
        <a:lstStyle/>
        <a:p>
          <a:endParaRPr lang="en-US"/>
        </a:p>
      </dgm:t>
    </dgm:pt>
    <dgm:pt modelId="{E48F8EB3-7892-410F-8A9A-E3041612963C}" type="sibTrans" cxnId="{F77CB8DF-58A1-46C1-8135-E7FDEBDF35F0}">
      <dgm:prSet phldrT="03" phldr="0"/>
      <dgm:spPr/>
      <dgm:t>
        <a:bodyPr/>
        <a:lstStyle/>
        <a:p>
          <a:endParaRPr lang="en-US"/>
        </a:p>
      </dgm:t>
    </dgm:pt>
    <dgm:pt modelId="{2A66A593-C662-4C80-A259-BFB66FD58619}" type="pres">
      <dgm:prSet presAssocID="{F5F1ACCB-E535-438F-BCF5-43D930678441}" presName="diagram" presStyleCnt="0">
        <dgm:presLayoutVars>
          <dgm:dir/>
          <dgm:resizeHandles val="exact"/>
        </dgm:presLayoutVars>
      </dgm:prSet>
      <dgm:spPr/>
      <dgm:t>
        <a:bodyPr/>
        <a:lstStyle/>
        <a:p>
          <a:endParaRPr lang="en-GB"/>
        </a:p>
      </dgm:t>
    </dgm:pt>
    <dgm:pt modelId="{228247E6-0B90-4807-9409-7D80AE3092C2}" type="pres">
      <dgm:prSet presAssocID="{58375FFB-02E6-49CA-92E8-127E5B4226E3}" presName="node" presStyleLbl="node1" presStyleIdx="0" presStyleCnt="3">
        <dgm:presLayoutVars>
          <dgm:bulletEnabled val="1"/>
        </dgm:presLayoutVars>
      </dgm:prSet>
      <dgm:spPr/>
      <dgm:t>
        <a:bodyPr/>
        <a:lstStyle/>
        <a:p>
          <a:endParaRPr lang="en-GB"/>
        </a:p>
      </dgm:t>
    </dgm:pt>
    <dgm:pt modelId="{65D5A626-ED03-4000-9276-B452445AFFF3}" type="pres">
      <dgm:prSet presAssocID="{2006CFA2-41CF-4259-AA67-A30E2E7E78FA}" presName="sibTrans" presStyleCnt="0"/>
      <dgm:spPr/>
    </dgm:pt>
    <dgm:pt modelId="{EBEFA771-FFB7-4619-AFA0-384B736D7849}" type="pres">
      <dgm:prSet presAssocID="{6A3CEA5B-4799-4D9B-8A39-F7129296DA61}" presName="node" presStyleLbl="node1" presStyleIdx="1" presStyleCnt="3">
        <dgm:presLayoutVars>
          <dgm:bulletEnabled val="1"/>
        </dgm:presLayoutVars>
      </dgm:prSet>
      <dgm:spPr/>
      <dgm:t>
        <a:bodyPr/>
        <a:lstStyle/>
        <a:p>
          <a:endParaRPr lang="en-GB"/>
        </a:p>
      </dgm:t>
    </dgm:pt>
    <dgm:pt modelId="{FC4AC39A-FB9B-4EFF-902D-1588D1460777}" type="pres">
      <dgm:prSet presAssocID="{A8AFA8E6-54D7-4D3C-A81F-A9A5E72D11A1}" presName="sibTrans" presStyleCnt="0"/>
      <dgm:spPr/>
    </dgm:pt>
    <dgm:pt modelId="{51D413CB-5EAD-4285-848F-365C4A9B6167}" type="pres">
      <dgm:prSet presAssocID="{CA9A5C9D-A2CF-4EC6-8326-F9BFA88CF86F}" presName="node" presStyleLbl="node1" presStyleIdx="2" presStyleCnt="3">
        <dgm:presLayoutVars>
          <dgm:bulletEnabled val="1"/>
        </dgm:presLayoutVars>
      </dgm:prSet>
      <dgm:spPr/>
      <dgm:t>
        <a:bodyPr/>
        <a:lstStyle/>
        <a:p>
          <a:endParaRPr lang="en-GB"/>
        </a:p>
      </dgm:t>
    </dgm:pt>
  </dgm:ptLst>
  <dgm:cxnLst>
    <dgm:cxn modelId="{49B25E2C-497D-47B6-8D42-E5DA9526F0C2}" type="presOf" srcId="{6A3CEA5B-4799-4D9B-8A39-F7129296DA61}" destId="{EBEFA771-FFB7-4619-AFA0-384B736D7849}" srcOrd="0" destOrd="0" presId="urn:microsoft.com/office/officeart/2005/8/layout/default"/>
    <dgm:cxn modelId="{F77CB8DF-58A1-46C1-8135-E7FDEBDF35F0}" srcId="{F5F1ACCB-E535-438F-BCF5-43D930678441}" destId="{CA9A5C9D-A2CF-4EC6-8326-F9BFA88CF86F}" srcOrd="2" destOrd="0" parTransId="{D3A4763A-8F41-4970-82B8-7189E9FA9250}" sibTransId="{E48F8EB3-7892-410F-8A9A-E3041612963C}"/>
    <dgm:cxn modelId="{11B26447-6BC2-4B56-A14A-949E0E98C510}" type="presOf" srcId="{F5F1ACCB-E535-438F-BCF5-43D930678441}" destId="{2A66A593-C662-4C80-A259-BFB66FD58619}" srcOrd="0" destOrd="0" presId="urn:microsoft.com/office/officeart/2005/8/layout/default"/>
    <dgm:cxn modelId="{60F9850D-8591-4F4A-97EB-DF3E517895DD}" srcId="{F5F1ACCB-E535-438F-BCF5-43D930678441}" destId="{58375FFB-02E6-49CA-92E8-127E5B4226E3}" srcOrd="0" destOrd="0" parTransId="{8C4D0521-399E-4350-AAD4-69A1DC3CE5F7}" sibTransId="{2006CFA2-41CF-4259-AA67-A30E2E7E78FA}"/>
    <dgm:cxn modelId="{625B7CE1-4E6B-483E-924A-4806AFE478B0}" type="presOf" srcId="{58375FFB-02E6-49CA-92E8-127E5B4226E3}" destId="{228247E6-0B90-4807-9409-7D80AE3092C2}" srcOrd="0" destOrd="0" presId="urn:microsoft.com/office/officeart/2005/8/layout/default"/>
    <dgm:cxn modelId="{C4F2FC5B-D585-4D3D-922E-7E794EEC3F8F}" srcId="{F5F1ACCB-E535-438F-BCF5-43D930678441}" destId="{6A3CEA5B-4799-4D9B-8A39-F7129296DA61}" srcOrd="1" destOrd="0" parTransId="{7C6F8FD1-9C27-453F-9E2B-2F337E38DF49}" sibTransId="{A8AFA8E6-54D7-4D3C-A81F-A9A5E72D11A1}"/>
    <dgm:cxn modelId="{51F12F9C-3DD3-422E-8A99-22EA5A1DC6F8}" type="presOf" srcId="{CA9A5C9D-A2CF-4EC6-8326-F9BFA88CF86F}" destId="{51D413CB-5EAD-4285-848F-365C4A9B6167}" srcOrd="0" destOrd="0" presId="urn:microsoft.com/office/officeart/2005/8/layout/default"/>
    <dgm:cxn modelId="{08B9537D-4511-4391-A21D-B28E48D393D6}" type="presParOf" srcId="{2A66A593-C662-4C80-A259-BFB66FD58619}" destId="{228247E6-0B90-4807-9409-7D80AE3092C2}" srcOrd="0" destOrd="0" presId="urn:microsoft.com/office/officeart/2005/8/layout/default"/>
    <dgm:cxn modelId="{20C3E59D-E447-44B4-808A-6DA812BCCB77}" type="presParOf" srcId="{2A66A593-C662-4C80-A259-BFB66FD58619}" destId="{65D5A626-ED03-4000-9276-B452445AFFF3}" srcOrd="1" destOrd="0" presId="urn:microsoft.com/office/officeart/2005/8/layout/default"/>
    <dgm:cxn modelId="{A14BFD1E-3165-42B1-9CA6-525E28401D15}" type="presParOf" srcId="{2A66A593-C662-4C80-A259-BFB66FD58619}" destId="{EBEFA771-FFB7-4619-AFA0-384B736D7849}" srcOrd="2" destOrd="0" presId="urn:microsoft.com/office/officeart/2005/8/layout/default"/>
    <dgm:cxn modelId="{C18522EA-EE16-4FFF-A26D-54C1D9EDF794}" type="presParOf" srcId="{2A66A593-C662-4C80-A259-BFB66FD58619}" destId="{FC4AC39A-FB9B-4EFF-902D-1588D1460777}" srcOrd="3" destOrd="0" presId="urn:microsoft.com/office/officeart/2005/8/layout/default"/>
    <dgm:cxn modelId="{4BE394FF-E8C1-42DF-B58F-B6D17C66FD30}" type="presParOf" srcId="{2A66A593-C662-4C80-A259-BFB66FD58619}" destId="{51D413CB-5EAD-4285-848F-365C4A9B6167}"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43A8F2-9298-437B-92BA-2E1131DCA572}"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722344F7-C348-4BF6-B163-DB521ECCFDF9}">
      <dgm:prSet/>
      <dgm:spPr/>
      <dgm:t>
        <a:bodyPr/>
        <a:lstStyle/>
        <a:p>
          <a:r>
            <a:rPr lang="en-US" dirty="0"/>
            <a:t>Environmentalists argue that hunting causes an imbalance in the environment since hunters are only permitted to target certain species. When a predator's population, such as wolves or mountain lions, is reduced by hunting, the number of its prey frequently rises.</a:t>
          </a:r>
        </a:p>
      </dgm:t>
    </dgm:pt>
    <dgm:pt modelId="{95C1FC13-4511-4AA5-9CD1-7EC7A02D1199}" type="parTrans" cxnId="{DCE68E79-12B5-47A4-AC67-C385F399149D}">
      <dgm:prSet/>
      <dgm:spPr/>
      <dgm:t>
        <a:bodyPr/>
        <a:lstStyle/>
        <a:p>
          <a:endParaRPr lang="en-US"/>
        </a:p>
      </dgm:t>
    </dgm:pt>
    <dgm:pt modelId="{582C10A0-8AF7-458C-ABBD-10D0BCB78AA7}" type="sibTrans" cxnId="{DCE68E79-12B5-47A4-AC67-C385F399149D}">
      <dgm:prSet/>
      <dgm:spPr/>
      <dgm:t>
        <a:bodyPr/>
        <a:lstStyle/>
        <a:p>
          <a:endParaRPr lang="en-US"/>
        </a:p>
      </dgm:t>
    </dgm:pt>
    <dgm:pt modelId="{752C92E2-578E-4FFD-BEE4-4AA3ADC24705}">
      <dgm:prSet/>
      <dgm:spPr/>
      <dgm:t>
        <a:bodyPr/>
        <a:lstStyle/>
        <a:p>
          <a:r>
            <a:rPr lang="en-GB" dirty="0"/>
            <a:t>Human hunting may have an effect on the delicate equilibrium that exists in nature. Hunting opponents further argue that since animals have natural population control mechanisms, humans are not required to assist in this process. </a:t>
          </a:r>
          <a:endParaRPr lang="en-US" dirty="0"/>
        </a:p>
      </dgm:t>
    </dgm:pt>
    <dgm:pt modelId="{38952F01-1D01-4D7B-8021-FADE7B108A37}" type="parTrans" cxnId="{A7C91080-C2E6-4621-B65B-FDB3191BD3D1}">
      <dgm:prSet/>
      <dgm:spPr/>
      <dgm:t>
        <a:bodyPr/>
        <a:lstStyle/>
        <a:p>
          <a:endParaRPr lang="en-US"/>
        </a:p>
      </dgm:t>
    </dgm:pt>
    <dgm:pt modelId="{BBA41519-99F6-4D2A-88AF-C0664A7D516D}" type="sibTrans" cxnId="{A7C91080-C2E6-4621-B65B-FDB3191BD3D1}">
      <dgm:prSet/>
      <dgm:spPr/>
      <dgm:t>
        <a:bodyPr/>
        <a:lstStyle/>
        <a:p>
          <a:endParaRPr lang="en-US"/>
        </a:p>
      </dgm:t>
    </dgm:pt>
    <dgm:pt modelId="{54290151-87AD-404D-AAB1-F7F4B9FF7C95}">
      <dgm:prSet/>
      <dgm:spPr/>
      <dgm:t>
        <a:bodyPr/>
        <a:lstStyle/>
        <a:p>
          <a:r>
            <a:rPr lang="en-GB" dirty="0"/>
            <a:t>PETA (2013) argues hunting has nothing to do with "conservation" or "population control," despite what hunters sometimes claim to defend their actions. In actuality, animals are frequently grown and bred especially for hunting. The delicate balance of nature's ecosystems ensures the survival of most species if left unchanged by humans. Natural predators contribute to the preservation of this equilibrium by only taking the sickest and most vulnerable victims.</a:t>
          </a:r>
          <a:endParaRPr lang="en-US" dirty="0"/>
        </a:p>
      </dgm:t>
    </dgm:pt>
    <dgm:pt modelId="{29082F4F-1BA2-4015-8108-BD99CDBC9029}" type="parTrans" cxnId="{F6EE3ACB-2B52-4704-9E9A-1AE84B5587D9}">
      <dgm:prSet/>
      <dgm:spPr/>
      <dgm:t>
        <a:bodyPr/>
        <a:lstStyle/>
        <a:p>
          <a:endParaRPr lang="en-US"/>
        </a:p>
      </dgm:t>
    </dgm:pt>
    <dgm:pt modelId="{F029E548-773C-4972-BF14-96D547832E00}" type="sibTrans" cxnId="{F6EE3ACB-2B52-4704-9E9A-1AE84B5587D9}">
      <dgm:prSet/>
      <dgm:spPr/>
      <dgm:t>
        <a:bodyPr/>
        <a:lstStyle/>
        <a:p>
          <a:endParaRPr lang="en-US"/>
        </a:p>
      </dgm:t>
    </dgm:pt>
    <dgm:pt modelId="{D09D0A98-C672-46A6-8190-2CB33B83C1C1}" type="pres">
      <dgm:prSet presAssocID="{9843A8F2-9298-437B-92BA-2E1131DCA572}" presName="linear" presStyleCnt="0">
        <dgm:presLayoutVars>
          <dgm:animLvl val="lvl"/>
          <dgm:resizeHandles val="exact"/>
        </dgm:presLayoutVars>
      </dgm:prSet>
      <dgm:spPr/>
      <dgm:t>
        <a:bodyPr/>
        <a:lstStyle/>
        <a:p>
          <a:endParaRPr lang="en-GB"/>
        </a:p>
      </dgm:t>
    </dgm:pt>
    <dgm:pt modelId="{553BBD78-FC85-434F-B0A8-2A4B12C0222C}" type="pres">
      <dgm:prSet presAssocID="{722344F7-C348-4BF6-B163-DB521ECCFDF9}" presName="parentText" presStyleLbl="node1" presStyleIdx="0" presStyleCnt="3">
        <dgm:presLayoutVars>
          <dgm:chMax val="0"/>
          <dgm:bulletEnabled val="1"/>
        </dgm:presLayoutVars>
      </dgm:prSet>
      <dgm:spPr/>
      <dgm:t>
        <a:bodyPr/>
        <a:lstStyle/>
        <a:p>
          <a:endParaRPr lang="en-GB"/>
        </a:p>
      </dgm:t>
    </dgm:pt>
    <dgm:pt modelId="{2DAD3FD8-6A70-4454-99B0-1055106AAD8F}" type="pres">
      <dgm:prSet presAssocID="{582C10A0-8AF7-458C-ABBD-10D0BCB78AA7}" presName="spacer" presStyleCnt="0"/>
      <dgm:spPr/>
    </dgm:pt>
    <dgm:pt modelId="{DCA433A2-9855-4443-9531-AD8FD732E2B8}" type="pres">
      <dgm:prSet presAssocID="{752C92E2-578E-4FFD-BEE4-4AA3ADC24705}" presName="parentText" presStyleLbl="node1" presStyleIdx="1" presStyleCnt="3">
        <dgm:presLayoutVars>
          <dgm:chMax val="0"/>
          <dgm:bulletEnabled val="1"/>
        </dgm:presLayoutVars>
      </dgm:prSet>
      <dgm:spPr/>
      <dgm:t>
        <a:bodyPr/>
        <a:lstStyle/>
        <a:p>
          <a:endParaRPr lang="en-GB"/>
        </a:p>
      </dgm:t>
    </dgm:pt>
    <dgm:pt modelId="{604C4148-FA25-4A25-9A39-61B024AEB737}" type="pres">
      <dgm:prSet presAssocID="{BBA41519-99F6-4D2A-88AF-C0664A7D516D}" presName="spacer" presStyleCnt="0"/>
      <dgm:spPr/>
    </dgm:pt>
    <dgm:pt modelId="{C6790256-5227-463B-ACF4-1D6145B8B063}" type="pres">
      <dgm:prSet presAssocID="{54290151-87AD-404D-AAB1-F7F4B9FF7C95}" presName="parentText" presStyleLbl="node1" presStyleIdx="2" presStyleCnt="3">
        <dgm:presLayoutVars>
          <dgm:chMax val="0"/>
          <dgm:bulletEnabled val="1"/>
        </dgm:presLayoutVars>
      </dgm:prSet>
      <dgm:spPr/>
      <dgm:t>
        <a:bodyPr/>
        <a:lstStyle/>
        <a:p>
          <a:endParaRPr lang="en-GB"/>
        </a:p>
      </dgm:t>
    </dgm:pt>
  </dgm:ptLst>
  <dgm:cxnLst>
    <dgm:cxn modelId="{139C0A54-ED9E-40D6-8805-A7B1333D3372}" type="presOf" srcId="{752C92E2-578E-4FFD-BEE4-4AA3ADC24705}" destId="{DCA433A2-9855-4443-9531-AD8FD732E2B8}" srcOrd="0" destOrd="0" presId="urn:microsoft.com/office/officeart/2005/8/layout/vList2"/>
    <dgm:cxn modelId="{46E08084-C194-40B2-B2C1-CB5433433EF6}" type="presOf" srcId="{54290151-87AD-404D-AAB1-F7F4B9FF7C95}" destId="{C6790256-5227-463B-ACF4-1D6145B8B063}" srcOrd="0" destOrd="0" presId="urn:microsoft.com/office/officeart/2005/8/layout/vList2"/>
    <dgm:cxn modelId="{1F3138C9-4DA7-4FE8-834D-47A8E1A91ADB}" type="presOf" srcId="{722344F7-C348-4BF6-B163-DB521ECCFDF9}" destId="{553BBD78-FC85-434F-B0A8-2A4B12C0222C}" srcOrd="0" destOrd="0" presId="urn:microsoft.com/office/officeart/2005/8/layout/vList2"/>
    <dgm:cxn modelId="{F6EE3ACB-2B52-4704-9E9A-1AE84B5587D9}" srcId="{9843A8F2-9298-437B-92BA-2E1131DCA572}" destId="{54290151-87AD-404D-AAB1-F7F4B9FF7C95}" srcOrd="2" destOrd="0" parTransId="{29082F4F-1BA2-4015-8108-BD99CDBC9029}" sibTransId="{F029E548-773C-4972-BF14-96D547832E00}"/>
    <dgm:cxn modelId="{DCE68E79-12B5-47A4-AC67-C385F399149D}" srcId="{9843A8F2-9298-437B-92BA-2E1131DCA572}" destId="{722344F7-C348-4BF6-B163-DB521ECCFDF9}" srcOrd="0" destOrd="0" parTransId="{95C1FC13-4511-4AA5-9CD1-7EC7A02D1199}" sibTransId="{582C10A0-8AF7-458C-ABBD-10D0BCB78AA7}"/>
    <dgm:cxn modelId="{A7C91080-C2E6-4621-B65B-FDB3191BD3D1}" srcId="{9843A8F2-9298-437B-92BA-2E1131DCA572}" destId="{752C92E2-578E-4FFD-BEE4-4AA3ADC24705}" srcOrd="1" destOrd="0" parTransId="{38952F01-1D01-4D7B-8021-FADE7B108A37}" sibTransId="{BBA41519-99F6-4D2A-88AF-C0664A7D516D}"/>
    <dgm:cxn modelId="{A4D6983B-2197-4BE4-9736-ADD4B8889F6B}" type="presOf" srcId="{9843A8F2-9298-437B-92BA-2E1131DCA572}" destId="{D09D0A98-C672-46A6-8190-2CB33B83C1C1}" srcOrd="0" destOrd="0" presId="urn:microsoft.com/office/officeart/2005/8/layout/vList2"/>
    <dgm:cxn modelId="{885BCE65-5636-40B7-BC03-D3A5489367E3}" type="presParOf" srcId="{D09D0A98-C672-46A6-8190-2CB33B83C1C1}" destId="{553BBD78-FC85-434F-B0A8-2A4B12C0222C}" srcOrd="0" destOrd="0" presId="urn:microsoft.com/office/officeart/2005/8/layout/vList2"/>
    <dgm:cxn modelId="{AA8C4FD1-E9CC-4A6F-BF11-5CF01EDA8D0F}" type="presParOf" srcId="{D09D0A98-C672-46A6-8190-2CB33B83C1C1}" destId="{2DAD3FD8-6A70-4454-99B0-1055106AAD8F}" srcOrd="1" destOrd="0" presId="urn:microsoft.com/office/officeart/2005/8/layout/vList2"/>
    <dgm:cxn modelId="{B00B614E-54B6-452C-828F-C23A3BA0ADE3}" type="presParOf" srcId="{D09D0A98-C672-46A6-8190-2CB33B83C1C1}" destId="{DCA433A2-9855-4443-9531-AD8FD732E2B8}" srcOrd="2" destOrd="0" presId="urn:microsoft.com/office/officeart/2005/8/layout/vList2"/>
    <dgm:cxn modelId="{5AC58AEE-C5F6-4816-A167-51D7E88D2AFC}" type="presParOf" srcId="{D09D0A98-C672-46A6-8190-2CB33B83C1C1}" destId="{604C4148-FA25-4A25-9A39-61B024AEB737}" srcOrd="3" destOrd="0" presId="urn:microsoft.com/office/officeart/2005/8/layout/vList2"/>
    <dgm:cxn modelId="{EDC50963-59A8-4785-B8B7-063F40CCA96C}" type="presParOf" srcId="{D09D0A98-C672-46A6-8190-2CB33B83C1C1}" destId="{C6790256-5227-463B-ACF4-1D6145B8B06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A6FB60-1AB5-46F1-9E28-E2989BDA7C69}"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9E44A1EC-E810-44BA-9F3D-F6C9F3156B1B}">
      <dgm:prSet/>
      <dgm:spPr/>
      <dgm:t>
        <a:bodyPr/>
        <a:lstStyle/>
        <a:p>
          <a:r>
            <a:rPr lang="en-US" b="0" i="0" dirty="0"/>
            <a:t>Ask "conservation" or "wildlife" groups what they think about hunting before supporting or volunteering for them. The National Wildlife Federation, National Audubon Society, Sierra Club, Izaak Walton League, Wilderness Society, and World Wildlife Fund are among </a:t>
          </a:r>
          <a:r>
            <a:rPr lang="en-US" b="0" i="0" dirty="0" err="1"/>
            <a:t>organisations</a:t>
          </a:r>
          <a:r>
            <a:rPr lang="en-US" b="0" i="0" dirty="0"/>
            <a:t> that either support or do not oppose sport hunting.</a:t>
          </a:r>
          <a:endParaRPr lang="en-US" dirty="0"/>
        </a:p>
      </dgm:t>
    </dgm:pt>
    <dgm:pt modelId="{DD7A0F77-30B2-488E-AA74-50703FAED8C4}" type="parTrans" cxnId="{32692E93-6598-472E-BBE2-ECD5E7D52712}">
      <dgm:prSet/>
      <dgm:spPr/>
      <dgm:t>
        <a:bodyPr/>
        <a:lstStyle/>
        <a:p>
          <a:endParaRPr lang="en-US"/>
        </a:p>
      </dgm:t>
    </dgm:pt>
    <dgm:pt modelId="{A716CDAE-5834-4C77-A444-F0B44F8F45CF}" type="sibTrans" cxnId="{32692E93-6598-472E-BBE2-ECD5E7D52712}">
      <dgm:prSet/>
      <dgm:spPr/>
      <dgm:t>
        <a:bodyPr/>
        <a:lstStyle/>
        <a:p>
          <a:endParaRPr lang="en-US"/>
        </a:p>
      </dgm:t>
    </dgm:pt>
    <dgm:pt modelId="{B7518628-72C5-4D13-83C3-7BEFD3242580}">
      <dgm:prSet/>
      <dgm:spPr/>
      <dgm:t>
        <a:bodyPr/>
        <a:lstStyle/>
        <a:p>
          <a:r>
            <a:rPr lang="en-US" b="0" i="0" dirty="0"/>
            <a:t>Post "no hunting" signs on your property, joining, or starting an anti-hunting group, opposing </a:t>
          </a:r>
          <a:r>
            <a:rPr lang="en-US" b="0" i="0" dirty="0" err="1"/>
            <a:t>organised</a:t>
          </a:r>
          <a:r>
            <a:rPr lang="en-US" b="0" i="0" dirty="0"/>
            <a:t> hunts, and scattering deer repellent or human hair from hair salons in hunting grounds to discourage hunting in your region.</a:t>
          </a:r>
          <a:endParaRPr lang="en-US" dirty="0"/>
        </a:p>
      </dgm:t>
    </dgm:pt>
    <dgm:pt modelId="{09BBA5CB-DF35-4513-842A-00518724FE6F}" type="parTrans" cxnId="{CAD021E0-BF45-436F-85C5-9B7C6E26B978}">
      <dgm:prSet/>
      <dgm:spPr/>
      <dgm:t>
        <a:bodyPr/>
        <a:lstStyle/>
        <a:p>
          <a:endParaRPr lang="en-US"/>
        </a:p>
      </dgm:t>
    </dgm:pt>
    <dgm:pt modelId="{915B10FF-2056-453E-935B-456847AD30AA}" type="sibTrans" cxnId="{CAD021E0-BF45-436F-85C5-9B7C6E26B978}">
      <dgm:prSet/>
      <dgm:spPr/>
      <dgm:t>
        <a:bodyPr/>
        <a:lstStyle/>
        <a:p>
          <a:endParaRPr lang="en-US"/>
        </a:p>
      </dgm:t>
    </dgm:pt>
    <dgm:pt modelId="{4D85D769-92D4-49FE-AFB7-9042DBE8F05E}">
      <dgm:prSet/>
      <dgm:spPr/>
      <dgm:t>
        <a:bodyPr/>
        <a:lstStyle/>
        <a:p>
          <a:r>
            <a:rPr lang="en-US" b="0" i="0" dirty="0"/>
            <a:t>Encourage your lawmakers to pass or enforce legislation protecting wildlife, educate others about hunting, and demand that non-hunters have equal representation on the staff and management of wildlife agencies.</a:t>
          </a:r>
          <a:endParaRPr lang="en-US" dirty="0"/>
        </a:p>
      </dgm:t>
    </dgm:pt>
    <dgm:pt modelId="{0860E7EA-36BD-4309-B95D-2974E0BFF84A}" type="parTrans" cxnId="{16A71D27-C1BA-42FD-AD62-7FF028637025}">
      <dgm:prSet/>
      <dgm:spPr/>
      <dgm:t>
        <a:bodyPr/>
        <a:lstStyle/>
        <a:p>
          <a:endParaRPr lang="en-US"/>
        </a:p>
      </dgm:t>
    </dgm:pt>
    <dgm:pt modelId="{3C5397F4-C61E-4C7E-B170-22BAD0BE0071}" type="sibTrans" cxnId="{16A71D27-C1BA-42FD-AD62-7FF028637025}">
      <dgm:prSet/>
      <dgm:spPr/>
      <dgm:t>
        <a:bodyPr/>
        <a:lstStyle/>
        <a:p>
          <a:endParaRPr lang="en-US"/>
        </a:p>
      </dgm:t>
    </dgm:pt>
    <dgm:pt modelId="{14E146C0-FA1C-4878-865D-FF7FD603EEB3}" type="pres">
      <dgm:prSet presAssocID="{10A6FB60-1AB5-46F1-9E28-E2989BDA7C69}" presName="linear" presStyleCnt="0">
        <dgm:presLayoutVars>
          <dgm:animLvl val="lvl"/>
          <dgm:resizeHandles val="exact"/>
        </dgm:presLayoutVars>
      </dgm:prSet>
      <dgm:spPr/>
      <dgm:t>
        <a:bodyPr/>
        <a:lstStyle/>
        <a:p>
          <a:endParaRPr lang="en-GB"/>
        </a:p>
      </dgm:t>
    </dgm:pt>
    <dgm:pt modelId="{20796C61-E5A6-4F2E-AFB5-44EB7CFD6DF1}" type="pres">
      <dgm:prSet presAssocID="{9E44A1EC-E810-44BA-9F3D-F6C9F3156B1B}" presName="parentText" presStyleLbl="node1" presStyleIdx="0" presStyleCnt="3">
        <dgm:presLayoutVars>
          <dgm:chMax val="0"/>
          <dgm:bulletEnabled val="1"/>
        </dgm:presLayoutVars>
      </dgm:prSet>
      <dgm:spPr/>
      <dgm:t>
        <a:bodyPr/>
        <a:lstStyle/>
        <a:p>
          <a:endParaRPr lang="en-GB"/>
        </a:p>
      </dgm:t>
    </dgm:pt>
    <dgm:pt modelId="{DEF19014-67B9-4587-BB7B-69FAC5BFAD2D}" type="pres">
      <dgm:prSet presAssocID="{A716CDAE-5834-4C77-A444-F0B44F8F45CF}" presName="spacer" presStyleCnt="0"/>
      <dgm:spPr/>
    </dgm:pt>
    <dgm:pt modelId="{ED391FA7-5931-493C-A545-5D01367B2419}" type="pres">
      <dgm:prSet presAssocID="{B7518628-72C5-4D13-83C3-7BEFD3242580}" presName="parentText" presStyleLbl="node1" presStyleIdx="1" presStyleCnt="3">
        <dgm:presLayoutVars>
          <dgm:chMax val="0"/>
          <dgm:bulletEnabled val="1"/>
        </dgm:presLayoutVars>
      </dgm:prSet>
      <dgm:spPr/>
      <dgm:t>
        <a:bodyPr/>
        <a:lstStyle/>
        <a:p>
          <a:endParaRPr lang="en-GB"/>
        </a:p>
      </dgm:t>
    </dgm:pt>
    <dgm:pt modelId="{96C0D8B5-A757-4A34-A0F5-F06A18E37E3C}" type="pres">
      <dgm:prSet presAssocID="{915B10FF-2056-453E-935B-456847AD30AA}" presName="spacer" presStyleCnt="0"/>
      <dgm:spPr/>
    </dgm:pt>
    <dgm:pt modelId="{19379B79-CE68-419A-AC7F-38DEDFB6D82C}" type="pres">
      <dgm:prSet presAssocID="{4D85D769-92D4-49FE-AFB7-9042DBE8F05E}" presName="parentText" presStyleLbl="node1" presStyleIdx="2" presStyleCnt="3">
        <dgm:presLayoutVars>
          <dgm:chMax val="0"/>
          <dgm:bulletEnabled val="1"/>
        </dgm:presLayoutVars>
      </dgm:prSet>
      <dgm:spPr/>
      <dgm:t>
        <a:bodyPr/>
        <a:lstStyle/>
        <a:p>
          <a:endParaRPr lang="en-GB"/>
        </a:p>
      </dgm:t>
    </dgm:pt>
  </dgm:ptLst>
  <dgm:cxnLst>
    <dgm:cxn modelId="{E74DABC7-350D-4B96-B598-9C1BD5392730}" type="presOf" srcId="{B7518628-72C5-4D13-83C3-7BEFD3242580}" destId="{ED391FA7-5931-493C-A545-5D01367B2419}" srcOrd="0" destOrd="0" presId="urn:microsoft.com/office/officeart/2005/8/layout/vList2"/>
    <dgm:cxn modelId="{90C954AD-E59C-4F02-B43C-8584F3ACEED6}" type="presOf" srcId="{9E44A1EC-E810-44BA-9F3D-F6C9F3156B1B}" destId="{20796C61-E5A6-4F2E-AFB5-44EB7CFD6DF1}" srcOrd="0" destOrd="0" presId="urn:microsoft.com/office/officeart/2005/8/layout/vList2"/>
    <dgm:cxn modelId="{32692E93-6598-472E-BBE2-ECD5E7D52712}" srcId="{10A6FB60-1AB5-46F1-9E28-E2989BDA7C69}" destId="{9E44A1EC-E810-44BA-9F3D-F6C9F3156B1B}" srcOrd="0" destOrd="0" parTransId="{DD7A0F77-30B2-488E-AA74-50703FAED8C4}" sibTransId="{A716CDAE-5834-4C77-A444-F0B44F8F45CF}"/>
    <dgm:cxn modelId="{16A71D27-C1BA-42FD-AD62-7FF028637025}" srcId="{10A6FB60-1AB5-46F1-9E28-E2989BDA7C69}" destId="{4D85D769-92D4-49FE-AFB7-9042DBE8F05E}" srcOrd="2" destOrd="0" parTransId="{0860E7EA-36BD-4309-B95D-2974E0BFF84A}" sibTransId="{3C5397F4-C61E-4C7E-B170-22BAD0BE0071}"/>
    <dgm:cxn modelId="{FBCFCEA0-E3C6-4B5F-88B1-FBED324524E6}" type="presOf" srcId="{4D85D769-92D4-49FE-AFB7-9042DBE8F05E}" destId="{19379B79-CE68-419A-AC7F-38DEDFB6D82C}" srcOrd="0" destOrd="0" presId="urn:microsoft.com/office/officeart/2005/8/layout/vList2"/>
    <dgm:cxn modelId="{CAD021E0-BF45-436F-85C5-9B7C6E26B978}" srcId="{10A6FB60-1AB5-46F1-9E28-E2989BDA7C69}" destId="{B7518628-72C5-4D13-83C3-7BEFD3242580}" srcOrd="1" destOrd="0" parTransId="{09BBA5CB-DF35-4513-842A-00518724FE6F}" sibTransId="{915B10FF-2056-453E-935B-456847AD30AA}"/>
    <dgm:cxn modelId="{AC4C9F3E-2CDA-478F-BA47-3D9D17A4E971}" type="presOf" srcId="{10A6FB60-1AB5-46F1-9E28-E2989BDA7C69}" destId="{14E146C0-FA1C-4878-865D-FF7FD603EEB3}" srcOrd="0" destOrd="0" presId="urn:microsoft.com/office/officeart/2005/8/layout/vList2"/>
    <dgm:cxn modelId="{9D4C7CDE-2F85-41BA-A5B5-2A0250FF5A58}" type="presParOf" srcId="{14E146C0-FA1C-4878-865D-FF7FD603EEB3}" destId="{20796C61-E5A6-4F2E-AFB5-44EB7CFD6DF1}" srcOrd="0" destOrd="0" presId="urn:microsoft.com/office/officeart/2005/8/layout/vList2"/>
    <dgm:cxn modelId="{D4581D3F-D31B-4DF9-8D82-419B77C3B645}" type="presParOf" srcId="{14E146C0-FA1C-4878-865D-FF7FD603EEB3}" destId="{DEF19014-67B9-4587-BB7B-69FAC5BFAD2D}" srcOrd="1" destOrd="0" presId="urn:microsoft.com/office/officeart/2005/8/layout/vList2"/>
    <dgm:cxn modelId="{4133826F-5370-47B5-9E64-03A5F94362FA}" type="presParOf" srcId="{14E146C0-FA1C-4878-865D-FF7FD603EEB3}" destId="{ED391FA7-5931-493C-A545-5D01367B2419}" srcOrd="2" destOrd="0" presId="urn:microsoft.com/office/officeart/2005/8/layout/vList2"/>
    <dgm:cxn modelId="{7ACEEF6A-5812-4F5F-A3D0-DFFE92D9D1B7}" type="presParOf" srcId="{14E146C0-FA1C-4878-865D-FF7FD603EEB3}" destId="{96C0D8B5-A757-4A34-A0F5-F06A18E37E3C}" srcOrd="3" destOrd="0" presId="urn:microsoft.com/office/officeart/2005/8/layout/vList2"/>
    <dgm:cxn modelId="{D7284960-503D-4457-99E7-B2A57FE1AFF6}" type="presParOf" srcId="{14E146C0-FA1C-4878-865D-FF7FD603EEB3}" destId="{19379B79-CE68-419A-AC7F-38DEDFB6D82C}"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3600DB-2A10-5940-B9D2-87F74DB15118}" type="datetimeFigureOut">
              <a:rPr lang="en-US" smtClean="0"/>
              <a:t>8/30/2022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C93BB8-EEF5-0D40-B56A-60215615190E}" type="slidenum">
              <a:rPr lang="en-US" smtClean="0"/>
              <a:t>‹#›</a:t>
            </a:fld>
            <a:endParaRPr lang="en-US"/>
          </a:p>
        </p:txBody>
      </p:sp>
    </p:spTree>
    <p:extLst>
      <p:ext uri="{BB962C8B-B14F-4D97-AF65-F5344CB8AC3E}">
        <p14:creationId xmlns:p14="http://schemas.microsoft.com/office/powerpoint/2010/main" val="234046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GB"/>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A979761-B9C8-914C-B087-A5CB49315B3A}" type="datetime1">
              <a:rPr lang="en-GB" smtClean="0"/>
              <a:t>30/08/2022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4F56BC35-0C87-1E4C-8148-720B3088BA45}" type="datetime1">
              <a:rPr lang="en-GB" smtClean="0"/>
              <a:t>30/08/2022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AAC3267F-0A1D-8445-89F5-D8FEE83EFFC7}" type="datetime1">
              <a:rPr lang="en-GB" smtClean="0"/>
              <a:t>30/08/2022</a:t>
            </a:fld>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r>
              <a:rPr lang="en-US"/>
              <a:t>Project Number: 2020-1-UK01-KA227-SCH-094437</a:t>
            </a:r>
            <a:endParaRPr lang="en-US" dirty="0"/>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GB"/>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71736E9B-9413-8343-828B-2D54377CAE81}" type="datetime1">
              <a:rPr lang="en-GB" smtClean="0"/>
              <a:t>30/08/2022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r>
              <a:rPr lang="en-US"/>
              <a:t>Project Number: 2020-1-UK01-KA227-SCH-094437</a:t>
            </a:r>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8E61774E-19EB-B44B-942E-BCE0854D6A0C}" type="datetime1">
              <a:rPr lang="en-GB" smtClean="0"/>
              <a:t>30/08/2022</a:t>
            </a:fld>
            <a:endParaRPr lang="en-US" dirty="0"/>
          </a:p>
        </p:txBody>
      </p:sp>
      <p:sp>
        <p:nvSpPr>
          <p:cNvPr id="6" name="Footer Placeholder 5"/>
          <p:cNvSpPr>
            <a:spLocks noGrp="1"/>
          </p:cNvSpPr>
          <p:nvPr>
            <p:ph type="ftr" sz="quarter" idx="11"/>
          </p:nvPr>
        </p:nvSpPr>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3CD2F6B-FA66-B04E-B61D-28343A78A4D9}" type="datetime1">
              <a:rPr lang="en-GB" smtClean="0"/>
              <a:t>30/08/2022</a:t>
            </a:fld>
            <a:endParaRPr lang="en-US" dirty="0"/>
          </a:p>
        </p:txBody>
      </p:sp>
      <p:sp>
        <p:nvSpPr>
          <p:cNvPr id="8" name="Footer Placeholder 7"/>
          <p:cNvSpPr>
            <a:spLocks noGrp="1"/>
          </p:cNvSpPr>
          <p:nvPr>
            <p:ph type="ftr" sz="quarter" idx="11"/>
          </p:nvPr>
        </p:nvSpPr>
        <p:spPr/>
        <p:txBody>
          <a:bodyPr/>
          <a:lstStyle/>
          <a:p>
            <a:r>
              <a:rPr lang="en-US"/>
              <a:t>Project Number: 2020-1-UK01-KA227-SCH-094437</a:t>
            </a:r>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3830F8C-BFFB-5D4C-ACF5-E563FDFA3D8F}" type="datetime1">
              <a:rPr lang="en-GB" smtClean="0"/>
              <a:t>30/08/2022</a:t>
            </a:fld>
            <a:endParaRPr lang="en-US" dirty="0"/>
          </a:p>
        </p:txBody>
      </p:sp>
      <p:sp>
        <p:nvSpPr>
          <p:cNvPr id="4" name="Footer Placeholder 3"/>
          <p:cNvSpPr>
            <a:spLocks noGrp="1"/>
          </p:cNvSpPr>
          <p:nvPr>
            <p:ph type="ftr" sz="quarter" idx="11"/>
          </p:nvPr>
        </p:nvSpPr>
        <p:spPr/>
        <p:txBody>
          <a:bodyPr/>
          <a:lstStyle/>
          <a:p>
            <a:r>
              <a:rPr lang="en-US"/>
              <a:t>Project Number: 2020-1-UK01-KA227-SCH-094437</a:t>
            </a:r>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DCED11-2C8D-5B47-902D-86B57F185A5D}" type="datetime1">
              <a:rPr lang="en-GB" smtClean="0"/>
              <a:t>30/08/2022</a:t>
            </a:fld>
            <a:endParaRPr lang="en-US" dirty="0"/>
          </a:p>
        </p:txBody>
      </p:sp>
      <p:sp>
        <p:nvSpPr>
          <p:cNvPr id="3" name="Footer Placeholder 2"/>
          <p:cNvSpPr>
            <a:spLocks noGrp="1"/>
          </p:cNvSpPr>
          <p:nvPr>
            <p:ph type="ftr" sz="quarter" idx="11"/>
          </p:nvPr>
        </p:nvSpPr>
        <p:spPr/>
        <p:txBody>
          <a:bodyPr/>
          <a:lstStyle/>
          <a:p>
            <a:r>
              <a:rPr lang="en-US"/>
              <a:t>Project Number: 2020-1-UK01-KA227-SCH-094437</a:t>
            </a:r>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GB"/>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D427772D-D78E-964F-9997-8A7B9565E962}" type="datetime1">
              <a:rPr lang="en-GB" smtClean="0"/>
              <a:t>30/08/2022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GB"/>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CECC396E-2263-914E-A99B-9B2DC42B3F38}" type="datetime1">
              <a:rPr lang="en-GB" smtClean="0"/>
              <a:t>30/08/2022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r>
              <a:rPr lang="en-US"/>
              <a:t>Project Number: 2020-1-UK01-KA227-SCH-094437</a:t>
            </a:r>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09391D8E-3AC0-2643-BE71-EC31FBF298E5}" type="datetime1">
              <a:rPr lang="en-GB" smtClean="0"/>
              <a:t>30/08/2022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r>
              <a:rPr lang="en-US"/>
              <a:t>Project Number: 2020-1-UK01-KA227-SCH-094437</a:t>
            </a:r>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tiff"/><Relationship Id="rId2" Type="http://schemas.openxmlformats.org/officeDocument/2006/relationships/image" Target="../media/image3.tiff"/><Relationship Id="rId1" Type="http://schemas.openxmlformats.org/officeDocument/2006/relationships/slideLayout" Target="../slideLayouts/slideLayout2.xml"/><Relationship Id="rId6" Type="http://schemas.openxmlformats.org/officeDocument/2006/relationships/image" Target="../media/image7.tiff"/><Relationship Id="rId5" Type="http://schemas.openxmlformats.org/officeDocument/2006/relationships/image" Target="../media/image6.tiff"/><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hyperlink" Target="https://www.peta.org/issues/animals-in-entertainment/cruel-sports/hunting/" TargetMode="External"/><Relationship Id="rId2" Type="http://schemas.openxmlformats.org/officeDocument/2006/relationships/hyperlink" Target="https://www.greenjournal.co.uk/2021/05/what-effect-does-overhunting-have-on-the-environment/" TargetMode="External"/><Relationship Id="rId1" Type="http://schemas.openxmlformats.org/officeDocument/2006/relationships/slideLayout" Target="../slideLayouts/slideLayout2.xml"/><Relationship Id="rId5" Type="http://schemas.openxmlformats.org/officeDocument/2006/relationships/hyperlink" Target="https://sciencing.com/hunting-affect-environment-11369486.html" TargetMode="External"/><Relationship Id="rId4" Type="http://schemas.openxmlformats.org/officeDocument/2006/relationships/hyperlink" Target="https://www.petakids.com/save-animals/hunting/"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F15AFC-058A-FF4F-A98B-737D1FE47131}"/>
              </a:ext>
            </a:extLst>
          </p:cNvPr>
          <p:cNvSpPr>
            <a:spLocks noGrp="1"/>
          </p:cNvSpPr>
          <p:nvPr>
            <p:ph type="ctrTitle"/>
          </p:nvPr>
        </p:nvSpPr>
        <p:spPr/>
        <p:txBody>
          <a:bodyPr/>
          <a:lstStyle/>
          <a:p>
            <a:r>
              <a:rPr lang="nb-NO" dirty="0"/>
              <a:t>ENVIRONMENT </a:t>
            </a:r>
            <a:r>
              <a:rPr lang="en-US" dirty="0"/>
              <a:t>Citizenship module </a:t>
            </a:r>
            <a:br>
              <a:rPr lang="en-US" dirty="0"/>
            </a:br>
            <a:r>
              <a:rPr lang="en-US" sz="3600" b="1" dirty="0"/>
              <a:t>INTERMEZZO UNGDOMSORGANISASJON</a:t>
            </a:r>
            <a:endParaRPr lang="en-US" sz="3600" dirty="0"/>
          </a:p>
        </p:txBody>
      </p:sp>
      <p:pic>
        <p:nvPicPr>
          <p:cNvPr id="4" name="Grafik 3" descr="A picture containing logo&#10;&#10;Description automatically generated">
            <a:extLst>
              <a:ext uri="{FF2B5EF4-FFF2-40B4-BE49-F238E27FC236}">
                <a16:creationId xmlns:a16="http://schemas.microsoft.com/office/drawing/2014/main" xmlns="" id="{8B67029D-13E4-BC44-A0DD-043723D2DF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1678" y="6131626"/>
            <a:ext cx="1508125" cy="442912"/>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5">
            <a:extLst>
              <a:ext uri="{FF2B5EF4-FFF2-40B4-BE49-F238E27FC236}">
                <a16:creationId xmlns:a16="http://schemas.microsoft.com/office/drawing/2014/main" xmlns="" id="{785C29A9-A69F-3249-A76B-53923856FA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7250" y="6060188"/>
            <a:ext cx="1682750" cy="514350"/>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3">
            <a:extLst>
              <a:ext uri="{FF2B5EF4-FFF2-40B4-BE49-F238E27FC236}">
                <a16:creationId xmlns:a16="http://schemas.microsoft.com/office/drawing/2014/main" xmlns="" id="{D1488F43-2EF2-2001-010B-6D9C6B4D0EFE}"/>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Tree>
    <p:extLst>
      <p:ext uri="{BB962C8B-B14F-4D97-AF65-F5344CB8AC3E}">
        <p14:creationId xmlns:p14="http://schemas.microsoft.com/office/powerpoint/2010/main" val="580695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FC012A5-170D-4B0F-A916-A8EE2C6CE94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37F40654-5E8C-468A-9596-50927AF198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34598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BC7ED9A3-60AE-00B2-26F7-1B316D5C06ED}"/>
              </a:ext>
            </a:extLst>
          </p:cNvPr>
          <p:cNvSpPr>
            <a:spLocks noGrp="1"/>
          </p:cNvSpPr>
          <p:nvPr>
            <p:ph type="title"/>
          </p:nvPr>
        </p:nvSpPr>
        <p:spPr>
          <a:xfrm>
            <a:off x="965201" y="1354945"/>
            <a:ext cx="2059048" cy="4148110"/>
          </a:xfrm>
        </p:spPr>
        <p:txBody>
          <a:bodyPr anchor="ctr">
            <a:normAutofit/>
          </a:bodyPr>
          <a:lstStyle/>
          <a:p>
            <a:r>
              <a:rPr lang="en-GB" sz="2800">
                <a:solidFill>
                  <a:srgbClr val="2A1A00"/>
                </a:solidFill>
              </a:rPr>
              <a:t>7 REASONS WHY HUNTING IS WRONG</a:t>
            </a:r>
            <a:endParaRPr lang="nb-NO" sz="2800">
              <a:solidFill>
                <a:srgbClr val="2A1A00"/>
              </a:solidFill>
            </a:endParaRPr>
          </a:p>
        </p:txBody>
      </p:sp>
      <p:sp>
        <p:nvSpPr>
          <p:cNvPr id="13" name="Rectangle 12">
            <a:extLst>
              <a:ext uri="{FF2B5EF4-FFF2-40B4-BE49-F238E27FC236}">
                <a16:creationId xmlns:a16="http://schemas.microsoft.com/office/drawing/2014/main" xmlns="" id="{50B1BD4A-8DE6-4266-9C27-59260F938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643467"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Plassholder for innhold 2">
            <a:extLst>
              <a:ext uri="{FF2B5EF4-FFF2-40B4-BE49-F238E27FC236}">
                <a16:creationId xmlns:a16="http://schemas.microsoft.com/office/drawing/2014/main" xmlns="" id="{0390331D-046C-9F73-F7A5-11A452B1A009}"/>
              </a:ext>
            </a:extLst>
          </p:cNvPr>
          <p:cNvSpPr>
            <a:spLocks noGrp="1"/>
          </p:cNvSpPr>
          <p:nvPr>
            <p:ph idx="1"/>
          </p:nvPr>
        </p:nvSpPr>
        <p:spPr>
          <a:xfrm>
            <a:off x="3828580" y="1354945"/>
            <a:ext cx="7601419" cy="4148110"/>
          </a:xfrm>
        </p:spPr>
        <p:txBody>
          <a:bodyPr anchor="ctr">
            <a:normAutofit/>
          </a:bodyPr>
          <a:lstStyle/>
          <a:p>
            <a:r>
              <a:rPr lang="en-US" b="0" i="0" dirty="0">
                <a:effectLst/>
                <a:latin typeface="Open Sans" panose="020B0606030504020204" pitchFamily="34" charset="0"/>
              </a:rPr>
              <a:t>Imagine getting a rock thrown at you from a classmate when you are on the playground during recess. You tell your instructor what occurred because you're upset, unhappy, and puzzled. However, according to your instructor, it is irrelevant that you were harmed because you were unaware that the child who threw the rock was engaging in a game.</a:t>
            </a:r>
          </a:p>
          <a:p>
            <a:r>
              <a:rPr lang="en-US" b="0" i="0" dirty="0">
                <a:effectLst/>
                <a:latin typeface="Open Sans" panose="020B0606030504020204" pitchFamily="34" charset="0"/>
              </a:rPr>
              <a:t>That is exactly how it is for animals that are the targets of hunting. Hunting is referred regarded as a "sport," although the goal is to kill animals. Here are several justifications for never going hunting:</a:t>
            </a:r>
            <a:endParaRPr lang="nb-NO" dirty="0"/>
          </a:p>
        </p:txBody>
      </p:sp>
      <p:sp>
        <p:nvSpPr>
          <p:cNvPr id="4" name="Plassholder for bunntekst 3">
            <a:extLst>
              <a:ext uri="{FF2B5EF4-FFF2-40B4-BE49-F238E27FC236}">
                <a16:creationId xmlns:a16="http://schemas.microsoft.com/office/drawing/2014/main" xmlns="" id="{D40BF737-7BE4-00A0-2F2E-420BF1A5E012}"/>
              </a:ext>
            </a:extLst>
          </p:cNvPr>
          <p:cNvSpPr>
            <a:spLocks noGrp="1"/>
          </p:cNvSpPr>
          <p:nvPr>
            <p:ph type="ftr" sz="quarter" idx="11"/>
          </p:nvPr>
        </p:nvSpPr>
        <p:spPr>
          <a:xfrm>
            <a:off x="3828580" y="6375679"/>
            <a:ext cx="4324820" cy="345796"/>
          </a:xfrm>
        </p:spPr>
        <p:txBody>
          <a:bodyPr>
            <a:normAutofit/>
          </a:bodyPr>
          <a:lstStyle/>
          <a:p>
            <a:pPr algn="l">
              <a:spcAft>
                <a:spcPts val="600"/>
              </a:spcAft>
            </a:pPr>
            <a:r>
              <a:rPr lang="en-US"/>
              <a:t>Project Number: 2020-1-UK01-KA227-SCH-094437</a:t>
            </a:r>
          </a:p>
        </p:txBody>
      </p:sp>
      <p:sp>
        <p:nvSpPr>
          <p:cNvPr id="10" name="TextBox 9">
            <a:extLst>
              <a:ext uri="{FF2B5EF4-FFF2-40B4-BE49-F238E27FC236}">
                <a16:creationId xmlns:a16="http://schemas.microsoft.com/office/drawing/2014/main" xmlns="" id="{A5B9FC98-9D60-4EBF-40C1-08B554FB3677}"/>
              </a:ext>
            </a:extLst>
          </p:cNvPr>
          <p:cNvSpPr txBox="1"/>
          <p:nvPr/>
        </p:nvSpPr>
        <p:spPr>
          <a:xfrm>
            <a:off x="3828580" y="5638443"/>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2741054159"/>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xmlns="" id="{BB8C1D0E-0B06-46C9-A8BD-A8E13FF9936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12" name="Rectangle 11">
            <a:extLst>
              <a:ext uri="{FF2B5EF4-FFF2-40B4-BE49-F238E27FC236}">
                <a16:creationId xmlns:a16="http://schemas.microsoft.com/office/drawing/2014/main" xmlns="" id="{7D1ADC4A-8537-4084-99C7-F8D378A640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xmlns="" id="{415DEDD7-7B31-4EF1-B7C7-5AEE3208CC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1" y="0"/>
            <a:ext cx="1219199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BAEFBAE8-CEFD-9E88-F5EC-E599BA0B6C36}"/>
              </a:ext>
            </a:extLst>
          </p:cNvPr>
          <p:cNvSpPr>
            <a:spLocks noGrp="1"/>
          </p:cNvSpPr>
          <p:nvPr>
            <p:ph type="title"/>
          </p:nvPr>
        </p:nvSpPr>
        <p:spPr>
          <a:xfrm>
            <a:off x="644849" y="954923"/>
            <a:ext cx="5875694" cy="4504620"/>
          </a:xfrm>
        </p:spPr>
        <p:txBody>
          <a:bodyPr vert="horz" lIns="91440" tIns="45720" rIns="91440" bIns="45720" rtlCol="0" anchor="ctr">
            <a:normAutofit/>
          </a:bodyPr>
          <a:lstStyle/>
          <a:p>
            <a:pPr algn="ctr"/>
            <a:r>
              <a:rPr lang="en-US" sz="6000" spc="800" dirty="0"/>
              <a:t>1. It results in a great deal of pain and death </a:t>
            </a:r>
          </a:p>
        </p:txBody>
      </p:sp>
      <p:sp>
        <p:nvSpPr>
          <p:cNvPr id="3" name="Plassholder for innhold 2">
            <a:extLst>
              <a:ext uri="{FF2B5EF4-FFF2-40B4-BE49-F238E27FC236}">
                <a16:creationId xmlns:a16="http://schemas.microsoft.com/office/drawing/2014/main" xmlns="" id="{BC7C34E4-C236-8D39-2EFD-D2ACA21D643E}"/>
              </a:ext>
            </a:extLst>
          </p:cNvPr>
          <p:cNvSpPr>
            <a:spLocks noGrp="1"/>
          </p:cNvSpPr>
          <p:nvPr>
            <p:ph idx="1"/>
          </p:nvPr>
        </p:nvSpPr>
        <p:spPr>
          <a:xfrm>
            <a:off x="651298" y="5099760"/>
            <a:ext cx="5877385" cy="841803"/>
          </a:xfrm>
        </p:spPr>
        <p:txBody>
          <a:bodyPr vert="horz" lIns="91440" tIns="45720" rIns="91440" bIns="45720" rtlCol="0" anchor="t">
            <a:normAutofit/>
          </a:bodyPr>
          <a:lstStyle/>
          <a:p>
            <a:pPr marL="0" indent="0" algn="ctr">
              <a:lnSpc>
                <a:spcPct val="90000"/>
              </a:lnSpc>
              <a:buNone/>
            </a:pPr>
            <a:r>
              <a:rPr lang="en-US" sz="1700" b="1" cap="all" spc="400" dirty="0">
                <a:solidFill>
                  <a:schemeClr val="bg2"/>
                </a:solidFill>
                <a:effectLst/>
              </a:rPr>
              <a:t>Even some creatures have become extinct worldwide due to hunting!</a:t>
            </a:r>
            <a:endParaRPr lang="en-US" sz="1700" b="1" cap="all" spc="400" dirty="0">
              <a:solidFill>
                <a:schemeClr val="bg2"/>
              </a:solidFill>
            </a:endParaRPr>
          </a:p>
        </p:txBody>
      </p:sp>
      <p:sp>
        <p:nvSpPr>
          <p:cNvPr id="4" name="Plassholder for bunntekst 3">
            <a:extLst>
              <a:ext uri="{FF2B5EF4-FFF2-40B4-BE49-F238E27FC236}">
                <a16:creationId xmlns:a16="http://schemas.microsoft.com/office/drawing/2014/main" xmlns="" id="{F16E5B66-44B0-7F33-924A-AA9230A7BA7B}"/>
              </a:ext>
            </a:extLst>
          </p:cNvPr>
          <p:cNvSpPr>
            <a:spLocks noGrp="1"/>
          </p:cNvSpPr>
          <p:nvPr>
            <p:ph type="ftr" sz="quarter" idx="11"/>
          </p:nvPr>
        </p:nvSpPr>
        <p:spPr>
          <a:xfrm>
            <a:off x="1525296" y="6371549"/>
            <a:ext cx="4114800" cy="345796"/>
          </a:xfrm>
        </p:spPr>
        <p:txBody>
          <a:bodyPr vert="horz" lIns="91440" tIns="45720" rIns="91440" bIns="45720" rtlCol="0" anchor="ctr">
            <a:normAutofit/>
          </a:bodyPr>
          <a:lstStyle/>
          <a:p>
            <a:pPr defTabSz="914400">
              <a:spcAft>
                <a:spcPts val="600"/>
              </a:spcAft>
            </a:pPr>
            <a:r>
              <a:rPr lang="en-US" kern="1200" baseline="0" dirty="0">
                <a:solidFill>
                  <a:schemeClr val="accent1">
                    <a:lumMod val="50000"/>
                  </a:schemeClr>
                </a:solidFill>
                <a:latin typeface="+mn-lt"/>
                <a:ea typeface="+mn-ea"/>
                <a:cs typeface="+mn-cs"/>
              </a:rPr>
              <a:t>Project Number: 2020-1-UK01-KA227-SCH-094437</a:t>
            </a:r>
          </a:p>
        </p:txBody>
      </p:sp>
      <p:sp>
        <p:nvSpPr>
          <p:cNvPr id="16" name="Freeform: Shape 15">
            <a:extLst>
              <a:ext uri="{FF2B5EF4-FFF2-40B4-BE49-F238E27FC236}">
                <a16:creationId xmlns:a16="http://schemas.microsoft.com/office/drawing/2014/main" xmlns="" id="{3242CC7A-3D6E-47A4-B9D1-86097845984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6766174" y="0"/>
            <a:ext cx="5282519" cy="6858000"/>
          </a:xfrm>
          <a:custGeom>
            <a:avLst/>
            <a:gdLst>
              <a:gd name="connsiteX0" fmla="*/ 189795 w 5282519"/>
              <a:gd name="connsiteY0" fmla="*/ 0 h 6858000"/>
              <a:gd name="connsiteX1" fmla="*/ 5282519 w 5282519"/>
              <a:gd name="connsiteY1" fmla="*/ 0 h 6858000"/>
              <a:gd name="connsiteX2" fmla="*/ 5282519 w 5282519"/>
              <a:gd name="connsiteY2" fmla="*/ 6858000 h 6858000"/>
              <a:gd name="connsiteX3" fmla="*/ 189795 w 5282519"/>
              <a:gd name="connsiteY3" fmla="*/ 6858000 h 6858000"/>
              <a:gd name="connsiteX4" fmla="*/ 184756 w 5282519"/>
              <a:gd name="connsiteY4" fmla="*/ 6791325 h 6858000"/>
              <a:gd name="connsiteX5" fmla="*/ 176358 w 5282519"/>
              <a:gd name="connsiteY5" fmla="*/ 6735762 h 6858000"/>
              <a:gd name="connsiteX6" fmla="*/ 166281 w 5282519"/>
              <a:gd name="connsiteY6" fmla="*/ 6683375 h 6858000"/>
              <a:gd name="connsiteX7" fmla="*/ 149485 w 5282519"/>
              <a:gd name="connsiteY7" fmla="*/ 6640512 h 6858000"/>
              <a:gd name="connsiteX8" fmla="*/ 132689 w 5282519"/>
              <a:gd name="connsiteY8" fmla="*/ 6597650 h 6858000"/>
              <a:gd name="connsiteX9" fmla="*/ 112534 w 5282519"/>
              <a:gd name="connsiteY9" fmla="*/ 6561137 h 6858000"/>
              <a:gd name="connsiteX10" fmla="*/ 92379 w 5282519"/>
              <a:gd name="connsiteY10" fmla="*/ 6523037 h 6858000"/>
              <a:gd name="connsiteX11" fmla="*/ 73903 w 5282519"/>
              <a:gd name="connsiteY11" fmla="*/ 6488112 h 6858000"/>
              <a:gd name="connsiteX12" fmla="*/ 55427 w 5282519"/>
              <a:gd name="connsiteY12" fmla="*/ 6448425 h 6858000"/>
              <a:gd name="connsiteX13" fmla="*/ 38632 w 5282519"/>
              <a:gd name="connsiteY13" fmla="*/ 6407150 h 6858000"/>
              <a:gd name="connsiteX14" fmla="*/ 23515 w 5282519"/>
              <a:gd name="connsiteY14" fmla="*/ 6361112 h 6858000"/>
              <a:gd name="connsiteX15" fmla="*/ 11758 w 5282519"/>
              <a:gd name="connsiteY15" fmla="*/ 6311900 h 6858000"/>
              <a:gd name="connsiteX16" fmla="*/ 3359 w 5282519"/>
              <a:gd name="connsiteY16" fmla="*/ 6251575 h 6858000"/>
              <a:gd name="connsiteX17" fmla="*/ 0 w 5282519"/>
              <a:gd name="connsiteY17" fmla="*/ 6183312 h 6858000"/>
              <a:gd name="connsiteX18" fmla="*/ 3359 w 5282519"/>
              <a:gd name="connsiteY18" fmla="*/ 6113462 h 6858000"/>
              <a:gd name="connsiteX19" fmla="*/ 11758 w 5282519"/>
              <a:gd name="connsiteY19" fmla="*/ 6056312 h 6858000"/>
              <a:gd name="connsiteX20" fmla="*/ 23515 w 5282519"/>
              <a:gd name="connsiteY20" fmla="*/ 6003925 h 6858000"/>
              <a:gd name="connsiteX21" fmla="*/ 38632 w 5282519"/>
              <a:gd name="connsiteY21" fmla="*/ 5956300 h 6858000"/>
              <a:gd name="connsiteX22" fmla="*/ 55427 w 5282519"/>
              <a:gd name="connsiteY22" fmla="*/ 5915025 h 6858000"/>
              <a:gd name="connsiteX23" fmla="*/ 75583 w 5282519"/>
              <a:gd name="connsiteY23" fmla="*/ 5876925 h 6858000"/>
              <a:gd name="connsiteX24" fmla="*/ 95738 w 5282519"/>
              <a:gd name="connsiteY24" fmla="*/ 5840412 h 6858000"/>
              <a:gd name="connsiteX25" fmla="*/ 115893 w 5282519"/>
              <a:gd name="connsiteY25" fmla="*/ 5802312 h 6858000"/>
              <a:gd name="connsiteX26" fmla="*/ 134368 w 5282519"/>
              <a:gd name="connsiteY26" fmla="*/ 5762625 h 6858000"/>
              <a:gd name="connsiteX27" fmla="*/ 152844 w 5282519"/>
              <a:gd name="connsiteY27" fmla="*/ 5721350 h 6858000"/>
              <a:gd name="connsiteX28" fmla="*/ 167960 w 5282519"/>
              <a:gd name="connsiteY28" fmla="*/ 5675312 h 6858000"/>
              <a:gd name="connsiteX29" fmla="*/ 178038 w 5282519"/>
              <a:gd name="connsiteY29" fmla="*/ 5622925 h 6858000"/>
              <a:gd name="connsiteX30" fmla="*/ 188115 w 5282519"/>
              <a:gd name="connsiteY30" fmla="*/ 5562600 h 6858000"/>
              <a:gd name="connsiteX31" fmla="*/ 189795 w 5282519"/>
              <a:gd name="connsiteY31" fmla="*/ 5494337 h 6858000"/>
              <a:gd name="connsiteX32" fmla="*/ 188115 w 5282519"/>
              <a:gd name="connsiteY32" fmla="*/ 5426075 h 6858000"/>
              <a:gd name="connsiteX33" fmla="*/ 178038 w 5282519"/>
              <a:gd name="connsiteY33" fmla="*/ 5365750 h 6858000"/>
              <a:gd name="connsiteX34" fmla="*/ 167960 w 5282519"/>
              <a:gd name="connsiteY34" fmla="*/ 5313362 h 6858000"/>
              <a:gd name="connsiteX35" fmla="*/ 152844 w 5282519"/>
              <a:gd name="connsiteY35" fmla="*/ 5268912 h 6858000"/>
              <a:gd name="connsiteX36" fmla="*/ 134368 w 5282519"/>
              <a:gd name="connsiteY36" fmla="*/ 5226050 h 6858000"/>
              <a:gd name="connsiteX37" fmla="*/ 115893 w 5282519"/>
              <a:gd name="connsiteY37" fmla="*/ 5186362 h 6858000"/>
              <a:gd name="connsiteX38" fmla="*/ 95738 w 5282519"/>
              <a:gd name="connsiteY38" fmla="*/ 5149850 h 6858000"/>
              <a:gd name="connsiteX39" fmla="*/ 75583 w 5282519"/>
              <a:gd name="connsiteY39" fmla="*/ 5114925 h 6858000"/>
              <a:gd name="connsiteX40" fmla="*/ 55427 w 5282519"/>
              <a:gd name="connsiteY40" fmla="*/ 5075237 h 6858000"/>
              <a:gd name="connsiteX41" fmla="*/ 38632 w 5282519"/>
              <a:gd name="connsiteY41" fmla="*/ 5033962 h 6858000"/>
              <a:gd name="connsiteX42" fmla="*/ 23515 w 5282519"/>
              <a:gd name="connsiteY42" fmla="*/ 4987925 h 6858000"/>
              <a:gd name="connsiteX43" fmla="*/ 11758 w 5282519"/>
              <a:gd name="connsiteY43" fmla="*/ 4935537 h 6858000"/>
              <a:gd name="connsiteX44" fmla="*/ 3359 w 5282519"/>
              <a:gd name="connsiteY44" fmla="*/ 4875212 h 6858000"/>
              <a:gd name="connsiteX45" fmla="*/ 0 w 5282519"/>
              <a:gd name="connsiteY45" fmla="*/ 4806950 h 6858000"/>
              <a:gd name="connsiteX46" fmla="*/ 3359 w 5282519"/>
              <a:gd name="connsiteY46" fmla="*/ 4738687 h 6858000"/>
              <a:gd name="connsiteX47" fmla="*/ 11758 w 5282519"/>
              <a:gd name="connsiteY47" fmla="*/ 4678362 h 6858000"/>
              <a:gd name="connsiteX48" fmla="*/ 23515 w 5282519"/>
              <a:gd name="connsiteY48" fmla="*/ 4625975 h 6858000"/>
              <a:gd name="connsiteX49" fmla="*/ 38632 w 5282519"/>
              <a:gd name="connsiteY49" fmla="*/ 4579937 h 6858000"/>
              <a:gd name="connsiteX50" fmla="*/ 55427 w 5282519"/>
              <a:gd name="connsiteY50" fmla="*/ 4537075 h 6858000"/>
              <a:gd name="connsiteX51" fmla="*/ 75583 w 5282519"/>
              <a:gd name="connsiteY51" fmla="*/ 4498975 h 6858000"/>
              <a:gd name="connsiteX52" fmla="*/ 115893 w 5282519"/>
              <a:gd name="connsiteY52" fmla="*/ 4424362 h 6858000"/>
              <a:gd name="connsiteX53" fmla="*/ 134368 w 5282519"/>
              <a:gd name="connsiteY53" fmla="*/ 4386262 h 6858000"/>
              <a:gd name="connsiteX54" fmla="*/ 152844 w 5282519"/>
              <a:gd name="connsiteY54" fmla="*/ 4343400 h 6858000"/>
              <a:gd name="connsiteX55" fmla="*/ 167960 w 5282519"/>
              <a:gd name="connsiteY55" fmla="*/ 4297362 h 6858000"/>
              <a:gd name="connsiteX56" fmla="*/ 178038 w 5282519"/>
              <a:gd name="connsiteY56" fmla="*/ 4244975 h 6858000"/>
              <a:gd name="connsiteX57" fmla="*/ 188115 w 5282519"/>
              <a:gd name="connsiteY57" fmla="*/ 4186237 h 6858000"/>
              <a:gd name="connsiteX58" fmla="*/ 189795 w 5282519"/>
              <a:gd name="connsiteY58" fmla="*/ 4116387 h 6858000"/>
              <a:gd name="connsiteX59" fmla="*/ 188115 w 5282519"/>
              <a:gd name="connsiteY59" fmla="*/ 4048125 h 6858000"/>
              <a:gd name="connsiteX60" fmla="*/ 178038 w 5282519"/>
              <a:gd name="connsiteY60" fmla="*/ 3987800 h 6858000"/>
              <a:gd name="connsiteX61" fmla="*/ 167960 w 5282519"/>
              <a:gd name="connsiteY61" fmla="*/ 3935412 h 6858000"/>
              <a:gd name="connsiteX62" fmla="*/ 152844 w 5282519"/>
              <a:gd name="connsiteY62" fmla="*/ 3890962 h 6858000"/>
              <a:gd name="connsiteX63" fmla="*/ 134368 w 5282519"/>
              <a:gd name="connsiteY63" fmla="*/ 3848100 h 6858000"/>
              <a:gd name="connsiteX64" fmla="*/ 115893 w 5282519"/>
              <a:gd name="connsiteY64" fmla="*/ 3811587 h 6858000"/>
              <a:gd name="connsiteX65" fmla="*/ 75583 w 5282519"/>
              <a:gd name="connsiteY65" fmla="*/ 3736975 h 6858000"/>
              <a:gd name="connsiteX66" fmla="*/ 55427 w 5282519"/>
              <a:gd name="connsiteY66" fmla="*/ 3697287 h 6858000"/>
              <a:gd name="connsiteX67" fmla="*/ 38632 w 5282519"/>
              <a:gd name="connsiteY67" fmla="*/ 3656012 h 6858000"/>
              <a:gd name="connsiteX68" fmla="*/ 23515 w 5282519"/>
              <a:gd name="connsiteY68" fmla="*/ 3609975 h 6858000"/>
              <a:gd name="connsiteX69" fmla="*/ 11758 w 5282519"/>
              <a:gd name="connsiteY69" fmla="*/ 3557587 h 6858000"/>
              <a:gd name="connsiteX70" fmla="*/ 3359 w 5282519"/>
              <a:gd name="connsiteY70" fmla="*/ 3497262 h 6858000"/>
              <a:gd name="connsiteX71" fmla="*/ 0 w 5282519"/>
              <a:gd name="connsiteY71" fmla="*/ 3427412 h 6858000"/>
              <a:gd name="connsiteX72" fmla="*/ 3359 w 5282519"/>
              <a:gd name="connsiteY72" fmla="*/ 3360737 h 6858000"/>
              <a:gd name="connsiteX73" fmla="*/ 11758 w 5282519"/>
              <a:gd name="connsiteY73" fmla="*/ 3300412 h 6858000"/>
              <a:gd name="connsiteX74" fmla="*/ 23515 w 5282519"/>
              <a:gd name="connsiteY74" fmla="*/ 3248025 h 6858000"/>
              <a:gd name="connsiteX75" fmla="*/ 38632 w 5282519"/>
              <a:gd name="connsiteY75" fmla="*/ 3201987 h 6858000"/>
              <a:gd name="connsiteX76" fmla="*/ 55427 w 5282519"/>
              <a:gd name="connsiteY76" fmla="*/ 3160712 h 6858000"/>
              <a:gd name="connsiteX77" fmla="*/ 75583 w 5282519"/>
              <a:gd name="connsiteY77" fmla="*/ 3121025 h 6858000"/>
              <a:gd name="connsiteX78" fmla="*/ 95738 w 5282519"/>
              <a:gd name="connsiteY78" fmla="*/ 3084512 h 6858000"/>
              <a:gd name="connsiteX79" fmla="*/ 115893 w 5282519"/>
              <a:gd name="connsiteY79" fmla="*/ 3046412 h 6858000"/>
              <a:gd name="connsiteX80" fmla="*/ 134368 w 5282519"/>
              <a:gd name="connsiteY80" fmla="*/ 3009900 h 6858000"/>
              <a:gd name="connsiteX81" fmla="*/ 152844 w 5282519"/>
              <a:gd name="connsiteY81" fmla="*/ 2967037 h 6858000"/>
              <a:gd name="connsiteX82" fmla="*/ 167960 w 5282519"/>
              <a:gd name="connsiteY82" fmla="*/ 2922587 h 6858000"/>
              <a:gd name="connsiteX83" fmla="*/ 178038 w 5282519"/>
              <a:gd name="connsiteY83" fmla="*/ 2868612 h 6858000"/>
              <a:gd name="connsiteX84" fmla="*/ 188115 w 5282519"/>
              <a:gd name="connsiteY84" fmla="*/ 2809875 h 6858000"/>
              <a:gd name="connsiteX85" fmla="*/ 189795 w 5282519"/>
              <a:gd name="connsiteY85" fmla="*/ 2741612 h 6858000"/>
              <a:gd name="connsiteX86" fmla="*/ 188115 w 5282519"/>
              <a:gd name="connsiteY86" fmla="*/ 2671762 h 6858000"/>
              <a:gd name="connsiteX87" fmla="*/ 178038 w 5282519"/>
              <a:gd name="connsiteY87" fmla="*/ 2613025 h 6858000"/>
              <a:gd name="connsiteX88" fmla="*/ 167960 w 5282519"/>
              <a:gd name="connsiteY88" fmla="*/ 2560637 h 6858000"/>
              <a:gd name="connsiteX89" fmla="*/ 152844 w 5282519"/>
              <a:gd name="connsiteY89" fmla="*/ 2513012 h 6858000"/>
              <a:gd name="connsiteX90" fmla="*/ 134368 w 5282519"/>
              <a:gd name="connsiteY90" fmla="*/ 2471737 h 6858000"/>
              <a:gd name="connsiteX91" fmla="*/ 115893 w 5282519"/>
              <a:gd name="connsiteY91" fmla="*/ 2433637 h 6858000"/>
              <a:gd name="connsiteX92" fmla="*/ 95738 w 5282519"/>
              <a:gd name="connsiteY92" fmla="*/ 2395537 h 6858000"/>
              <a:gd name="connsiteX93" fmla="*/ 75583 w 5282519"/>
              <a:gd name="connsiteY93" fmla="*/ 2359025 h 6858000"/>
              <a:gd name="connsiteX94" fmla="*/ 55427 w 5282519"/>
              <a:gd name="connsiteY94" fmla="*/ 2319337 h 6858000"/>
              <a:gd name="connsiteX95" fmla="*/ 38632 w 5282519"/>
              <a:gd name="connsiteY95" fmla="*/ 2278062 h 6858000"/>
              <a:gd name="connsiteX96" fmla="*/ 23515 w 5282519"/>
              <a:gd name="connsiteY96" fmla="*/ 2232025 h 6858000"/>
              <a:gd name="connsiteX97" fmla="*/ 11758 w 5282519"/>
              <a:gd name="connsiteY97" fmla="*/ 2179637 h 6858000"/>
              <a:gd name="connsiteX98" fmla="*/ 3359 w 5282519"/>
              <a:gd name="connsiteY98" fmla="*/ 2119312 h 6858000"/>
              <a:gd name="connsiteX99" fmla="*/ 0 w 5282519"/>
              <a:gd name="connsiteY99" fmla="*/ 2051050 h 6858000"/>
              <a:gd name="connsiteX100" fmla="*/ 3359 w 5282519"/>
              <a:gd name="connsiteY100" fmla="*/ 1982787 h 6858000"/>
              <a:gd name="connsiteX101" fmla="*/ 11758 w 5282519"/>
              <a:gd name="connsiteY101" fmla="*/ 1922462 h 6858000"/>
              <a:gd name="connsiteX102" fmla="*/ 23515 w 5282519"/>
              <a:gd name="connsiteY102" fmla="*/ 1870075 h 6858000"/>
              <a:gd name="connsiteX103" fmla="*/ 38632 w 5282519"/>
              <a:gd name="connsiteY103" fmla="*/ 1824037 h 6858000"/>
              <a:gd name="connsiteX104" fmla="*/ 55427 w 5282519"/>
              <a:gd name="connsiteY104" fmla="*/ 1782762 h 6858000"/>
              <a:gd name="connsiteX105" fmla="*/ 75583 w 5282519"/>
              <a:gd name="connsiteY105" fmla="*/ 1743075 h 6858000"/>
              <a:gd name="connsiteX106" fmla="*/ 95738 w 5282519"/>
              <a:gd name="connsiteY106" fmla="*/ 1708150 h 6858000"/>
              <a:gd name="connsiteX107" fmla="*/ 115893 w 5282519"/>
              <a:gd name="connsiteY107" fmla="*/ 1671637 h 6858000"/>
              <a:gd name="connsiteX108" fmla="*/ 134368 w 5282519"/>
              <a:gd name="connsiteY108" fmla="*/ 1631950 h 6858000"/>
              <a:gd name="connsiteX109" fmla="*/ 152844 w 5282519"/>
              <a:gd name="connsiteY109" fmla="*/ 1589087 h 6858000"/>
              <a:gd name="connsiteX110" fmla="*/ 167960 w 5282519"/>
              <a:gd name="connsiteY110" fmla="*/ 1544637 h 6858000"/>
              <a:gd name="connsiteX111" fmla="*/ 178038 w 5282519"/>
              <a:gd name="connsiteY111" fmla="*/ 1492250 h 6858000"/>
              <a:gd name="connsiteX112" fmla="*/ 188115 w 5282519"/>
              <a:gd name="connsiteY112" fmla="*/ 1431925 h 6858000"/>
              <a:gd name="connsiteX113" fmla="*/ 189795 w 5282519"/>
              <a:gd name="connsiteY113" fmla="*/ 1363662 h 6858000"/>
              <a:gd name="connsiteX114" fmla="*/ 188115 w 5282519"/>
              <a:gd name="connsiteY114" fmla="*/ 1295400 h 6858000"/>
              <a:gd name="connsiteX115" fmla="*/ 178038 w 5282519"/>
              <a:gd name="connsiteY115" fmla="*/ 1235075 h 6858000"/>
              <a:gd name="connsiteX116" fmla="*/ 167960 w 5282519"/>
              <a:gd name="connsiteY116" fmla="*/ 1182687 h 6858000"/>
              <a:gd name="connsiteX117" fmla="*/ 152844 w 5282519"/>
              <a:gd name="connsiteY117" fmla="*/ 1136650 h 6858000"/>
              <a:gd name="connsiteX118" fmla="*/ 134368 w 5282519"/>
              <a:gd name="connsiteY118" fmla="*/ 1095375 h 6858000"/>
              <a:gd name="connsiteX119" fmla="*/ 115893 w 5282519"/>
              <a:gd name="connsiteY119" fmla="*/ 1055687 h 6858000"/>
              <a:gd name="connsiteX120" fmla="*/ 95738 w 5282519"/>
              <a:gd name="connsiteY120" fmla="*/ 1017587 h 6858000"/>
              <a:gd name="connsiteX121" fmla="*/ 75583 w 5282519"/>
              <a:gd name="connsiteY121" fmla="*/ 981075 h 6858000"/>
              <a:gd name="connsiteX122" fmla="*/ 55427 w 5282519"/>
              <a:gd name="connsiteY122" fmla="*/ 942975 h 6858000"/>
              <a:gd name="connsiteX123" fmla="*/ 38632 w 5282519"/>
              <a:gd name="connsiteY123" fmla="*/ 901700 h 6858000"/>
              <a:gd name="connsiteX124" fmla="*/ 23515 w 5282519"/>
              <a:gd name="connsiteY124" fmla="*/ 854075 h 6858000"/>
              <a:gd name="connsiteX125" fmla="*/ 11758 w 5282519"/>
              <a:gd name="connsiteY125" fmla="*/ 801687 h 6858000"/>
              <a:gd name="connsiteX126" fmla="*/ 3359 w 5282519"/>
              <a:gd name="connsiteY126" fmla="*/ 744537 h 6858000"/>
              <a:gd name="connsiteX127" fmla="*/ 0 w 5282519"/>
              <a:gd name="connsiteY127" fmla="*/ 673100 h 6858000"/>
              <a:gd name="connsiteX128" fmla="*/ 3359 w 5282519"/>
              <a:gd name="connsiteY128" fmla="*/ 606425 h 6858000"/>
              <a:gd name="connsiteX129" fmla="*/ 11758 w 5282519"/>
              <a:gd name="connsiteY129" fmla="*/ 546100 h 6858000"/>
              <a:gd name="connsiteX130" fmla="*/ 23515 w 5282519"/>
              <a:gd name="connsiteY130" fmla="*/ 496887 h 6858000"/>
              <a:gd name="connsiteX131" fmla="*/ 38632 w 5282519"/>
              <a:gd name="connsiteY131" fmla="*/ 450850 h 6858000"/>
              <a:gd name="connsiteX132" fmla="*/ 55427 w 5282519"/>
              <a:gd name="connsiteY132" fmla="*/ 409575 h 6858000"/>
              <a:gd name="connsiteX133" fmla="*/ 73903 w 5282519"/>
              <a:gd name="connsiteY133" fmla="*/ 369887 h 6858000"/>
              <a:gd name="connsiteX134" fmla="*/ 92379 w 5282519"/>
              <a:gd name="connsiteY134" fmla="*/ 334962 h 6858000"/>
              <a:gd name="connsiteX135" fmla="*/ 112534 w 5282519"/>
              <a:gd name="connsiteY135" fmla="*/ 296862 h 6858000"/>
              <a:gd name="connsiteX136" fmla="*/ 132689 w 5282519"/>
              <a:gd name="connsiteY136" fmla="*/ 260350 h 6858000"/>
              <a:gd name="connsiteX137" fmla="*/ 149485 w 5282519"/>
              <a:gd name="connsiteY137" fmla="*/ 217487 h 6858000"/>
              <a:gd name="connsiteX138" fmla="*/ 166281 w 5282519"/>
              <a:gd name="connsiteY138" fmla="*/ 174625 h 6858000"/>
              <a:gd name="connsiteX139" fmla="*/ 176358 w 5282519"/>
              <a:gd name="connsiteY139" fmla="*/ 122237 h 6858000"/>
              <a:gd name="connsiteX140" fmla="*/ 184756 w 5282519"/>
              <a:gd name="connsiteY140" fmla="*/ 666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 name="Picture 5" descr="Deer fighting">
            <a:extLst>
              <a:ext uri="{FF2B5EF4-FFF2-40B4-BE49-F238E27FC236}">
                <a16:creationId xmlns:a16="http://schemas.microsoft.com/office/drawing/2014/main" xmlns="" id="{08041802-6CBA-D64A-6023-520211B37950}"/>
              </a:ext>
            </a:extLst>
          </p:cNvPr>
          <p:cNvPicPr>
            <a:picLocks noChangeAspect="1"/>
          </p:cNvPicPr>
          <p:nvPr/>
        </p:nvPicPr>
        <p:blipFill rotWithShape="1">
          <a:blip r:embed="rId2"/>
          <a:srcRect l="28972" r="22886"/>
          <a:stretch/>
        </p:blipFill>
        <p:spPr>
          <a:xfrm>
            <a:off x="6909481" y="10"/>
            <a:ext cx="5282519" cy="6857990"/>
          </a:xfrm>
          <a:custGeom>
            <a:avLst/>
            <a:gdLst/>
            <a:ahLst/>
            <a:cxnLst/>
            <a:rect l="l" t="t" r="r" b="b"/>
            <a:pathLst>
              <a:path w="5282519" h="6858000">
                <a:moveTo>
                  <a:pt x="189795" y="0"/>
                </a:moveTo>
                <a:lnTo>
                  <a:pt x="5282519" y="0"/>
                </a:lnTo>
                <a:lnTo>
                  <a:pt x="5282519" y="6858000"/>
                </a:lnTo>
                <a:lnTo>
                  <a:pt x="189795" y="6858000"/>
                </a:lnTo>
                <a:lnTo>
                  <a:pt x="184756" y="6791325"/>
                </a:lnTo>
                <a:lnTo>
                  <a:pt x="176358" y="6735762"/>
                </a:lnTo>
                <a:lnTo>
                  <a:pt x="166281" y="6683375"/>
                </a:lnTo>
                <a:lnTo>
                  <a:pt x="149485" y="6640512"/>
                </a:lnTo>
                <a:lnTo>
                  <a:pt x="132689" y="6597650"/>
                </a:lnTo>
                <a:lnTo>
                  <a:pt x="112534" y="6561137"/>
                </a:lnTo>
                <a:lnTo>
                  <a:pt x="92379" y="6523037"/>
                </a:lnTo>
                <a:lnTo>
                  <a:pt x="73903" y="6488112"/>
                </a:lnTo>
                <a:lnTo>
                  <a:pt x="55427" y="6448425"/>
                </a:lnTo>
                <a:lnTo>
                  <a:pt x="38632" y="6407150"/>
                </a:lnTo>
                <a:lnTo>
                  <a:pt x="23515" y="6361112"/>
                </a:lnTo>
                <a:lnTo>
                  <a:pt x="11758" y="6311900"/>
                </a:lnTo>
                <a:lnTo>
                  <a:pt x="3359" y="6251575"/>
                </a:lnTo>
                <a:lnTo>
                  <a:pt x="0" y="6183312"/>
                </a:lnTo>
                <a:lnTo>
                  <a:pt x="3359" y="6113462"/>
                </a:lnTo>
                <a:lnTo>
                  <a:pt x="11758" y="6056312"/>
                </a:lnTo>
                <a:lnTo>
                  <a:pt x="23515" y="6003925"/>
                </a:lnTo>
                <a:lnTo>
                  <a:pt x="38632" y="5956300"/>
                </a:lnTo>
                <a:lnTo>
                  <a:pt x="55427" y="5915025"/>
                </a:lnTo>
                <a:lnTo>
                  <a:pt x="75583" y="5876925"/>
                </a:lnTo>
                <a:lnTo>
                  <a:pt x="95738" y="5840412"/>
                </a:lnTo>
                <a:lnTo>
                  <a:pt x="115893" y="5802312"/>
                </a:lnTo>
                <a:lnTo>
                  <a:pt x="134368" y="5762625"/>
                </a:lnTo>
                <a:lnTo>
                  <a:pt x="152844" y="5721350"/>
                </a:lnTo>
                <a:lnTo>
                  <a:pt x="167960" y="5675312"/>
                </a:lnTo>
                <a:lnTo>
                  <a:pt x="178038" y="5622925"/>
                </a:lnTo>
                <a:lnTo>
                  <a:pt x="188115" y="5562600"/>
                </a:lnTo>
                <a:lnTo>
                  <a:pt x="189795" y="5494337"/>
                </a:lnTo>
                <a:lnTo>
                  <a:pt x="188115" y="5426075"/>
                </a:lnTo>
                <a:lnTo>
                  <a:pt x="178038" y="5365750"/>
                </a:lnTo>
                <a:lnTo>
                  <a:pt x="167960" y="5313362"/>
                </a:lnTo>
                <a:lnTo>
                  <a:pt x="152844" y="5268912"/>
                </a:lnTo>
                <a:lnTo>
                  <a:pt x="134368" y="5226050"/>
                </a:lnTo>
                <a:lnTo>
                  <a:pt x="115893" y="5186362"/>
                </a:lnTo>
                <a:lnTo>
                  <a:pt x="95738" y="5149850"/>
                </a:lnTo>
                <a:lnTo>
                  <a:pt x="75583" y="5114925"/>
                </a:lnTo>
                <a:lnTo>
                  <a:pt x="55427" y="5075237"/>
                </a:lnTo>
                <a:lnTo>
                  <a:pt x="38632" y="5033962"/>
                </a:lnTo>
                <a:lnTo>
                  <a:pt x="23515" y="4987925"/>
                </a:lnTo>
                <a:lnTo>
                  <a:pt x="11758" y="4935537"/>
                </a:lnTo>
                <a:lnTo>
                  <a:pt x="3359" y="4875212"/>
                </a:lnTo>
                <a:lnTo>
                  <a:pt x="0" y="4806950"/>
                </a:lnTo>
                <a:lnTo>
                  <a:pt x="3359" y="4738687"/>
                </a:lnTo>
                <a:lnTo>
                  <a:pt x="11758" y="4678362"/>
                </a:lnTo>
                <a:lnTo>
                  <a:pt x="23515" y="4625975"/>
                </a:lnTo>
                <a:lnTo>
                  <a:pt x="38632" y="4579937"/>
                </a:lnTo>
                <a:lnTo>
                  <a:pt x="55427" y="4537075"/>
                </a:lnTo>
                <a:lnTo>
                  <a:pt x="75583" y="4498975"/>
                </a:lnTo>
                <a:lnTo>
                  <a:pt x="115893" y="4424362"/>
                </a:lnTo>
                <a:lnTo>
                  <a:pt x="134368" y="4386262"/>
                </a:lnTo>
                <a:lnTo>
                  <a:pt x="152844" y="4343400"/>
                </a:lnTo>
                <a:lnTo>
                  <a:pt x="167960" y="4297362"/>
                </a:lnTo>
                <a:lnTo>
                  <a:pt x="178038" y="4244975"/>
                </a:lnTo>
                <a:lnTo>
                  <a:pt x="188115" y="4186237"/>
                </a:lnTo>
                <a:lnTo>
                  <a:pt x="189795" y="4116387"/>
                </a:lnTo>
                <a:lnTo>
                  <a:pt x="188115" y="4048125"/>
                </a:lnTo>
                <a:lnTo>
                  <a:pt x="178038" y="3987800"/>
                </a:lnTo>
                <a:lnTo>
                  <a:pt x="167960" y="3935412"/>
                </a:lnTo>
                <a:lnTo>
                  <a:pt x="152844" y="3890962"/>
                </a:lnTo>
                <a:lnTo>
                  <a:pt x="134368" y="3848100"/>
                </a:lnTo>
                <a:lnTo>
                  <a:pt x="115893" y="3811587"/>
                </a:lnTo>
                <a:lnTo>
                  <a:pt x="75583" y="3736975"/>
                </a:lnTo>
                <a:lnTo>
                  <a:pt x="55427" y="3697287"/>
                </a:lnTo>
                <a:lnTo>
                  <a:pt x="38632" y="3656012"/>
                </a:lnTo>
                <a:lnTo>
                  <a:pt x="23515" y="3609975"/>
                </a:lnTo>
                <a:lnTo>
                  <a:pt x="11758" y="3557587"/>
                </a:lnTo>
                <a:lnTo>
                  <a:pt x="3359" y="3497262"/>
                </a:lnTo>
                <a:lnTo>
                  <a:pt x="0" y="3427412"/>
                </a:lnTo>
                <a:lnTo>
                  <a:pt x="3359" y="3360737"/>
                </a:lnTo>
                <a:lnTo>
                  <a:pt x="11758" y="3300412"/>
                </a:lnTo>
                <a:lnTo>
                  <a:pt x="23515" y="3248025"/>
                </a:lnTo>
                <a:lnTo>
                  <a:pt x="38632" y="3201987"/>
                </a:lnTo>
                <a:lnTo>
                  <a:pt x="55427" y="3160712"/>
                </a:lnTo>
                <a:lnTo>
                  <a:pt x="75583" y="3121025"/>
                </a:lnTo>
                <a:lnTo>
                  <a:pt x="95738" y="3084512"/>
                </a:lnTo>
                <a:lnTo>
                  <a:pt x="115893" y="3046412"/>
                </a:lnTo>
                <a:lnTo>
                  <a:pt x="134368" y="3009900"/>
                </a:lnTo>
                <a:lnTo>
                  <a:pt x="152844" y="2967037"/>
                </a:lnTo>
                <a:lnTo>
                  <a:pt x="167960" y="2922587"/>
                </a:lnTo>
                <a:lnTo>
                  <a:pt x="178038" y="2868612"/>
                </a:lnTo>
                <a:lnTo>
                  <a:pt x="188115" y="2809875"/>
                </a:lnTo>
                <a:lnTo>
                  <a:pt x="189795" y="2741612"/>
                </a:lnTo>
                <a:lnTo>
                  <a:pt x="188115" y="2671762"/>
                </a:lnTo>
                <a:lnTo>
                  <a:pt x="178038" y="2613025"/>
                </a:lnTo>
                <a:lnTo>
                  <a:pt x="167960" y="2560637"/>
                </a:lnTo>
                <a:lnTo>
                  <a:pt x="152844" y="2513012"/>
                </a:lnTo>
                <a:lnTo>
                  <a:pt x="134368" y="2471737"/>
                </a:lnTo>
                <a:lnTo>
                  <a:pt x="115893" y="2433637"/>
                </a:lnTo>
                <a:lnTo>
                  <a:pt x="95738" y="2395537"/>
                </a:lnTo>
                <a:lnTo>
                  <a:pt x="75583" y="2359025"/>
                </a:lnTo>
                <a:lnTo>
                  <a:pt x="55427" y="2319337"/>
                </a:lnTo>
                <a:lnTo>
                  <a:pt x="38632" y="2278062"/>
                </a:lnTo>
                <a:lnTo>
                  <a:pt x="23515" y="2232025"/>
                </a:lnTo>
                <a:lnTo>
                  <a:pt x="11758" y="2179637"/>
                </a:lnTo>
                <a:lnTo>
                  <a:pt x="3359" y="2119312"/>
                </a:lnTo>
                <a:lnTo>
                  <a:pt x="0" y="2051050"/>
                </a:lnTo>
                <a:lnTo>
                  <a:pt x="3359" y="1982787"/>
                </a:lnTo>
                <a:lnTo>
                  <a:pt x="11758" y="1922462"/>
                </a:lnTo>
                <a:lnTo>
                  <a:pt x="23515" y="1870075"/>
                </a:lnTo>
                <a:lnTo>
                  <a:pt x="38632" y="1824037"/>
                </a:lnTo>
                <a:lnTo>
                  <a:pt x="55427" y="1782762"/>
                </a:lnTo>
                <a:lnTo>
                  <a:pt x="75583" y="1743075"/>
                </a:lnTo>
                <a:lnTo>
                  <a:pt x="95738" y="1708150"/>
                </a:lnTo>
                <a:lnTo>
                  <a:pt x="115893" y="1671637"/>
                </a:lnTo>
                <a:lnTo>
                  <a:pt x="134368" y="1631950"/>
                </a:lnTo>
                <a:lnTo>
                  <a:pt x="152844" y="1589087"/>
                </a:lnTo>
                <a:lnTo>
                  <a:pt x="167960" y="1544637"/>
                </a:lnTo>
                <a:lnTo>
                  <a:pt x="178038" y="1492250"/>
                </a:lnTo>
                <a:lnTo>
                  <a:pt x="188115" y="1431925"/>
                </a:lnTo>
                <a:lnTo>
                  <a:pt x="189795" y="1363662"/>
                </a:lnTo>
                <a:lnTo>
                  <a:pt x="188115" y="1295400"/>
                </a:lnTo>
                <a:lnTo>
                  <a:pt x="178038" y="1235075"/>
                </a:lnTo>
                <a:lnTo>
                  <a:pt x="167960" y="1182687"/>
                </a:lnTo>
                <a:lnTo>
                  <a:pt x="152844" y="1136650"/>
                </a:lnTo>
                <a:lnTo>
                  <a:pt x="134368" y="1095375"/>
                </a:lnTo>
                <a:lnTo>
                  <a:pt x="115893" y="1055687"/>
                </a:lnTo>
                <a:lnTo>
                  <a:pt x="95738" y="1017587"/>
                </a:lnTo>
                <a:lnTo>
                  <a:pt x="75583" y="981075"/>
                </a:lnTo>
                <a:lnTo>
                  <a:pt x="55427" y="942975"/>
                </a:lnTo>
                <a:lnTo>
                  <a:pt x="38632" y="901700"/>
                </a:lnTo>
                <a:lnTo>
                  <a:pt x="23515" y="854075"/>
                </a:lnTo>
                <a:lnTo>
                  <a:pt x="11758" y="801687"/>
                </a:lnTo>
                <a:lnTo>
                  <a:pt x="3359" y="744537"/>
                </a:lnTo>
                <a:lnTo>
                  <a:pt x="0" y="673100"/>
                </a:lnTo>
                <a:lnTo>
                  <a:pt x="3359" y="606425"/>
                </a:lnTo>
                <a:lnTo>
                  <a:pt x="11758" y="546100"/>
                </a:lnTo>
                <a:lnTo>
                  <a:pt x="23515" y="496887"/>
                </a:lnTo>
                <a:lnTo>
                  <a:pt x="38632" y="450850"/>
                </a:lnTo>
                <a:lnTo>
                  <a:pt x="55427" y="409575"/>
                </a:lnTo>
                <a:lnTo>
                  <a:pt x="73903" y="369887"/>
                </a:lnTo>
                <a:lnTo>
                  <a:pt x="92379" y="334962"/>
                </a:lnTo>
                <a:lnTo>
                  <a:pt x="112534" y="296862"/>
                </a:lnTo>
                <a:lnTo>
                  <a:pt x="132689" y="260350"/>
                </a:lnTo>
                <a:lnTo>
                  <a:pt x="149485" y="217487"/>
                </a:lnTo>
                <a:lnTo>
                  <a:pt x="166281" y="174625"/>
                </a:lnTo>
                <a:lnTo>
                  <a:pt x="176358" y="122237"/>
                </a:lnTo>
                <a:lnTo>
                  <a:pt x="184756" y="66675"/>
                </a:lnTo>
                <a:close/>
              </a:path>
            </a:pathLst>
          </a:custGeom>
        </p:spPr>
      </p:pic>
      <p:sp>
        <p:nvSpPr>
          <p:cNvPr id="11" name="TextBox 10">
            <a:extLst>
              <a:ext uri="{FF2B5EF4-FFF2-40B4-BE49-F238E27FC236}">
                <a16:creationId xmlns:a16="http://schemas.microsoft.com/office/drawing/2014/main" xmlns="" id="{A63F9C49-526E-F281-791E-59BC25F8CE1F}"/>
              </a:ext>
            </a:extLst>
          </p:cNvPr>
          <p:cNvSpPr txBox="1"/>
          <p:nvPr/>
        </p:nvSpPr>
        <p:spPr>
          <a:xfrm>
            <a:off x="529095" y="5949047"/>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3496360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xmlns="" id="{7520F84D-966A-41CD-B818-16BF32EF1E9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11" name="Rectangle 10">
            <a:extLst>
              <a:ext uri="{FF2B5EF4-FFF2-40B4-BE49-F238E27FC236}">
                <a16:creationId xmlns:a16="http://schemas.microsoft.com/office/drawing/2014/main" xmlns="" id="{57510D23-E323-4577-A8EA-12C6C6019BA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useBgFill="1">
        <p:nvSpPr>
          <p:cNvPr id="13" name="Rectangle 12">
            <a:extLst>
              <a:ext uri="{FF2B5EF4-FFF2-40B4-BE49-F238E27FC236}">
                <a16:creationId xmlns:a16="http://schemas.microsoft.com/office/drawing/2014/main" xmlns="" id="{AB4FFECA-0832-4FE3-B587-054A0F2D805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F6DAC87F-CFBA-6EE5-2F6D-03DB2187A0FC}"/>
              </a:ext>
            </a:extLst>
          </p:cNvPr>
          <p:cNvSpPr>
            <a:spLocks noGrp="1"/>
          </p:cNvSpPr>
          <p:nvPr>
            <p:ph type="title"/>
          </p:nvPr>
        </p:nvSpPr>
        <p:spPr>
          <a:xfrm>
            <a:off x="1580257" y="864911"/>
            <a:ext cx="9031484" cy="3467282"/>
          </a:xfrm>
        </p:spPr>
        <p:txBody>
          <a:bodyPr vert="horz" lIns="91440" tIns="45720" rIns="91440" bIns="45720" rtlCol="0" anchor="b">
            <a:normAutofit fontScale="90000"/>
          </a:bodyPr>
          <a:lstStyle/>
          <a:p>
            <a:pPr algn="ctr"/>
            <a:r>
              <a:rPr lang="en-US" sz="5000" b="0" i="0" spc="800" dirty="0">
                <a:effectLst/>
              </a:rPr>
              <a:t>2. </a:t>
            </a:r>
            <a:r>
              <a:rPr lang="en-US" sz="5000" spc="800" dirty="0"/>
              <a:t>Animals desire to live just like people do.</a:t>
            </a:r>
            <a:br>
              <a:rPr lang="en-US" sz="5000" spc="800" dirty="0"/>
            </a:br>
            <a:r>
              <a:rPr lang="en-US" sz="5000" spc="800" dirty="0"/>
              <a:t>They experience grief and love, too.</a:t>
            </a:r>
            <a:r>
              <a:rPr lang="en-US" sz="5000" b="0" i="0" spc="800" dirty="0">
                <a:effectLst/>
              </a:rPr>
              <a:t/>
            </a:r>
            <a:br>
              <a:rPr lang="en-US" sz="5000" b="0" i="0" spc="800" dirty="0">
                <a:effectLst/>
              </a:rPr>
            </a:br>
            <a:endParaRPr lang="en-US" sz="5000" spc="800" dirty="0"/>
          </a:p>
        </p:txBody>
      </p:sp>
      <p:sp>
        <p:nvSpPr>
          <p:cNvPr id="15" name="Freeform: Shape 14">
            <a:extLst>
              <a:ext uri="{FF2B5EF4-FFF2-40B4-BE49-F238E27FC236}">
                <a16:creationId xmlns:a16="http://schemas.microsoft.com/office/drawing/2014/main" xmlns="" id="{C65858E6-5C0F-4AAE-A1AC-29BA07FFEE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5070707"/>
            <a:ext cx="12192000" cy="1787292"/>
          </a:xfrm>
          <a:custGeom>
            <a:avLst/>
            <a:gdLst>
              <a:gd name="connsiteX0" fmla="*/ 619389 w 12192000"/>
              <a:gd name="connsiteY0" fmla="*/ 0 h 1787292"/>
              <a:gd name="connsiteX1" fmla="*/ 687652 w 12192000"/>
              <a:gd name="connsiteY1" fmla="*/ 3175 h 1787292"/>
              <a:gd name="connsiteX2" fmla="*/ 747977 w 12192000"/>
              <a:gd name="connsiteY2" fmla="*/ 9525 h 1787292"/>
              <a:gd name="connsiteX3" fmla="*/ 800364 w 12192000"/>
              <a:gd name="connsiteY3" fmla="*/ 20637 h 1787292"/>
              <a:gd name="connsiteX4" fmla="*/ 846402 w 12192000"/>
              <a:gd name="connsiteY4" fmla="*/ 36512 h 1787292"/>
              <a:gd name="connsiteX5" fmla="*/ 887677 w 12192000"/>
              <a:gd name="connsiteY5" fmla="*/ 52387 h 1787292"/>
              <a:gd name="connsiteX6" fmla="*/ 924189 w 12192000"/>
              <a:gd name="connsiteY6" fmla="*/ 68262 h 1787292"/>
              <a:gd name="connsiteX7" fmla="*/ 962289 w 12192000"/>
              <a:gd name="connsiteY7" fmla="*/ 87312 h 1787292"/>
              <a:gd name="connsiteX8" fmla="*/ 1000389 w 12192000"/>
              <a:gd name="connsiteY8" fmla="*/ 106362 h 1787292"/>
              <a:gd name="connsiteX9" fmla="*/ 1036902 w 12192000"/>
              <a:gd name="connsiteY9" fmla="*/ 125412 h 1787292"/>
              <a:gd name="connsiteX10" fmla="*/ 1078177 w 12192000"/>
              <a:gd name="connsiteY10" fmla="*/ 141287 h 1787292"/>
              <a:gd name="connsiteX11" fmla="*/ 1124214 w 12192000"/>
              <a:gd name="connsiteY11" fmla="*/ 155575 h 1787292"/>
              <a:gd name="connsiteX12" fmla="*/ 1176602 w 12192000"/>
              <a:gd name="connsiteY12" fmla="*/ 166687 h 1787292"/>
              <a:gd name="connsiteX13" fmla="*/ 1236927 w 12192000"/>
              <a:gd name="connsiteY13" fmla="*/ 174625 h 1787292"/>
              <a:gd name="connsiteX14" fmla="*/ 1305189 w 12192000"/>
              <a:gd name="connsiteY14" fmla="*/ 176212 h 1787292"/>
              <a:gd name="connsiteX15" fmla="*/ 1373452 w 12192000"/>
              <a:gd name="connsiteY15" fmla="*/ 174625 h 1787292"/>
              <a:gd name="connsiteX16" fmla="*/ 1433777 w 12192000"/>
              <a:gd name="connsiteY16" fmla="*/ 166687 h 1787292"/>
              <a:gd name="connsiteX17" fmla="*/ 1486164 w 12192000"/>
              <a:gd name="connsiteY17" fmla="*/ 155575 h 1787292"/>
              <a:gd name="connsiteX18" fmla="*/ 1532202 w 12192000"/>
              <a:gd name="connsiteY18" fmla="*/ 141287 h 1787292"/>
              <a:gd name="connsiteX19" fmla="*/ 1573477 w 12192000"/>
              <a:gd name="connsiteY19" fmla="*/ 125412 h 1787292"/>
              <a:gd name="connsiteX20" fmla="*/ 1609989 w 12192000"/>
              <a:gd name="connsiteY20" fmla="*/ 106362 h 1787292"/>
              <a:gd name="connsiteX21" fmla="*/ 1648089 w 12192000"/>
              <a:gd name="connsiteY21" fmla="*/ 87312 h 1787292"/>
              <a:gd name="connsiteX22" fmla="*/ 1686189 w 12192000"/>
              <a:gd name="connsiteY22" fmla="*/ 68262 h 1787292"/>
              <a:gd name="connsiteX23" fmla="*/ 1722702 w 12192000"/>
              <a:gd name="connsiteY23" fmla="*/ 52387 h 1787292"/>
              <a:gd name="connsiteX24" fmla="*/ 1763977 w 12192000"/>
              <a:gd name="connsiteY24" fmla="*/ 36512 h 1787292"/>
              <a:gd name="connsiteX25" fmla="*/ 1810014 w 12192000"/>
              <a:gd name="connsiteY25" fmla="*/ 20637 h 1787292"/>
              <a:gd name="connsiteX26" fmla="*/ 1862402 w 12192000"/>
              <a:gd name="connsiteY26" fmla="*/ 9525 h 1787292"/>
              <a:gd name="connsiteX27" fmla="*/ 1922727 w 12192000"/>
              <a:gd name="connsiteY27" fmla="*/ 3175 h 1787292"/>
              <a:gd name="connsiteX28" fmla="*/ 1990989 w 12192000"/>
              <a:gd name="connsiteY28" fmla="*/ 0 h 1787292"/>
              <a:gd name="connsiteX29" fmla="*/ 2059252 w 12192000"/>
              <a:gd name="connsiteY29" fmla="*/ 3175 h 1787292"/>
              <a:gd name="connsiteX30" fmla="*/ 2119577 w 12192000"/>
              <a:gd name="connsiteY30" fmla="*/ 9525 h 1787292"/>
              <a:gd name="connsiteX31" fmla="*/ 2171964 w 12192000"/>
              <a:gd name="connsiteY31" fmla="*/ 20637 h 1787292"/>
              <a:gd name="connsiteX32" fmla="*/ 2218002 w 12192000"/>
              <a:gd name="connsiteY32" fmla="*/ 36512 h 1787292"/>
              <a:gd name="connsiteX33" fmla="*/ 2259277 w 12192000"/>
              <a:gd name="connsiteY33" fmla="*/ 52387 h 1787292"/>
              <a:gd name="connsiteX34" fmla="*/ 2295789 w 12192000"/>
              <a:gd name="connsiteY34" fmla="*/ 68262 h 1787292"/>
              <a:gd name="connsiteX35" fmla="*/ 2333889 w 12192000"/>
              <a:gd name="connsiteY35" fmla="*/ 87312 h 1787292"/>
              <a:gd name="connsiteX36" fmla="*/ 2371989 w 12192000"/>
              <a:gd name="connsiteY36" fmla="*/ 106362 h 1787292"/>
              <a:gd name="connsiteX37" fmla="*/ 2408502 w 12192000"/>
              <a:gd name="connsiteY37" fmla="*/ 125412 h 1787292"/>
              <a:gd name="connsiteX38" fmla="*/ 2449777 w 12192000"/>
              <a:gd name="connsiteY38" fmla="*/ 141287 h 1787292"/>
              <a:gd name="connsiteX39" fmla="*/ 2495814 w 12192000"/>
              <a:gd name="connsiteY39" fmla="*/ 155575 h 1787292"/>
              <a:gd name="connsiteX40" fmla="*/ 2548202 w 12192000"/>
              <a:gd name="connsiteY40" fmla="*/ 166687 h 1787292"/>
              <a:gd name="connsiteX41" fmla="*/ 2608527 w 12192000"/>
              <a:gd name="connsiteY41" fmla="*/ 174625 h 1787292"/>
              <a:gd name="connsiteX42" fmla="*/ 2676789 w 12192000"/>
              <a:gd name="connsiteY42" fmla="*/ 176212 h 1787292"/>
              <a:gd name="connsiteX43" fmla="*/ 2745052 w 12192000"/>
              <a:gd name="connsiteY43" fmla="*/ 174625 h 1787292"/>
              <a:gd name="connsiteX44" fmla="*/ 2805377 w 12192000"/>
              <a:gd name="connsiteY44" fmla="*/ 166687 h 1787292"/>
              <a:gd name="connsiteX45" fmla="*/ 2857764 w 12192000"/>
              <a:gd name="connsiteY45" fmla="*/ 155575 h 1787292"/>
              <a:gd name="connsiteX46" fmla="*/ 2903802 w 12192000"/>
              <a:gd name="connsiteY46" fmla="*/ 141287 h 1787292"/>
              <a:gd name="connsiteX47" fmla="*/ 2945077 w 12192000"/>
              <a:gd name="connsiteY47" fmla="*/ 125412 h 1787292"/>
              <a:gd name="connsiteX48" fmla="*/ 2981589 w 12192000"/>
              <a:gd name="connsiteY48" fmla="*/ 106362 h 1787292"/>
              <a:gd name="connsiteX49" fmla="*/ 3019689 w 12192000"/>
              <a:gd name="connsiteY49" fmla="*/ 87312 h 1787292"/>
              <a:gd name="connsiteX50" fmla="*/ 3057789 w 12192000"/>
              <a:gd name="connsiteY50" fmla="*/ 68262 h 1787292"/>
              <a:gd name="connsiteX51" fmla="*/ 3094302 w 12192000"/>
              <a:gd name="connsiteY51" fmla="*/ 52387 h 1787292"/>
              <a:gd name="connsiteX52" fmla="*/ 3135577 w 12192000"/>
              <a:gd name="connsiteY52" fmla="*/ 36512 h 1787292"/>
              <a:gd name="connsiteX53" fmla="*/ 3181614 w 12192000"/>
              <a:gd name="connsiteY53" fmla="*/ 20637 h 1787292"/>
              <a:gd name="connsiteX54" fmla="*/ 3234002 w 12192000"/>
              <a:gd name="connsiteY54" fmla="*/ 9525 h 1787292"/>
              <a:gd name="connsiteX55" fmla="*/ 3294327 w 12192000"/>
              <a:gd name="connsiteY55" fmla="*/ 3175 h 1787292"/>
              <a:gd name="connsiteX56" fmla="*/ 3361002 w 12192000"/>
              <a:gd name="connsiteY56" fmla="*/ 0 h 1787292"/>
              <a:gd name="connsiteX57" fmla="*/ 3430852 w 12192000"/>
              <a:gd name="connsiteY57" fmla="*/ 3175 h 1787292"/>
              <a:gd name="connsiteX58" fmla="*/ 3491177 w 12192000"/>
              <a:gd name="connsiteY58" fmla="*/ 9525 h 1787292"/>
              <a:gd name="connsiteX59" fmla="*/ 3543564 w 12192000"/>
              <a:gd name="connsiteY59" fmla="*/ 20637 h 1787292"/>
              <a:gd name="connsiteX60" fmla="*/ 3589602 w 12192000"/>
              <a:gd name="connsiteY60" fmla="*/ 36512 h 1787292"/>
              <a:gd name="connsiteX61" fmla="*/ 3630877 w 12192000"/>
              <a:gd name="connsiteY61" fmla="*/ 52387 h 1787292"/>
              <a:gd name="connsiteX62" fmla="*/ 3667389 w 12192000"/>
              <a:gd name="connsiteY62" fmla="*/ 68262 h 1787292"/>
              <a:gd name="connsiteX63" fmla="*/ 3705489 w 12192000"/>
              <a:gd name="connsiteY63" fmla="*/ 87312 h 1787292"/>
              <a:gd name="connsiteX64" fmla="*/ 3743589 w 12192000"/>
              <a:gd name="connsiteY64" fmla="*/ 106362 h 1787292"/>
              <a:gd name="connsiteX65" fmla="*/ 3780102 w 12192000"/>
              <a:gd name="connsiteY65" fmla="*/ 125412 h 1787292"/>
              <a:gd name="connsiteX66" fmla="*/ 3821377 w 12192000"/>
              <a:gd name="connsiteY66" fmla="*/ 141287 h 1787292"/>
              <a:gd name="connsiteX67" fmla="*/ 3867414 w 12192000"/>
              <a:gd name="connsiteY67" fmla="*/ 155575 h 1787292"/>
              <a:gd name="connsiteX68" fmla="*/ 3919802 w 12192000"/>
              <a:gd name="connsiteY68" fmla="*/ 166687 h 1787292"/>
              <a:gd name="connsiteX69" fmla="*/ 3980127 w 12192000"/>
              <a:gd name="connsiteY69" fmla="*/ 174625 h 1787292"/>
              <a:gd name="connsiteX70" fmla="*/ 4048389 w 12192000"/>
              <a:gd name="connsiteY70" fmla="*/ 176212 h 1787292"/>
              <a:gd name="connsiteX71" fmla="*/ 4116652 w 12192000"/>
              <a:gd name="connsiteY71" fmla="*/ 174625 h 1787292"/>
              <a:gd name="connsiteX72" fmla="*/ 4176977 w 12192000"/>
              <a:gd name="connsiteY72" fmla="*/ 166687 h 1787292"/>
              <a:gd name="connsiteX73" fmla="*/ 4229364 w 12192000"/>
              <a:gd name="connsiteY73" fmla="*/ 155575 h 1787292"/>
              <a:gd name="connsiteX74" fmla="*/ 4275402 w 12192000"/>
              <a:gd name="connsiteY74" fmla="*/ 141287 h 1787292"/>
              <a:gd name="connsiteX75" fmla="*/ 4316677 w 12192000"/>
              <a:gd name="connsiteY75" fmla="*/ 125412 h 1787292"/>
              <a:gd name="connsiteX76" fmla="*/ 4353189 w 12192000"/>
              <a:gd name="connsiteY76" fmla="*/ 106362 h 1787292"/>
              <a:gd name="connsiteX77" fmla="*/ 4429389 w 12192000"/>
              <a:gd name="connsiteY77" fmla="*/ 68262 h 1787292"/>
              <a:gd name="connsiteX78" fmla="*/ 4465902 w 12192000"/>
              <a:gd name="connsiteY78" fmla="*/ 52387 h 1787292"/>
              <a:gd name="connsiteX79" fmla="*/ 4507177 w 12192000"/>
              <a:gd name="connsiteY79" fmla="*/ 36512 h 1787292"/>
              <a:gd name="connsiteX80" fmla="*/ 4553214 w 12192000"/>
              <a:gd name="connsiteY80" fmla="*/ 20637 h 1787292"/>
              <a:gd name="connsiteX81" fmla="*/ 4605602 w 12192000"/>
              <a:gd name="connsiteY81" fmla="*/ 9525 h 1787292"/>
              <a:gd name="connsiteX82" fmla="*/ 4665928 w 12192000"/>
              <a:gd name="connsiteY82" fmla="*/ 3175 h 1787292"/>
              <a:gd name="connsiteX83" fmla="*/ 4734189 w 12192000"/>
              <a:gd name="connsiteY83" fmla="*/ 0 h 1787292"/>
              <a:gd name="connsiteX84" fmla="*/ 4802453 w 12192000"/>
              <a:gd name="connsiteY84" fmla="*/ 3175 h 1787292"/>
              <a:gd name="connsiteX85" fmla="*/ 4862777 w 12192000"/>
              <a:gd name="connsiteY85" fmla="*/ 9525 h 1787292"/>
              <a:gd name="connsiteX86" fmla="*/ 4915165 w 12192000"/>
              <a:gd name="connsiteY86" fmla="*/ 20637 h 1787292"/>
              <a:gd name="connsiteX87" fmla="*/ 4961201 w 12192000"/>
              <a:gd name="connsiteY87" fmla="*/ 36512 h 1787292"/>
              <a:gd name="connsiteX88" fmla="*/ 5002476 w 12192000"/>
              <a:gd name="connsiteY88" fmla="*/ 52387 h 1787292"/>
              <a:gd name="connsiteX89" fmla="*/ 5038989 w 12192000"/>
              <a:gd name="connsiteY89" fmla="*/ 68262 h 1787292"/>
              <a:gd name="connsiteX90" fmla="*/ 5077089 w 12192000"/>
              <a:gd name="connsiteY90" fmla="*/ 87312 h 1787292"/>
              <a:gd name="connsiteX91" fmla="*/ 5115189 w 12192000"/>
              <a:gd name="connsiteY91" fmla="*/ 106362 h 1787292"/>
              <a:gd name="connsiteX92" fmla="*/ 5151701 w 12192000"/>
              <a:gd name="connsiteY92" fmla="*/ 125412 h 1787292"/>
              <a:gd name="connsiteX93" fmla="*/ 5192976 w 12192000"/>
              <a:gd name="connsiteY93" fmla="*/ 141287 h 1787292"/>
              <a:gd name="connsiteX94" fmla="*/ 5239014 w 12192000"/>
              <a:gd name="connsiteY94" fmla="*/ 155575 h 1787292"/>
              <a:gd name="connsiteX95" fmla="*/ 5291401 w 12192000"/>
              <a:gd name="connsiteY95" fmla="*/ 166687 h 1787292"/>
              <a:gd name="connsiteX96" fmla="*/ 5351727 w 12192000"/>
              <a:gd name="connsiteY96" fmla="*/ 174625 h 1787292"/>
              <a:gd name="connsiteX97" fmla="*/ 5410199 w 12192000"/>
              <a:gd name="connsiteY97" fmla="*/ 175985 h 1787292"/>
              <a:gd name="connsiteX98" fmla="*/ 5468671 w 12192000"/>
              <a:gd name="connsiteY98" fmla="*/ 174625 h 1787292"/>
              <a:gd name="connsiteX99" fmla="*/ 5528996 w 12192000"/>
              <a:gd name="connsiteY99" fmla="*/ 166687 h 1787292"/>
              <a:gd name="connsiteX100" fmla="*/ 5581383 w 12192000"/>
              <a:gd name="connsiteY100" fmla="*/ 155575 h 1787292"/>
              <a:gd name="connsiteX101" fmla="*/ 5627421 w 12192000"/>
              <a:gd name="connsiteY101" fmla="*/ 141287 h 1787292"/>
              <a:gd name="connsiteX102" fmla="*/ 5668696 w 12192000"/>
              <a:gd name="connsiteY102" fmla="*/ 125412 h 1787292"/>
              <a:gd name="connsiteX103" fmla="*/ 5705209 w 12192000"/>
              <a:gd name="connsiteY103" fmla="*/ 106362 h 1787292"/>
              <a:gd name="connsiteX104" fmla="*/ 5743308 w 12192000"/>
              <a:gd name="connsiteY104" fmla="*/ 87312 h 1787292"/>
              <a:gd name="connsiteX105" fmla="*/ 5781408 w 12192000"/>
              <a:gd name="connsiteY105" fmla="*/ 68262 h 1787292"/>
              <a:gd name="connsiteX106" fmla="*/ 5817921 w 12192000"/>
              <a:gd name="connsiteY106" fmla="*/ 52387 h 1787292"/>
              <a:gd name="connsiteX107" fmla="*/ 5859196 w 12192000"/>
              <a:gd name="connsiteY107" fmla="*/ 36512 h 1787292"/>
              <a:gd name="connsiteX108" fmla="*/ 5905234 w 12192000"/>
              <a:gd name="connsiteY108" fmla="*/ 20637 h 1787292"/>
              <a:gd name="connsiteX109" fmla="*/ 5957621 w 12192000"/>
              <a:gd name="connsiteY109" fmla="*/ 9525 h 1787292"/>
              <a:gd name="connsiteX110" fmla="*/ 6017947 w 12192000"/>
              <a:gd name="connsiteY110" fmla="*/ 3175 h 1787292"/>
              <a:gd name="connsiteX111" fmla="*/ 6086208 w 12192000"/>
              <a:gd name="connsiteY111" fmla="*/ 0 h 1787292"/>
              <a:gd name="connsiteX112" fmla="*/ 6095999 w 12192000"/>
              <a:gd name="connsiteY112" fmla="*/ 455 h 1787292"/>
              <a:gd name="connsiteX113" fmla="*/ 6105789 w 12192000"/>
              <a:gd name="connsiteY113" fmla="*/ 0 h 1787292"/>
              <a:gd name="connsiteX114" fmla="*/ 6174052 w 12192000"/>
              <a:gd name="connsiteY114" fmla="*/ 3175 h 1787292"/>
              <a:gd name="connsiteX115" fmla="*/ 6234377 w 12192000"/>
              <a:gd name="connsiteY115" fmla="*/ 9525 h 1787292"/>
              <a:gd name="connsiteX116" fmla="*/ 6286764 w 12192000"/>
              <a:gd name="connsiteY116" fmla="*/ 20637 h 1787292"/>
              <a:gd name="connsiteX117" fmla="*/ 6332802 w 12192000"/>
              <a:gd name="connsiteY117" fmla="*/ 36512 h 1787292"/>
              <a:gd name="connsiteX118" fmla="*/ 6374077 w 12192000"/>
              <a:gd name="connsiteY118" fmla="*/ 52387 h 1787292"/>
              <a:gd name="connsiteX119" fmla="*/ 6410589 w 12192000"/>
              <a:gd name="connsiteY119" fmla="*/ 68262 h 1787292"/>
              <a:gd name="connsiteX120" fmla="*/ 6448689 w 12192000"/>
              <a:gd name="connsiteY120" fmla="*/ 87312 h 1787292"/>
              <a:gd name="connsiteX121" fmla="*/ 6486789 w 12192000"/>
              <a:gd name="connsiteY121" fmla="*/ 106362 h 1787292"/>
              <a:gd name="connsiteX122" fmla="*/ 6523302 w 12192000"/>
              <a:gd name="connsiteY122" fmla="*/ 125412 h 1787292"/>
              <a:gd name="connsiteX123" fmla="*/ 6564577 w 12192000"/>
              <a:gd name="connsiteY123" fmla="*/ 141287 h 1787292"/>
              <a:gd name="connsiteX124" fmla="*/ 6610614 w 12192000"/>
              <a:gd name="connsiteY124" fmla="*/ 155575 h 1787292"/>
              <a:gd name="connsiteX125" fmla="*/ 6663002 w 12192000"/>
              <a:gd name="connsiteY125" fmla="*/ 166687 h 1787292"/>
              <a:gd name="connsiteX126" fmla="*/ 6723327 w 12192000"/>
              <a:gd name="connsiteY126" fmla="*/ 174625 h 1787292"/>
              <a:gd name="connsiteX127" fmla="*/ 6781799 w 12192000"/>
              <a:gd name="connsiteY127" fmla="*/ 175985 h 1787292"/>
              <a:gd name="connsiteX128" fmla="*/ 6840271 w 12192000"/>
              <a:gd name="connsiteY128" fmla="*/ 174625 h 1787292"/>
              <a:gd name="connsiteX129" fmla="*/ 6900596 w 12192000"/>
              <a:gd name="connsiteY129" fmla="*/ 166687 h 1787292"/>
              <a:gd name="connsiteX130" fmla="*/ 6952983 w 12192000"/>
              <a:gd name="connsiteY130" fmla="*/ 155575 h 1787292"/>
              <a:gd name="connsiteX131" fmla="*/ 6999021 w 12192000"/>
              <a:gd name="connsiteY131" fmla="*/ 141287 h 1787292"/>
              <a:gd name="connsiteX132" fmla="*/ 7040296 w 12192000"/>
              <a:gd name="connsiteY132" fmla="*/ 125412 h 1787292"/>
              <a:gd name="connsiteX133" fmla="*/ 7076808 w 12192000"/>
              <a:gd name="connsiteY133" fmla="*/ 106362 h 1787292"/>
              <a:gd name="connsiteX134" fmla="*/ 7114908 w 12192000"/>
              <a:gd name="connsiteY134" fmla="*/ 87312 h 1787292"/>
              <a:gd name="connsiteX135" fmla="*/ 7153008 w 12192000"/>
              <a:gd name="connsiteY135" fmla="*/ 68262 h 1787292"/>
              <a:gd name="connsiteX136" fmla="*/ 7189521 w 12192000"/>
              <a:gd name="connsiteY136" fmla="*/ 52387 h 1787292"/>
              <a:gd name="connsiteX137" fmla="*/ 7230796 w 12192000"/>
              <a:gd name="connsiteY137" fmla="*/ 36512 h 1787292"/>
              <a:gd name="connsiteX138" fmla="*/ 7276833 w 12192000"/>
              <a:gd name="connsiteY138" fmla="*/ 20637 h 1787292"/>
              <a:gd name="connsiteX139" fmla="*/ 7329221 w 12192000"/>
              <a:gd name="connsiteY139" fmla="*/ 9525 h 1787292"/>
              <a:gd name="connsiteX140" fmla="*/ 7389546 w 12192000"/>
              <a:gd name="connsiteY140" fmla="*/ 3175 h 1787292"/>
              <a:gd name="connsiteX141" fmla="*/ 7457808 w 12192000"/>
              <a:gd name="connsiteY141" fmla="*/ 0 h 1787292"/>
              <a:gd name="connsiteX142" fmla="*/ 7526071 w 12192000"/>
              <a:gd name="connsiteY142" fmla="*/ 3175 h 1787292"/>
              <a:gd name="connsiteX143" fmla="*/ 7586396 w 12192000"/>
              <a:gd name="connsiteY143" fmla="*/ 9525 h 1787292"/>
              <a:gd name="connsiteX144" fmla="*/ 7638783 w 12192000"/>
              <a:gd name="connsiteY144" fmla="*/ 20637 h 1787292"/>
              <a:gd name="connsiteX145" fmla="*/ 7684821 w 12192000"/>
              <a:gd name="connsiteY145" fmla="*/ 36512 h 1787292"/>
              <a:gd name="connsiteX146" fmla="*/ 7726096 w 12192000"/>
              <a:gd name="connsiteY146" fmla="*/ 52387 h 1787292"/>
              <a:gd name="connsiteX147" fmla="*/ 7762608 w 12192000"/>
              <a:gd name="connsiteY147" fmla="*/ 68262 h 1787292"/>
              <a:gd name="connsiteX148" fmla="*/ 7800708 w 12192000"/>
              <a:gd name="connsiteY148" fmla="*/ 87312 h 1787292"/>
              <a:gd name="connsiteX149" fmla="*/ 7838808 w 12192000"/>
              <a:gd name="connsiteY149" fmla="*/ 106362 h 1787292"/>
              <a:gd name="connsiteX150" fmla="*/ 7875321 w 12192000"/>
              <a:gd name="connsiteY150" fmla="*/ 125412 h 1787292"/>
              <a:gd name="connsiteX151" fmla="*/ 7916596 w 12192000"/>
              <a:gd name="connsiteY151" fmla="*/ 141287 h 1787292"/>
              <a:gd name="connsiteX152" fmla="*/ 7962633 w 12192000"/>
              <a:gd name="connsiteY152" fmla="*/ 155575 h 1787292"/>
              <a:gd name="connsiteX153" fmla="*/ 8015021 w 12192000"/>
              <a:gd name="connsiteY153" fmla="*/ 166687 h 1787292"/>
              <a:gd name="connsiteX154" fmla="*/ 8075346 w 12192000"/>
              <a:gd name="connsiteY154" fmla="*/ 174625 h 1787292"/>
              <a:gd name="connsiteX155" fmla="*/ 8143608 w 12192000"/>
              <a:gd name="connsiteY155" fmla="*/ 176212 h 1787292"/>
              <a:gd name="connsiteX156" fmla="*/ 8211871 w 12192000"/>
              <a:gd name="connsiteY156" fmla="*/ 174625 h 1787292"/>
              <a:gd name="connsiteX157" fmla="*/ 8272196 w 12192000"/>
              <a:gd name="connsiteY157" fmla="*/ 166687 h 1787292"/>
              <a:gd name="connsiteX158" fmla="*/ 8324583 w 12192000"/>
              <a:gd name="connsiteY158" fmla="*/ 155575 h 1787292"/>
              <a:gd name="connsiteX159" fmla="*/ 8370621 w 12192000"/>
              <a:gd name="connsiteY159" fmla="*/ 141287 h 1787292"/>
              <a:gd name="connsiteX160" fmla="*/ 8411896 w 12192000"/>
              <a:gd name="connsiteY160" fmla="*/ 125412 h 1787292"/>
              <a:gd name="connsiteX161" fmla="*/ 8448408 w 12192000"/>
              <a:gd name="connsiteY161" fmla="*/ 106362 h 1787292"/>
              <a:gd name="connsiteX162" fmla="*/ 8486508 w 12192000"/>
              <a:gd name="connsiteY162" fmla="*/ 87312 h 1787292"/>
              <a:gd name="connsiteX163" fmla="*/ 8524608 w 12192000"/>
              <a:gd name="connsiteY163" fmla="*/ 68262 h 1787292"/>
              <a:gd name="connsiteX164" fmla="*/ 8561120 w 12192000"/>
              <a:gd name="connsiteY164" fmla="*/ 52387 h 1787292"/>
              <a:gd name="connsiteX165" fmla="*/ 8602396 w 12192000"/>
              <a:gd name="connsiteY165" fmla="*/ 36512 h 1787292"/>
              <a:gd name="connsiteX166" fmla="*/ 8648432 w 12192000"/>
              <a:gd name="connsiteY166" fmla="*/ 20637 h 1787292"/>
              <a:gd name="connsiteX167" fmla="*/ 8700820 w 12192000"/>
              <a:gd name="connsiteY167" fmla="*/ 9525 h 1787292"/>
              <a:gd name="connsiteX168" fmla="*/ 8761146 w 12192000"/>
              <a:gd name="connsiteY168" fmla="*/ 3175 h 1787292"/>
              <a:gd name="connsiteX169" fmla="*/ 8827820 w 12192000"/>
              <a:gd name="connsiteY169" fmla="*/ 0 h 1787292"/>
              <a:gd name="connsiteX170" fmla="*/ 8897670 w 12192000"/>
              <a:gd name="connsiteY170" fmla="*/ 3175 h 1787292"/>
              <a:gd name="connsiteX171" fmla="*/ 8957996 w 12192000"/>
              <a:gd name="connsiteY171" fmla="*/ 9525 h 1787292"/>
              <a:gd name="connsiteX172" fmla="*/ 9010382 w 12192000"/>
              <a:gd name="connsiteY172" fmla="*/ 20637 h 1787292"/>
              <a:gd name="connsiteX173" fmla="*/ 9056420 w 12192000"/>
              <a:gd name="connsiteY173" fmla="*/ 36512 h 1787292"/>
              <a:gd name="connsiteX174" fmla="*/ 9097696 w 12192000"/>
              <a:gd name="connsiteY174" fmla="*/ 52387 h 1787292"/>
              <a:gd name="connsiteX175" fmla="*/ 9134208 w 12192000"/>
              <a:gd name="connsiteY175" fmla="*/ 68262 h 1787292"/>
              <a:gd name="connsiteX176" fmla="*/ 9172308 w 12192000"/>
              <a:gd name="connsiteY176" fmla="*/ 87312 h 1787292"/>
              <a:gd name="connsiteX177" fmla="*/ 9210408 w 12192000"/>
              <a:gd name="connsiteY177" fmla="*/ 106362 h 1787292"/>
              <a:gd name="connsiteX178" fmla="*/ 9246920 w 12192000"/>
              <a:gd name="connsiteY178" fmla="*/ 125412 h 1787292"/>
              <a:gd name="connsiteX179" fmla="*/ 9288196 w 12192000"/>
              <a:gd name="connsiteY179" fmla="*/ 141287 h 1787292"/>
              <a:gd name="connsiteX180" fmla="*/ 9334232 w 12192000"/>
              <a:gd name="connsiteY180" fmla="*/ 155575 h 1787292"/>
              <a:gd name="connsiteX181" fmla="*/ 9386620 w 12192000"/>
              <a:gd name="connsiteY181" fmla="*/ 166687 h 1787292"/>
              <a:gd name="connsiteX182" fmla="*/ 9446946 w 12192000"/>
              <a:gd name="connsiteY182" fmla="*/ 174625 h 1787292"/>
              <a:gd name="connsiteX183" fmla="*/ 9515208 w 12192000"/>
              <a:gd name="connsiteY183" fmla="*/ 176212 h 1787292"/>
              <a:gd name="connsiteX184" fmla="*/ 9583470 w 12192000"/>
              <a:gd name="connsiteY184" fmla="*/ 174625 h 1787292"/>
              <a:gd name="connsiteX185" fmla="*/ 9643796 w 12192000"/>
              <a:gd name="connsiteY185" fmla="*/ 166687 h 1787292"/>
              <a:gd name="connsiteX186" fmla="*/ 9696182 w 12192000"/>
              <a:gd name="connsiteY186" fmla="*/ 155575 h 1787292"/>
              <a:gd name="connsiteX187" fmla="*/ 9742220 w 12192000"/>
              <a:gd name="connsiteY187" fmla="*/ 141287 h 1787292"/>
              <a:gd name="connsiteX188" fmla="*/ 9783496 w 12192000"/>
              <a:gd name="connsiteY188" fmla="*/ 125412 h 1787292"/>
              <a:gd name="connsiteX189" fmla="*/ 9820008 w 12192000"/>
              <a:gd name="connsiteY189" fmla="*/ 106362 h 1787292"/>
              <a:gd name="connsiteX190" fmla="*/ 9896208 w 12192000"/>
              <a:gd name="connsiteY190" fmla="*/ 68262 h 1787292"/>
              <a:gd name="connsiteX191" fmla="*/ 9932720 w 12192000"/>
              <a:gd name="connsiteY191" fmla="*/ 52387 h 1787292"/>
              <a:gd name="connsiteX192" fmla="*/ 9973996 w 12192000"/>
              <a:gd name="connsiteY192" fmla="*/ 36512 h 1787292"/>
              <a:gd name="connsiteX193" fmla="*/ 10020032 w 12192000"/>
              <a:gd name="connsiteY193" fmla="*/ 20637 h 1787292"/>
              <a:gd name="connsiteX194" fmla="*/ 10072420 w 12192000"/>
              <a:gd name="connsiteY194" fmla="*/ 9525 h 1787292"/>
              <a:gd name="connsiteX195" fmla="*/ 10132746 w 12192000"/>
              <a:gd name="connsiteY195" fmla="*/ 3175 h 1787292"/>
              <a:gd name="connsiteX196" fmla="*/ 10201008 w 12192000"/>
              <a:gd name="connsiteY196" fmla="*/ 0 h 1787292"/>
              <a:gd name="connsiteX197" fmla="*/ 10269270 w 12192000"/>
              <a:gd name="connsiteY197" fmla="*/ 3175 h 1787292"/>
              <a:gd name="connsiteX198" fmla="*/ 10329596 w 12192000"/>
              <a:gd name="connsiteY198" fmla="*/ 9525 h 1787292"/>
              <a:gd name="connsiteX199" fmla="*/ 10381982 w 12192000"/>
              <a:gd name="connsiteY199" fmla="*/ 20637 h 1787292"/>
              <a:gd name="connsiteX200" fmla="*/ 10428020 w 12192000"/>
              <a:gd name="connsiteY200" fmla="*/ 36512 h 1787292"/>
              <a:gd name="connsiteX201" fmla="*/ 10469296 w 12192000"/>
              <a:gd name="connsiteY201" fmla="*/ 52387 h 1787292"/>
              <a:gd name="connsiteX202" fmla="*/ 10505808 w 12192000"/>
              <a:gd name="connsiteY202" fmla="*/ 68262 h 1787292"/>
              <a:gd name="connsiteX203" fmla="*/ 10543908 w 12192000"/>
              <a:gd name="connsiteY203" fmla="*/ 87312 h 1787292"/>
              <a:gd name="connsiteX204" fmla="*/ 10582008 w 12192000"/>
              <a:gd name="connsiteY204" fmla="*/ 106362 h 1787292"/>
              <a:gd name="connsiteX205" fmla="*/ 10618520 w 12192000"/>
              <a:gd name="connsiteY205" fmla="*/ 125412 h 1787292"/>
              <a:gd name="connsiteX206" fmla="*/ 10659796 w 12192000"/>
              <a:gd name="connsiteY206" fmla="*/ 141287 h 1787292"/>
              <a:gd name="connsiteX207" fmla="*/ 10705832 w 12192000"/>
              <a:gd name="connsiteY207" fmla="*/ 155575 h 1787292"/>
              <a:gd name="connsiteX208" fmla="*/ 10758220 w 12192000"/>
              <a:gd name="connsiteY208" fmla="*/ 166687 h 1787292"/>
              <a:gd name="connsiteX209" fmla="*/ 10818546 w 12192000"/>
              <a:gd name="connsiteY209" fmla="*/ 174625 h 1787292"/>
              <a:gd name="connsiteX210" fmla="*/ 10886808 w 12192000"/>
              <a:gd name="connsiteY210" fmla="*/ 176212 h 1787292"/>
              <a:gd name="connsiteX211" fmla="*/ 10955070 w 12192000"/>
              <a:gd name="connsiteY211" fmla="*/ 174625 h 1787292"/>
              <a:gd name="connsiteX212" fmla="*/ 11015396 w 12192000"/>
              <a:gd name="connsiteY212" fmla="*/ 166687 h 1787292"/>
              <a:gd name="connsiteX213" fmla="*/ 11067782 w 12192000"/>
              <a:gd name="connsiteY213" fmla="*/ 155575 h 1787292"/>
              <a:gd name="connsiteX214" fmla="*/ 11113820 w 12192000"/>
              <a:gd name="connsiteY214" fmla="*/ 141287 h 1787292"/>
              <a:gd name="connsiteX215" fmla="*/ 11155096 w 12192000"/>
              <a:gd name="connsiteY215" fmla="*/ 125412 h 1787292"/>
              <a:gd name="connsiteX216" fmla="*/ 11191608 w 12192000"/>
              <a:gd name="connsiteY216" fmla="*/ 106362 h 1787292"/>
              <a:gd name="connsiteX217" fmla="*/ 11229708 w 12192000"/>
              <a:gd name="connsiteY217" fmla="*/ 87312 h 1787292"/>
              <a:gd name="connsiteX218" fmla="*/ 11267808 w 12192000"/>
              <a:gd name="connsiteY218" fmla="*/ 68262 h 1787292"/>
              <a:gd name="connsiteX219" fmla="*/ 11304320 w 12192000"/>
              <a:gd name="connsiteY219" fmla="*/ 52387 h 1787292"/>
              <a:gd name="connsiteX220" fmla="*/ 11345596 w 12192000"/>
              <a:gd name="connsiteY220" fmla="*/ 36512 h 1787292"/>
              <a:gd name="connsiteX221" fmla="*/ 11391632 w 12192000"/>
              <a:gd name="connsiteY221" fmla="*/ 20637 h 1787292"/>
              <a:gd name="connsiteX222" fmla="*/ 11444020 w 12192000"/>
              <a:gd name="connsiteY222" fmla="*/ 9525 h 1787292"/>
              <a:gd name="connsiteX223" fmla="*/ 11504346 w 12192000"/>
              <a:gd name="connsiteY223" fmla="*/ 3175 h 1787292"/>
              <a:gd name="connsiteX224" fmla="*/ 11572608 w 12192000"/>
              <a:gd name="connsiteY224" fmla="*/ 0 h 1787292"/>
              <a:gd name="connsiteX225" fmla="*/ 11640870 w 12192000"/>
              <a:gd name="connsiteY225" fmla="*/ 3175 h 1787292"/>
              <a:gd name="connsiteX226" fmla="*/ 11701196 w 12192000"/>
              <a:gd name="connsiteY226" fmla="*/ 9525 h 1787292"/>
              <a:gd name="connsiteX227" fmla="*/ 11753582 w 12192000"/>
              <a:gd name="connsiteY227" fmla="*/ 20637 h 1787292"/>
              <a:gd name="connsiteX228" fmla="*/ 11799620 w 12192000"/>
              <a:gd name="connsiteY228" fmla="*/ 36512 h 1787292"/>
              <a:gd name="connsiteX229" fmla="*/ 11840896 w 12192000"/>
              <a:gd name="connsiteY229" fmla="*/ 52387 h 1787292"/>
              <a:gd name="connsiteX230" fmla="*/ 11877408 w 12192000"/>
              <a:gd name="connsiteY230" fmla="*/ 68262 h 1787292"/>
              <a:gd name="connsiteX231" fmla="*/ 11915508 w 12192000"/>
              <a:gd name="connsiteY231" fmla="*/ 87312 h 1787292"/>
              <a:gd name="connsiteX232" fmla="*/ 11953608 w 12192000"/>
              <a:gd name="connsiteY232" fmla="*/ 106362 h 1787292"/>
              <a:gd name="connsiteX233" fmla="*/ 11990120 w 12192000"/>
              <a:gd name="connsiteY233" fmla="*/ 125412 h 1787292"/>
              <a:gd name="connsiteX234" fmla="*/ 12031396 w 12192000"/>
              <a:gd name="connsiteY234" fmla="*/ 141287 h 1787292"/>
              <a:gd name="connsiteX235" fmla="*/ 12077432 w 12192000"/>
              <a:gd name="connsiteY235" fmla="*/ 155575 h 1787292"/>
              <a:gd name="connsiteX236" fmla="*/ 12129820 w 12192000"/>
              <a:gd name="connsiteY236" fmla="*/ 166688 h 1787292"/>
              <a:gd name="connsiteX237" fmla="*/ 12190146 w 12192000"/>
              <a:gd name="connsiteY237" fmla="*/ 174625 h 1787292"/>
              <a:gd name="connsiteX238" fmla="*/ 12192000 w 12192000"/>
              <a:gd name="connsiteY238" fmla="*/ 174668 h 1787292"/>
              <a:gd name="connsiteX239" fmla="*/ 12192000 w 12192000"/>
              <a:gd name="connsiteY239" fmla="*/ 885826 h 1787292"/>
              <a:gd name="connsiteX240" fmla="*/ 12192000 w 12192000"/>
              <a:gd name="connsiteY240" fmla="*/ 1787292 h 1787292"/>
              <a:gd name="connsiteX241" fmla="*/ 0 w 12192000"/>
              <a:gd name="connsiteY241" fmla="*/ 1787292 h 1787292"/>
              <a:gd name="connsiteX242" fmla="*/ 0 w 12192000"/>
              <a:gd name="connsiteY242" fmla="*/ 885826 h 1787292"/>
              <a:gd name="connsiteX243" fmla="*/ 0 w 12192000"/>
              <a:gd name="connsiteY243" fmla="*/ 174668 h 1787292"/>
              <a:gd name="connsiteX244" fmla="*/ 1852 w 12192000"/>
              <a:gd name="connsiteY244" fmla="*/ 174625 h 1787292"/>
              <a:gd name="connsiteX245" fmla="*/ 62177 w 12192000"/>
              <a:gd name="connsiteY245" fmla="*/ 166687 h 1787292"/>
              <a:gd name="connsiteX246" fmla="*/ 114564 w 12192000"/>
              <a:gd name="connsiteY246" fmla="*/ 155575 h 1787292"/>
              <a:gd name="connsiteX247" fmla="*/ 160602 w 12192000"/>
              <a:gd name="connsiteY247" fmla="*/ 141287 h 1787292"/>
              <a:gd name="connsiteX248" fmla="*/ 201877 w 12192000"/>
              <a:gd name="connsiteY248" fmla="*/ 125412 h 1787292"/>
              <a:gd name="connsiteX249" fmla="*/ 238389 w 12192000"/>
              <a:gd name="connsiteY249" fmla="*/ 106362 h 1787292"/>
              <a:gd name="connsiteX250" fmla="*/ 276489 w 12192000"/>
              <a:gd name="connsiteY250" fmla="*/ 87312 h 1787292"/>
              <a:gd name="connsiteX251" fmla="*/ 314589 w 12192000"/>
              <a:gd name="connsiteY251" fmla="*/ 68262 h 1787292"/>
              <a:gd name="connsiteX252" fmla="*/ 351102 w 12192000"/>
              <a:gd name="connsiteY252" fmla="*/ 52387 h 1787292"/>
              <a:gd name="connsiteX253" fmla="*/ 392377 w 12192000"/>
              <a:gd name="connsiteY253" fmla="*/ 36512 h 1787292"/>
              <a:gd name="connsiteX254" fmla="*/ 438414 w 12192000"/>
              <a:gd name="connsiteY254" fmla="*/ 20637 h 1787292"/>
              <a:gd name="connsiteX255" fmla="*/ 490802 w 12192000"/>
              <a:gd name="connsiteY255" fmla="*/ 9525 h 1787292"/>
              <a:gd name="connsiteX256" fmla="*/ 551127 w 12192000"/>
              <a:gd name="connsiteY256" fmla="*/ 3175 h 1787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Lst>
            <a:rect l="l" t="t" r="r" b="b"/>
            <a:pathLst>
              <a:path w="12192000" h="1787292">
                <a:moveTo>
                  <a:pt x="619389" y="0"/>
                </a:moveTo>
                <a:lnTo>
                  <a:pt x="687652" y="3175"/>
                </a:lnTo>
                <a:lnTo>
                  <a:pt x="747977" y="9525"/>
                </a:lnTo>
                <a:lnTo>
                  <a:pt x="800364" y="20637"/>
                </a:lnTo>
                <a:lnTo>
                  <a:pt x="846402" y="36512"/>
                </a:lnTo>
                <a:lnTo>
                  <a:pt x="887677" y="52387"/>
                </a:lnTo>
                <a:lnTo>
                  <a:pt x="924189" y="68262"/>
                </a:lnTo>
                <a:lnTo>
                  <a:pt x="962289" y="87312"/>
                </a:lnTo>
                <a:lnTo>
                  <a:pt x="1000389" y="106362"/>
                </a:lnTo>
                <a:lnTo>
                  <a:pt x="1036902" y="125412"/>
                </a:lnTo>
                <a:lnTo>
                  <a:pt x="1078177" y="141287"/>
                </a:lnTo>
                <a:lnTo>
                  <a:pt x="1124214" y="155575"/>
                </a:lnTo>
                <a:lnTo>
                  <a:pt x="1176602" y="166687"/>
                </a:lnTo>
                <a:lnTo>
                  <a:pt x="1236927" y="174625"/>
                </a:lnTo>
                <a:lnTo>
                  <a:pt x="1305189" y="176212"/>
                </a:lnTo>
                <a:lnTo>
                  <a:pt x="1373452" y="174625"/>
                </a:lnTo>
                <a:lnTo>
                  <a:pt x="1433777" y="166687"/>
                </a:lnTo>
                <a:lnTo>
                  <a:pt x="1486164" y="155575"/>
                </a:lnTo>
                <a:lnTo>
                  <a:pt x="1532202" y="141287"/>
                </a:lnTo>
                <a:lnTo>
                  <a:pt x="1573477" y="125412"/>
                </a:lnTo>
                <a:lnTo>
                  <a:pt x="1609989" y="106362"/>
                </a:lnTo>
                <a:lnTo>
                  <a:pt x="1648089" y="87312"/>
                </a:lnTo>
                <a:lnTo>
                  <a:pt x="1686189" y="68262"/>
                </a:lnTo>
                <a:lnTo>
                  <a:pt x="1722702" y="52387"/>
                </a:lnTo>
                <a:lnTo>
                  <a:pt x="1763977" y="36512"/>
                </a:lnTo>
                <a:lnTo>
                  <a:pt x="1810014" y="20637"/>
                </a:lnTo>
                <a:lnTo>
                  <a:pt x="1862402" y="9525"/>
                </a:lnTo>
                <a:lnTo>
                  <a:pt x="1922727" y="3175"/>
                </a:lnTo>
                <a:lnTo>
                  <a:pt x="1990989" y="0"/>
                </a:lnTo>
                <a:lnTo>
                  <a:pt x="2059252" y="3175"/>
                </a:lnTo>
                <a:lnTo>
                  <a:pt x="2119577" y="9525"/>
                </a:lnTo>
                <a:lnTo>
                  <a:pt x="2171964" y="20637"/>
                </a:lnTo>
                <a:lnTo>
                  <a:pt x="2218002" y="36512"/>
                </a:lnTo>
                <a:lnTo>
                  <a:pt x="2259277" y="52387"/>
                </a:lnTo>
                <a:lnTo>
                  <a:pt x="2295789" y="68262"/>
                </a:lnTo>
                <a:lnTo>
                  <a:pt x="2333889" y="87312"/>
                </a:lnTo>
                <a:lnTo>
                  <a:pt x="2371989" y="106362"/>
                </a:lnTo>
                <a:lnTo>
                  <a:pt x="2408502" y="125412"/>
                </a:lnTo>
                <a:lnTo>
                  <a:pt x="2449777" y="141287"/>
                </a:lnTo>
                <a:lnTo>
                  <a:pt x="2495814" y="155575"/>
                </a:lnTo>
                <a:lnTo>
                  <a:pt x="2548202" y="166687"/>
                </a:lnTo>
                <a:lnTo>
                  <a:pt x="2608527" y="174625"/>
                </a:lnTo>
                <a:lnTo>
                  <a:pt x="2676789" y="176212"/>
                </a:lnTo>
                <a:lnTo>
                  <a:pt x="2745052" y="174625"/>
                </a:lnTo>
                <a:lnTo>
                  <a:pt x="2805377" y="166687"/>
                </a:lnTo>
                <a:lnTo>
                  <a:pt x="2857764" y="155575"/>
                </a:lnTo>
                <a:lnTo>
                  <a:pt x="2903802" y="141287"/>
                </a:lnTo>
                <a:lnTo>
                  <a:pt x="2945077" y="125412"/>
                </a:lnTo>
                <a:lnTo>
                  <a:pt x="2981589" y="106362"/>
                </a:lnTo>
                <a:lnTo>
                  <a:pt x="3019689" y="87312"/>
                </a:lnTo>
                <a:lnTo>
                  <a:pt x="3057789" y="68262"/>
                </a:lnTo>
                <a:lnTo>
                  <a:pt x="3094302" y="52387"/>
                </a:lnTo>
                <a:lnTo>
                  <a:pt x="3135577" y="36512"/>
                </a:lnTo>
                <a:lnTo>
                  <a:pt x="3181614" y="20637"/>
                </a:lnTo>
                <a:lnTo>
                  <a:pt x="3234002" y="9525"/>
                </a:lnTo>
                <a:lnTo>
                  <a:pt x="3294327" y="3175"/>
                </a:lnTo>
                <a:lnTo>
                  <a:pt x="3361002" y="0"/>
                </a:lnTo>
                <a:lnTo>
                  <a:pt x="3430852" y="3175"/>
                </a:lnTo>
                <a:lnTo>
                  <a:pt x="3491177" y="9525"/>
                </a:lnTo>
                <a:lnTo>
                  <a:pt x="3543564" y="20637"/>
                </a:lnTo>
                <a:lnTo>
                  <a:pt x="3589602" y="36512"/>
                </a:lnTo>
                <a:lnTo>
                  <a:pt x="3630877" y="52387"/>
                </a:lnTo>
                <a:lnTo>
                  <a:pt x="3667389" y="68262"/>
                </a:lnTo>
                <a:lnTo>
                  <a:pt x="3705489" y="87312"/>
                </a:lnTo>
                <a:lnTo>
                  <a:pt x="3743589" y="106362"/>
                </a:lnTo>
                <a:lnTo>
                  <a:pt x="3780102" y="125412"/>
                </a:lnTo>
                <a:lnTo>
                  <a:pt x="3821377" y="141287"/>
                </a:lnTo>
                <a:lnTo>
                  <a:pt x="3867414" y="155575"/>
                </a:lnTo>
                <a:lnTo>
                  <a:pt x="3919802" y="166687"/>
                </a:lnTo>
                <a:lnTo>
                  <a:pt x="3980127" y="174625"/>
                </a:lnTo>
                <a:lnTo>
                  <a:pt x="4048389" y="176212"/>
                </a:lnTo>
                <a:lnTo>
                  <a:pt x="4116652" y="174625"/>
                </a:lnTo>
                <a:lnTo>
                  <a:pt x="4176977" y="166687"/>
                </a:lnTo>
                <a:lnTo>
                  <a:pt x="4229364" y="155575"/>
                </a:lnTo>
                <a:lnTo>
                  <a:pt x="4275402" y="141287"/>
                </a:lnTo>
                <a:lnTo>
                  <a:pt x="4316677" y="125412"/>
                </a:lnTo>
                <a:lnTo>
                  <a:pt x="4353189" y="106362"/>
                </a:lnTo>
                <a:lnTo>
                  <a:pt x="4429389" y="68262"/>
                </a:lnTo>
                <a:lnTo>
                  <a:pt x="4465902" y="52387"/>
                </a:lnTo>
                <a:lnTo>
                  <a:pt x="4507177" y="36512"/>
                </a:lnTo>
                <a:lnTo>
                  <a:pt x="4553214" y="20637"/>
                </a:lnTo>
                <a:lnTo>
                  <a:pt x="4605602" y="9525"/>
                </a:lnTo>
                <a:lnTo>
                  <a:pt x="4665928" y="3175"/>
                </a:lnTo>
                <a:lnTo>
                  <a:pt x="4734189" y="0"/>
                </a:lnTo>
                <a:lnTo>
                  <a:pt x="4802453" y="3175"/>
                </a:lnTo>
                <a:lnTo>
                  <a:pt x="4862777" y="9525"/>
                </a:lnTo>
                <a:lnTo>
                  <a:pt x="4915165" y="20637"/>
                </a:lnTo>
                <a:lnTo>
                  <a:pt x="4961201" y="36512"/>
                </a:lnTo>
                <a:lnTo>
                  <a:pt x="5002476" y="52387"/>
                </a:lnTo>
                <a:lnTo>
                  <a:pt x="5038989" y="68262"/>
                </a:lnTo>
                <a:lnTo>
                  <a:pt x="5077089" y="87312"/>
                </a:lnTo>
                <a:lnTo>
                  <a:pt x="5115189" y="106362"/>
                </a:lnTo>
                <a:lnTo>
                  <a:pt x="5151701" y="125412"/>
                </a:lnTo>
                <a:lnTo>
                  <a:pt x="5192976" y="141287"/>
                </a:lnTo>
                <a:lnTo>
                  <a:pt x="5239014" y="155575"/>
                </a:lnTo>
                <a:lnTo>
                  <a:pt x="5291401" y="166687"/>
                </a:lnTo>
                <a:lnTo>
                  <a:pt x="5351727" y="174625"/>
                </a:lnTo>
                <a:lnTo>
                  <a:pt x="5410199" y="175985"/>
                </a:lnTo>
                <a:lnTo>
                  <a:pt x="5468671" y="174625"/>
                </a:lnTo>
                <a:lnTo>
                  <a:pt x="5528996" y="166687"/>
                </a:lnTo>
                <a:lnTo>
                  <a:pt x="5581383" y="155575"/>
                </a:lnTo>
                <a:lnTo>
                  <a:pt x="5627421" y="141287"/>
                </a:lnTo>
                <a:lnTo>
                  <a:pt x="5668696" y="125412"/>
                </a:lnTo>
                <a:lnTo>
                  <a:pt x="5705209" y="106362"/>
                </a:lnTo>
                <a:lnTo>
                  <a:pt x="5743308" y="87312"/>
                </a:lnTo>
                <a:lnTo>
                  <a:pt x="5781408" y="68262"/>
                </a:lnTo>
                <a:lnTo>
                  <a:pt x="5817921" y="52387"/>
                </a:lnTo>
                <a:lnTo>
                  <a:pt x="5859196" y="36512"/>
                </a:lnTo>
                <a:lnTo>
                  <a:pt x="5905234" y="20637"/>
                </a:lnTo>
                <a:lnTo>
                  <a:pt x="5957621" y="9525"/>
                </a:lnTo>
                <a:lnTo>
                  <a:pt x="6017947" y="3175"/>
                </a:lnTo>
                <a:lnTo>
                  <a:pt x="6086208" y="0"/>
                </a:lnTo>
                <a:lnTo>
                  <a:pt x="6095999" y="455"/>
                </a:lnTo>
                <a:lnTo>
                  <a:pt x="6105789" y="0"/>
                </a:lnTo>
                <a:lnTo>
                  <a:pt x="6174052" y="3175"/>
                </a:lnTo>
                <a:lnTo>
                  <a:pt x="6234377" y="9525"/>
                </a:lnTo>
                <a:lnTo>
                  <a:pt x="6286764" y="20637"/>
                </a:lnTo>
                <a:lnTo>
                  <a:pt x="6332802" y="36512"/>
                </a:lnTo>
                <a:lnTo>
                  <a:pt x="6374077" y="52387"/>
                </a:lnTo>
                <a:lnTo>
                  <a:pt x="6410589" y="68262"/>
                </a:lnTo>
                <a:lnTo>
                  <a:pt x="6448689" y="87312"/>
                </a:lnTo>
                <a:lnTo>
                  <a:pt x="6486789" y="106362"/>
                </a:lnTo>
                <a:lnTo>
                  <a:pt x="6523302" y="125412"/>
                </a:lnTo>
                <a:lnTo>
                  <a:pt x="6564577" y="141287"/>
                </a:lnTo>
                <a:lnTo>
                  <a:pt x="6610614" y="155575"/>
                </a:lnTo>
                <a:lnTo>
                  <a:pt x="6663002" y="166687"/>
                </a:lnTo>
                <a:lnTo>
                  <a:pt x="6723327" y="174625"/>
                </a:lnTo>
                <a:lnTo>
                  <a:pt x="6781799" y="175985"/>
                </a:lnTo>
                <a:lnTo>
                  <a:pt x="6840271" y="174625"/>
                </a:lnTo>
                <a:lnTo>
                  <a:pt x="6900596" y="166687"/>
                </a:lnTo>
                <a:lnTo>
                  <a:pt x="6952983" y="155575"/>
                </a:lnTo>
                <a:lnTo>
                  <a:pt x="6999021" y="141287"/>
                </a:lnTo>
                <a:lnTo>
                  <a:pt x="7040296" y="125412"/>
                </a:lnTo>
                <a:lnTo>
                  <a:pt x="7076808" y="106362"/>
                </a:lnTo>
                <a:lnTo>
                  <a:pt x="7114908" y="87312"/>
                </a:lnTo>
                <a:lnTo>
                  <a:pt x="7153008" y="68262"/>
                </a:lnTo>
                <a:lnTo>
                  <a:pt x="7189521" y="52387"/>
                </a:lnTo>
                <a:lnTo>
                  <a:pt x="7230796" y="36512"/>
                </a:lnTo>
                <a:lnTo>
                  <a:pt x="7276833" y="20637"/>
                </a:lnTo>
                <a:lnTo>
                  <a:pt x="7329221" y="9525"/>
                </a:lnTo>
                <a:lnTo>
                  <a:pt x="7389546" y="3175"/>
                </a:lnTo>
                <a:lnTo>
                  <a:pt x="7457808" y="0"/>
                </a:lnTo>
                <a:lnTo>
                  <a:pt x="7526071" y="3175"/>
                </a:lnTo>
                <a:lnTo>
                  <a:pt x="7586396" y="9525"/>
                </a:lnTo>
                <a:lnTo>
                  <a:pt x="7638783" y="20637"/>
                </a:lnTo>
                <a:lnTo>
                  <a:pt x="7684821" y="36512"/>
                </a:lnTo>
                <a:lnTo>
                  <a:pt x="7726096" y="52387"/>
                </a:lnTo>
                <a:lnTo>
                  <a:pt x="7762608" y="68262"/>
                </a:lnTo>
                <a:lnTo>
                  <a:pt x="7800708" y="87312"/>
                </a:lnTo>
                <a:lnTo>
                  <a:pt x="7838808" y="106362"/>
                </a:lnTo>
                <a:lnTo>
                  <a:pt x="7875321" y="125412"/>
                </a:lnTo>
                <a:lnTo>
                  <a:pt x="7916596" y="141287"/>
                </a:lnTo>
                <a:lnTo>
                  <a:pt x="7962633" y="155575"/>
                </a:lnTo>
                <a:lnTo>
                  <a:pt x="8015021" y="166687"/>
                </a:lnTo>
                <a:lnTo>
                  <a:pt x="8075346" y="174625"/>
                </a:lnTo>
                <a:lnTo>
                  <a:pt x="8143608" y="176212"/>
                </a:lnTo>
                <a:lnTo>
                  <a:pt x="8211871" y="174625"/>
                </a:lnTo>
                <a:lnTo>
                  <a:pt x="8272196" y="166687"/>
                </a:lnTo>
                <a:lnTo>
                  <a:pt x="8324583" y="155575"/>
                </a:lnTo>
                <a:lnTo>
                  <a:pt x="8370621" y="141287"/>
                </a:lnTo>
                <a:lnTo>
                  <a:pt x="8411896" y="125412"/>
                </a:lnTo>
                <a:lnTo>
                  <a:pt x="8448408" y="106362"/>
                </a:lnTo>
                <a:lnTo>
                  <a:pt x="8486508" y="87312"/>
                </a:lnTo>
                <a:lnTo>
                  <a:pt x="8524608" y="68262"/>
                </a:lnTo>
                <a:lnTo>
                  <a:pt x="8561120" y="52387"/>
                </a:lnTo>
                <a:lnTo>
                  <a:pt x="8602396" y="36512"/>
                </a:lnTo>
                <a:lnTo>
                  <a:pt x="8648432" y="20637"/>
                </a:lnTo>
                <a:lnTo>
                  <a:pt x="8700820" y="9525"/>
                </a:lnTo>
                <a:lnTo>
                  <a:pt x="8761146" y="3175"/>
                </a:lnTo>
                <a:lnTo>
                  <a:pt x="8827820" y="0"/>
                </a:lnTo>
                <a:lnTo>
                  <a:pt x="8897670" y="3175"/>
                </a:lnTo>
                <a:lnTo>
                  <a:pt x="8957996" y="9525"/>
                </a:lnTo>
                <a:lnTo>
                  <a:pt x="9010382" y="20637"/>
                </a:lnTo>
                <a:lnTo>
                  <a:pt x="9056420" y="36512"/>
                </a:lnTo>
                <a:lnTo>
                  <a:pt x="9097696" y="52387"/>
                </a:lnTo>
                <a:lnTo>
                  <a:pt x="9134208" y="68262"/>
                </a:lnTo>
                <a:lnTo>
                  <a:pt x="9172308" y="87312"/>
                </a:lnTo>
                <a:lnTo>
                  <a:pt x="9210408" y="106362"/>
                </a:lnTo>
                <a:lnTo>
                  <a:pt x="9246920" y="125412"/>
                </a:lnTo>
                <a:lnTo>
                  <a:pt x="9288196" y="141287"/>
                </a:lnTo>
                <a:lnTo>
                  <a:pt x="9334232" y="155575"/>
                </a:lnTo>
                <a:lnTo>
                  <a:pt x="9386620" y="166687"/>
                </a:lnTo>
                <a:lnTo>
                  <a:pt x="9446946" y="174625"/>
                </a:lnTo>
                <a:lnTo>
                  <a:pt x="9515208" y="176212"/>
                </a:lnTo>
                <a:lnTo>
                  <a:pt x="9583470" y="174625"/>
                </a:lnTo>
                <a:lnTo>
                  <a:pt x="9643796" y="166687"/>
                </a:lnTo>
                <a:lnTo>
                  <a:pt x="9696182" y="155575"/>
                </a:lnTo>
                <a:lnTo>
                  <a:pt x="9742220" y="141287"/>
                </a:lnTo>
                <a:lnTo>
                  <a:pt x="9783496" y="125412"/>
                </a:lnTo>
                <a:lnTo>
                  <a:pt x="9820008" y="106362"/>
                </a:lnTo>
                <a:lnTo>
                  <a:pt x="9896208" y="68262"/>
                </a:lnTo>
                <a:lnTo>
                  <a:pt x="9932720" y="52387"/>
                </a:lnTo>
                <a:lnTo>
                  <a:pt x="9973996" y="36512"/>
                </a:lnTo>
                <a:lnTo>
                  <a:pt x="10020032" y="20637"/>
                </a:lnTo>
                <a:lnTo>
                  <a:pt x="10072420" y="9525"/>
                </a:lnTo>
                <a:lnTo>
                  <a:pt x="10132746" y="3175"/>
                </a:lnTo>
                <a:lnTo>
                  <a:pt x="10201008" y="0"/>
                </a:lnTo>
                <a:lnTo>
                  <a:pt x="10269270" y="3175"/>
                </a:lnTo>
                <a:lnTo>
                  <a:pt x="10329596" y="9525"/>
                </a:lnTo>
                <a:lnTo>
                  <a:pt x="10381982" y="20637"/>
                </a:lnTo>
                <a:lnTo>
                  <a:pt x="10428020" y="36512"/>
                </a:lnTo>
                <a:lnTo>
                  <a:pt x="10469296" y="52387"/>
                </a:lnTo>
                <a:lnTo>
                  <a:pt x="10505808" y="68262"/>
                </a:lnTo>
                <a:lnTo>
                  <a:pt x="10543908" y="87312"/>
                </a:lnTo>
                <a:lnTo>
                  <a:pt x="10582008" y="106362"/>
                </a:lnTo>
                <a:lnTo>
                  <a:pt x="10618520" y="125412"/>
                </a:lnTo>
                <a:lnTo>
                  <a:pt x="10659796" y="141287"/>
                </a:lnTo>
                <a:lnTo>
                  <a:pt x="10705832" y="155575"/>
                </a:lnTo>
                <a:lnTo>
                  <a:pt x="10758220" y="166687"/>
                </a:lnTo>
                <a:lnTo>
                  <a:pt x="10818546" y="174625"/>
                </a:lnTo>
                <a:lnTo>
                  <a:pt x="10886808" y="176212"/>
                </a:lnTo>
                <a:lnTo>
                  <a:pt x="10955070" y="174625"/>
                </a:lnTo>
                <a:lnTo>
                  <a:pt x="11015396" y="166687"/>
                </a:lnTo>
                <a:lnTo>
                  <a:pt x="11067782" y="155575"/>
                </a:lnTo>
                <a:lnTo>
                  <a:pt x="11113820" y="141287"/>
                </a:lnTo>
                <a:lnTo>
                  <a:pt x="11155096" y="125412"/>
                </a:lnTo>
                <a:lnTo>
                  <a:pt x="11191608" y="106362"/>
                </a:lnTo>
                <a:lnTo>
                  <a:pt x="11229708" y="87312"/>
                </a:lnTo>
                <a:lnTo>
                  <a:pt x="11267808" y="68262"/>
                </a:lnTo>
                <a:lnTo>
                  <a:pt x="11304320" y="52387"/>
                </a:lnTo>
                <a:lnTo>
                  <a:pt x="11345596" y="36512"/>
                </a:lnTo>
                <a:lnTo>
                  <a:pt x="11391632" y="20637"/>
                </a:lnTo>
                <a:lnTo>
                  <a:pt x="11444020" y="9525"/>
                </a:lnTo>
                <a:lnTo>
                  <a:pt x="11504346" y="3175"/>
                </a:lnTo>
                <a:lnTo>
                  <a:pt x="11572608" y="0"/>
                </a:lnTo>
                <a:lnTo>
                  <a:pt x="11640870" y="3175"/>
                </a:lnTo>
                <a:lnTo>
                  <a:pt x="11701196" y="9525"/>
                </a:lnTo>
                <a:lnTo>
                  <a:pt x="11753582" y="20637"/>
                </a:lnTo>
                <a:lnTo>
                  <a:pt x="11799620" y="36512"/>
                </a:lnTo>
                <a:lnTo>
                  <a:pt x="11840896" y="52387"/>
                </a:lnTo>
                <a:lnTo>
                  <a:pt x="11877408" y="68262"/>
                </a:lnTo>
                <a:lnTo>
                  <a:pt x="11915508" y="87312"/>
                </a:lnTo>
                <a:lnTo>
                  <a:pt x="11953608" y="106362"/>
                </a:lnTo>
                <a:lnTo>
                  <a:pt x="11990120" y="125412"/>
                </a:lnTo>
                <a:lnTo>
                  <a:pt x="12031396" y="141287"/>
                </a:lnTo>
                <a:lnTo>
                  <a:pt x="12077432" y="155575"/>
                </a:lnTo>
                <a:lnTo>
                  <a:pt x="12129820" y="166688"/>
                </a:lnTo>
                <a:lnTo>
                  <a:pt x="12190146" y="174625"/>
                </a:lnTo>
                <a:lnTo>
                  <a:pt x="12192000" y="174668"/>
                </a:lnTo>
                <a:lnTo>
                  <a:pt x="12192000" y="885826"/>
                </a:lnTo>
                <a:lnTo>
                  <a:pt x="12192000" y="1787292"/>
                </a:lnTo>
                <a:lnTo>
                  <a:pt x="0" y="1787292"/>
                </a:lnTo>
                <a:lnTo>
                  <a:pt x="0" y="885826"/>
                </a:lnTo>
                <a:lnTo>
                  <a:pt x="0" y="174668"/>
                </a:lnTo>
                <a:lnTo>
                  <a:pt x="1852" y="174625"/>
                </a:lnTo>
                <a:lnTo>
                  <a:pt x="62177" y="166687"/>
                </a:lnTo>
                <a:lnTo>
                  <a:pt x="114564" y="155575"/>
                </a:lnTo>
                <a:lnTo>
                  <a:pt x="160602" y="141287"/>
                </a:lnTo>
                <a:lnTo>
                  <a:pt x="201877" y="125412"/>
                </a:lnTo>
                <a:lnTo>
                  <a:pt x="238389" y="106362"/>
                </a:lnTo>
                <a:lnTo>
                  <a:pt x="276489" y="87312"/>
                </a:lnTo>
                <a:lnTo>
                  <a:pt x="314589" y="68262"/>
                </a:lnTo>
                <a:lnTo>
                  <a:pt x="351102" y="52387"/>
                </a:lnTo>
                <a:lnTo>
                  <a:pt x="392377" y="36512"/>
                </a:lnTo>
                <a:lnTo>
                  <a:pt x="438414" y="20637"/>
                </a:lnTo>
                <a:lnTo>
                  <a:pt x="490802" y="9525"/>
                </a:lnTo>
                <a:lnTo>
                  <a:pt x="551127" y="31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lassholder for innhold 2">
            <a:extLst>
              <a:ext uri="{FF2B5EF4-FFF2-40B4-BE49-F238E27FC236}">
                <a16:creationId xmlns:a16="http://schemas.microsoft.com/office/drawing/2014/main" xmlns="" id="{960F869E-C861-FB7E-9A6C-79B93CA0E02D}"/>
              </a:ext>
            </a:extLst>
          </p:cNvPr>
          <p:cNvSpPr>
            <a:spLocks noGrp="1"/>
          </p:cNvSpPr>
          <p:nvPr>
            <p:ph idx="1"/>
          </p:nvPr>
        </p:nvSpPr>
        <p:spPr>
          <a:xfrm>
            <a:off x="2073314" y="5493376"/>
            <a:ext cx="8045373" cy="742279"/>
          </a:xfrm>
        </p:spPr>
        <p:txBody>
          <a:bodyPr vert="horz" lIns="91440" tIns="45720" rIns="91440" bIns="45720" rtlCol="0" anchor="ctr">
            <a:normAutofit/>
          </a:bodyPr>
          <a:lstStyle/>
          <a:p>
            <a:pPr marL="0" indent="0" algn="ctr">
              <a:lnSpc>
                <a:spcPct val="100000"/>
              </a:lnSpc>
              <a:buNone/>
            </a:pPr>
            <a:r>
              <a:rPr lang="en-US" sz="1700" b="1" cap="all" spc="400" dirty="0">
                <a:solidFill>
                  <a:srgbClr val="2A1A00"/>
                </a:solidFill>
                <a:effectLst/>
              </a:rPr>
              <a:t>Just because some people find hunting to be "fun," animals shouldn't have to perish. </a:t>
            </a:r>
            <a:endParaRPr lang="en-US" sz="1700" b="1" cap="all" spc="400" dirty="0">
              <a:solidFill>
                <a:srgbClr val="2A1A00"/>
              </a:solidFill>
            </a:endParaRPr>
          </a:p>
        </p:txBody>
      </p:sp>
      <p:sp>
        <p:nvSpPr>
          <p:cNvPr id="4" name="Plassholder for bunntekst 3">
            <a:extLst>
              <a:ext uri="{FF2B5EF4-FFF2-40B4-BE49-F238E27FC236}">
                <a16:creationId xmlns:a16="http://schemas.microsoft.com/office/drawing/2014/main" xmlns="" id="{3812BA3D-F300-E83A-40DC-52B5403C77BA}"/>
              </a:ext>
            </a:extLst>
          </p:cNvPr>
          <p:cNvSpPr>
            <a:spLocks noGrp="1"/>
          </p:cNvSpPr>
          <p:nvPr>
            <p:ph type="ftr" sz="quarter" idx="11"/>
          </p:nvPr>
        </p:nvSpPr>
        <p:spPr>
          <a:xfrm>
            <a:off x="4038600" y="6375679"/>
            <a:ext cx="4114800" cy="345796"/>
          </a:xfrm>
        </p:spPr>
        <p:txBody>
          <a:bodyPr vert="horz" lIns="91440" tIns="45720" rIns="91440" bIns="45720" rtlCol="0" anchor="ctr">
            <a:normAutofit/>
          </a:bodyPr>
          <a:lstStyle/>
          <a:p>
            <a:pPr>
              <a:spcAft>
                <a:spcPts val="600"/>
              </a:spcAft>
            </a:pPr>
            <a:r>
              <a:rPr lang="en-US">
                <a:solidFill>
                  <a:schemeClr val="accent1">
                    <a:lumMod val="50000"/>
                  </a:schemeClr>
                </a:solidFill>
              </a:rPr>
              <a:t>Project Number: 2020-1-UK01-KA227-SCH-094437</a:t>
            </a:r>
          </a:p>
        </p:txBody>
      </p:sp>
      <p:sp>
        <p:nvSpPr>
          <p:cNvPr id="10" name="TextBox 9">
            <a:extLst>
              <a:ext uri="{FF2B5EF4-FFF2-40B4-BE49-F238E27FC236}">
                <a16:creationId xmlns:a16="http://schemas.microsoft.com/office/drawing/2014/main" xmlns="" id="{95DCCC9E-0881-CFD8-A0C7-C695B90BBD26}"/>
              </a:ext>
            </a:extLst>
          </p:cNvPr>
          <p:cNvSpPr txBox="1"/>
          <p:nvPr/>
        </p:nvSpPr>
        <p:spPr>
          <a:xfrm>
            <a:off x="283464" y="6282830"/>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435373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B680D4D6-B06E-4316-8BBC-7A65A10AC85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9C68F044-C40E-ABC4-8887-6FA4B642067E}"/>
              </a:ext>
            </a:extLst>
          </p:cNvPr>
          <p:cNvSpPr>
            <a:spLocks noGrp="1"/>
          </p:cNvSpPr>
          <p:nvPr>
            <p:ph type="title"/>
          </p:nvPr>
        </p:nvSpPr>
        <p:spPr>
          <a:xfrm>
            <a:off x="761996" y="1153287"/>
            <a:ext cx="3570566" cy="4551426"/>
          </a:xfrm>
        </p:spPr>
        <p:txBody>
          <a:bodyPr anchor="ctr">
            <a:normAutofit/>
          </a:bodyPr>
          <a:lstStyle/>
          <a:p>
            <a:pPr algn="r"/>
            <a:r>
              <a:rPr lang="en-US" sz="3200" dirty="0"/>
              <a:t>3. It could result in violence against people</a:t>
            </a:r>
          </a:p>
        </p:txBody>
      </p:sp>
      <p:cxnSp>
        <p:nvCxnSpPr>
          <p:cNvPr id="11" name="Straight Connector 10">
            <a:extLst>
              <a:ext uri="{FF2B5EF4-FFF2-40B4-BE49-F238E27FC236}">
                <a16:creationId xmlns:a16="http://schemas.microsoft.com/office/drawing/2014/main" xmlns="" id="{ED72A37F-0C2F-473C-9D71-B80AEE71BF0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4663796" y="1962397"/>
            <a:ext cx="0" cy="2933206"/>
          </a:xfrm>
          <a:prstGeom prst="line">
            <a:avLst/>
          </a:prstGeom>
          <a:ln w="22225">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3" name="Plassholder for innhold 2">
            <a:extLst>
              <a:ext uri="{FF2B5EF4-FFF2-40B4-BE49-F238E27FC236}">
                <a16:creationId xmlns:a16="http://schemas.microsoft.com/office/drawing/2014/main" xmlns="" id="{6B2ED72B-FD90-87BC-06CB-417673770D69}"/>
              </a:ext>
            </a:extLst>
          </p:cNvPr>
          <p:cNvSpPr>
            <a:spLocks noGrp="1"/>
          </p:cNvSpPr>
          <p:nvPr>
            <p:ph idx="1"/>
          </p:nvPr>
        </p:nvSpPr>
        <p:spPr>
          <a:xfrm>
            <a:off x="4976031" y="1153287"/>
            <a:ext cx="6453969" cy="4551426"/>
          </a:xfrm>
        </p:spPr>
        <p:txBody>
          <a:bodyPr anchor="ctr">
            <a:normAutofit/>
          </a:bodyPr>
          <a:lstStyle/>
          <a:p>
            <a:endParaRPr lang="en-US" sz="1600" b="0" i="0" dirty="0">
              <a:effectLst/>
              <a:latin typeface="Open Sans" panose="020B0606030504020204" pitchFamily="34" charset="0"/>
            </a:endParaRPr>
          </a:p>
          <a:p>
            <a:r>
              <a:rPr lang="en-US" sz="1600" b="0" i="0" dirty="0">
                <a:effectLst/>
                <a:latin typeface="Open Sans" panose="020B0606030504020204" pitchFamily="34" charset="0"/>
              </a:rPr>
              <a:t>Experts are aware that many people who are harsh to animals are also cruel to humans.</a:t>
            </a:r>
            <a:endParaRPr lang="nb-NO" sz="1600" dirty="0"/>
          </a:p>
        </p:txBody>
      </p:sp>
      <p:sp>
        <p:nvSpPr>
          <p:cNvPr id="13" name="Rectangle 12">
            <a:extLst>
              <a:ext uri="{FF2B5EF4-FFF2-40B4-BE49-F238E27FC236}">
                <a16:creationId xmlns:a16="http://schemas.microsoft.com/office/drawing/2014/main" xmlns="" id="{64016ABB-4F5D-4BFA-9406-7CD61399B6C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774263" y="440267"/>
            <a:ext cx="643467"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lassholder for bunntekst 3">
            <a:extLst>
              <a:ext uri="{FF2B5EF4-FFF2-40B4-BE49-F238E27FC236}">
                <a16:creationId xmlns:a16="http://schemas.microsoft.com/office/drawing/2014/main" xmlns="" id="{2F3BBFA5-8AF9-4128-8855-9EF27BE1E4E5}"/>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8" name="TextBox 7">
            <a:extLst>
              <a:ext uri="{FF2B5EF4-FFF2-40B4-BE49-F238E27FC236}">
                <a16:creationId xmlns:a16="http://schemas.microsoft.com/office/drawing/2014/main" xmlns="" id="{35C109E9-E293-97F1-2EEB-DE9A35148E14}"/>
              </a:ext>
            </a:extLst>
          </p:cNvPr>
          <p:cNvSpPr txBox="1"/>
          <p:nvPr/>
        </p:nvSpPr>
        <p:spPr>
          <a:xfrm>
            <a:off x="5094558" y="4349971"/>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2458094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xmlns="" id="{310A4E0E-502E-444B-B37E-40557A26623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0">
            <a:extLst>
              <a:ext uri="{FF2B5EF4-FFF2-40B4-BE49-F238E27FC236}">
                <a16:creationId xmlns:a16="http://schemas.microsoft.com/office/drawing/2014/main" xmlns="" id="{0BA68F03-D88C-4F27-AD65-034133F1A84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0970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2">
            <a:extLst>
              <a:ext uri="{FF2B5EF4-FFF2-40B4-BE49-F238E27FC236}">
                <a16:creationId xmlns:a16="http://schemas.microsoft.com/office/drawing/2014/main" xmlns="" id="{B4DB13C2-D61D-4A8D-B973-BE6546C7BEB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455266"/>
            <a:ext cx="2313214" cy="5947468"/>
          </a:xfrm>
          <a:custGeom>
            <a:avLst/>
            <a:gdLst>
              <a:gd name="connsiteX0" fmla="*/ 162291 w 2313214"/>
              <a:gd name="connsiteY0" fmla="*/ 0 h 5947468"/>
              <a:gd name="connsiteX1" fmla="*/ 224243 w 2313214"/>
              <a:gd name="connsiteY1" fmla="*/ 1936 h 5947468"/>
              <a:gd name="connsiteX2" fmla="*/ 284260 w 2313214"/>
              <a:gd name="connsiteY2" fmla="*/ 9680 h 5947468"/>
              <a:gd name="connsiteX3" fmla="*/ 342341 w 2313214"/>
              <a:gd name="connsiteY3" fmla="*/ 27104 h 5947468"/>
              <a:gd name="connsiteX4" fmla="*/ 390742 w 2313214"/>
              <a:gd name="connsiteY4" fmla="*/ 52273 h 5947468"/>
              <a:gd name="connsiteX5" fmla="*/ 437206 w 2313214"/>
              <a:gd name="connsiteY5" fmla="*/ 85185 h 5947468"/>
              <a:gd name="connsiteX6" fmla="*/ 477863 w 2313214"/>
              <a:gd name="connsiteY6" fmla="*/ 123905 h 5947468"/>
              <a:gd name="connsiteX7" fmla="*/ 518519 w 2313214"/>
              <a:gd name="connsiteY7" fmla="*/ 168434 h 5947468"/>
              <a:gd name="connsiteX8" fmla="*/ 555304 w 2313214"/>
              <a:gd name="connsiteY8" fmla="*/ 214899 h 5947468"/>
              <a:gd name="connsiteX9" fmla="*/ 592088 w 2313214"/>
              <a:gd name="connsiteY9" fmla="*/ 263299 h 5947468"/>
              <a:gd name="connsiteX10" fmla="*/ 628873 w 2313214"/>
              <a:gd name="connsiteY10" fmla="*/ 311700 h 5947468"/>
              <a:gd name="connsiteX11" fmla="*/ 665657 w 2313214"/>
              <a:gd name="connsiteY11" fmla="*/ 358165 h 5947468"/>
              <a:gd name="connsiteX12" fmla="*/ 704378 w 2313214"/>
              <a:gd name="connsiteY12" fmla="*/ 402693 h 5947468"/>
              <a:gd name="connsiteX13" fmla="*/ 748906 w 2313214"/>
              <a:gd name="connsiteY13" fmla="*/ 441414 h 5947468"/>
              <a:gd name="connsiteX14" fmla="*/ 791499 w 2313214"/>
              <a:gd name="connsiteY14" fmla="*/ 476262 h 5947468"/>
              <a:gd name="connsiteX15" fmla="*/ 839899 w 2313214"/>
              <a:gd name="connsiteY15" fmla="*/ 503366 h 5947468"/>
              <a:gd name="connsiteX16" fmla="*/ 892172 w 2313214"/>
              <a:gd name="connsiteY16" fmla="*/ 526599 h 5947468"/>
              <a:gd name="connsiteX17" fmla="*/ 948317 w 2313214"/>
              <a:gd name="connsiteY17" fmla="*/ 545959 h 5947468"/>
              <a:gd name="connsiteX18" fmla="*/ 1006397 w 2313214"/>
              <a:gd name="connsiteY18" fmla="*/ 563383 h 5947468"/>
              <a:gd name="connsiteX19" fmla="*/ 1064478 w 2313214"/>
              <a:gd name="connsiteY19" fmla="*/ 578871 h 5947468"/>
              <a:gd name="connsiteX20" fmla="*/ 1124495 w 2313214"/>
              <a:gd name="connsiteY20" fmla="*/ 594360 h 5947468"/>
              <a:gd name="connsiteX21" fmla="*/ 1180640 w 2313214"/>
              <a:gd name="connsiteY21" fmla="*/ 611784 h 5947468"/>
              <a:gd name="connsiteX22" fmla="*/ 1236784 w 2313214"/>
              <a:gd name="connsiteY22" fmla="*/ 631144 h 5947468"/>
              <a:gd name="connsiteX23" fmla="*/ 1289057 w 2313214"/>
              <a:gd name="connsiteY23" fmla="*/ 654376 h 5947468"/>
              <a:gd name="connsiteX24" fmla="*/ 1335522 w 2313214"/>
              <a:gd name="connsiteY24" fmla="*/ 683417 h 5947468"/>
              <a:gd name="connsiteX25" fmla="*/ 1378114 w 2313214"/>
              <a:gd name="connsiteY25" fmla="*/ 718265 h 5947468"/>
              <a:gd name="connsiteX26" fmla="*/ 1412963 w 2313214"/>
              <a:gd name="connsiteY26" fmla="*/ 760858 h 5947468"/>
              <a:gd name="connsiteX27" fmla="*/ 1442003 w 2313214"/>
              <a:gd name="connsiteY27" fmla="*/ 807322 h 5947468"/>
              <a:gd name="connsiteX28" fmla="*/ 1465235 w 2313214"/>
              <a:gd name="connsiteY28" fmla="*/ 859595 h 5947468"/>
              <a:gd name="connsiteX29" fmla="*/ 1484596 w 2313214"/>
              <a:gd name="connsiteY29" fmla="*/ 915740 h 5947468"/>
              <a:gd name="connsiteX30" fmla="*/ 1502020 w 2313214"/>
              <a:gd name="connsiteY30" fmla="*/ 971884 h 5947468"/>
              <a:gd name="connsiteX31" fmla="*/ 1517508 w 2313214"/>
              <a:gd name="connsiteY31" fmla="*/ 1031901 h 5947468"/>
              <a:gd name="connsiteX32" fmla="*/ 1532996 w 2313214"/>
              <a:gd name="connsiteY32" fmla="*/ 1089982 h 5947468"/>
              <a:gd name="connsiteX33" fmla="*/ 1550420 w 2313214"/>
              <a:gd name="connsiteY33" fmla="*/ 1148063 h 5947468"/>
              <a:gd name="connsiteX34" fmla="*/ 1569781 w 2313214"/>
              <a:gd name="connsiteY34" fmla="*/ 1204207 h 5947468"/>
              <a:gd name="connsiteX35" fmla="*/ 1593013 w 2313214"/>
              <a:gd name="connsiteY35" fmla="*/ 1256480 h 5947468"/>
              <a:gd name="connsiteX36" fmla="*/ 1620117 w 2313214"/>
              <a:gd name="connsiteY36" fmla="*/ 1304881 h 5947468"/>
              <a:gd name="connsiteX37" fmla="*/ 1654966 w 2313214"/>
              <a:gd name="connsiteY37" fmla="*/ 1347473 h 5947468"/>
              <a:gd name="connsiteX38" fmla="*/ 1693686 w 2313214"/>
              <a:gd name="connsiteY38" fmla="*/ 1392002 h 5947468"/>
              <a:gd name="connsiteX39" fmla="*/ 1738215 w 2313214"/>
              <a:gd name="connsiteY39" fmla="*/ 1430722 h 5947468"/>
              <a:gd name="connsiteX40" fmla="*/ 1784679 w 2313214"/>
              <a:gd name="connsiteY40" fmla="*/ 1467507 h 5947468"/>
              <a:gd name="connsiteX41" fmla="*/ 1835016 w 2313214"/>
              <a:gd name="connsiteY41" fmla="*/ 1504291 h 5947468"/>
              <a:gd name="connsiteX42" fmla="*/ 1883417 w 2313214"/>
              <a:gd name="connsiteY42" fmla="*/ 1541076 h 5947468"/>
              <a:gd name="connsiteX43" fmla="*/ 1929881 w 2313214"/>
              <a:gd name="connsiteY43" fmla="*/ 1577860 h 5947468"/>
              <a:gd name="connsiteX44" fmla="*/ 1974410 w 2313214"/>
              <a:gd name="connsiteY44" fmla="*/ 1618517 h 5947468"/>
              <a:gd name="connsiteX45" fmla="*/ 2013130 w 2313214"/>
              <a:gd name="connsiteY45" fmla="*/ 1659173 h 5947468"/>
              <a:gd name="connsiteX46" fmla="*/ 2046043 w 2313214"/>
              <a:gd name="connsiteY46" fmla="*/ 1705638 h 5947468"/>
              <a:gd name="connsiteX47" fmla="*/ 2071211 w 2313214"/>
              <a:gd name="connsiteY47" fmla="*/ 1754039 h 5947468"/>
              <a:gd name="connsiteX48" fmla="*/ 2088635 w 2313214"/>
              <a:gd name="connsiteY48" fmla="*/ 1812119 h 5947468"/>
              <a:gd name="connsiteX49" fmla="*/ 2096379 w 2313214"/>
              <a:gd name="connsiteY49" fmla="*/ 1872136 h 5947468"/>
              <a:gd name="connsiteX50" fmla="*/ 2098315 w 2313214"/>
              <a:gd name="connsiteY50" fmla="*/ 1934089 h 5947468"/>
              <a:gd name="connsiteX51" fmla="*/ 2092507 w 2313214"/>
              <a:gd name="connsiteY51" fmla="*/ 1999914 h 5947468"/>
              <a:gd name="connsiteX52" fmla="*/ 2084763 w 2313214"/>
              <a:gd name="connsiteY52" fmla="*/ 2065738 h 5947468"/>
              <a:gd name="connsiteX53" fmla="*/ 2075083 w 2313214"/>
              <a:gd name="connsiteY53" fmla="*/ 2131563 h 5947468"/>
              <a:gd name="connsiteX54" fmla="*/ 2067339 w 2313214"/>
              <a:gd name="connsiteY54" fmla="*/ 2197388 h 5947468"/>
              <a:gd name="connsiteX55" fmla="*/ 2063467 w 2313214"/>
              <a:gd name="connsiteY55" fmla="*/ 2263213 h 5947468"/>
              <a:gd name="connsiteX56" fmla="*/ 2063467 w 2313214"/>
              <a:gd name="connsiteY56" fmla="*/ 2327102 h 5947468"/>
              <a:gd name="connsiteX57" fmla="*/ 2071211 w 2313214"/>
              <a:gd name="connsiteY57" fmla="*/ 2387119 h 5947468"/>
              <a:gd name="connsiteX58" fmla="*/ 2086699 w 2313214"/>
              <a:gd name="connsiteY58" fmla="*/ 2447135 h 5947468"/>
              <a:gd name="connsiteX59" fmla="*/ 2109932 w 2313214"/>
              <a:gd name="connsiteY59" fmla="*/ 2503280 h 5947468"/>
              <a:gd name="connsiteX60" fmla="*/ 2140908 w 2313214"/>
              <a:gd name="connsiteY60" fmla="*/ 2561361 h 5947468"/>
              <a:gd name="connsiteX61" fmla="*/ 2171884 w 2313214"/>
              <a:gd name="connsiteY61" fmla="*/ 2619442 h 5947468"/>
              <a:gd name="connsiteX62" fmla="*/ 2206733 w 2313214"/>
              <a:gd name="connsiteY62" fmla="*/ 2677522 h 5947468"/>
              <a:gd name="connsiteX63" fmla="*/ 2239645 w 2313214"/>
              <a:gd name="connsiteY63" fmla="*/ 2733667 h 5947468"/>
              <a:gd name="connsiteX64" fmla="*/ 2268686 w 2313214"/>
              <a:gd name="connsiteY64" fmla="*/ 2793684 h 5947468"/>
              <a:gd name="connsiteX65" fmla="*/ 2291918 w 2313214"/>
              <a:gd name="connsiteY65" fmla="*/ 2851765 h 5947468"/>
              <a:gd name="connsiteX66" fmla="*/ 2307406 w 2313214"/>
              <a:gd name="connsiteY66" fmla="*/ 2911781 h 5947468"/>
              <a:gd name="connsiteX67" fmla="*/ 2313214 w 2313214"/>
              <a:gd name="connsiteY67" fmla="*/ 2973734 h 5947468"/>
              <a:gd name="connsiteX68" fmla="*/ 2307406 w 2313214"/>
              <a:gd name="connsiteY68" fmla="*/ 3035687 h 5947468"/>
              <a:gd name="connsiteX69" fmla="*/ 2291918 w 2313214"/>
              <a:gd name="connsiteY69" fmla="*/ 3095704 h 5947468"/>
              <a:gd name="connsiteX70" fmla="*/ 2268686 w 2313214"/>
              <a:gd name="connsiteY70" fmla="*/ 3153784 h 5947468"/>
              <a:gd name="connsiteX71" fmla="*/ 2239645 w 2313214"/>
              <a:gd name="connsiteY71" fmla="*/ 3213801 h 5947468"/>
              <a:gd name="connsiteX72" fmla="*/ 2206733 w 2313214"/>
              <a:gd name="connsiteY72" fmla="*/ 3269946 h 5947468"/>
              <a:gd name="connsiteX73" fmla="*/ 2171884 w 2313214"/>
              <a:gd name="connsiteY73" fmla="*/ 3328027 h 5947468"/>
              <a:gd name="connsiteX74" fmla="*/ 2140908 w 2313214"/>
              <a:gd name="connsiteY74" fmla="*/ 3386107 h 5947468"/>
              <a:gd name="connsiteX75" fmla="*/ 2109932 w 2313214"/>
              <a:gd name="connsiteY75" fmla="*/ 3444188 h 5947468"/>
              <a:gd name="connsiteX76" fmla="*/ 2086699 w 2313214"/>
              <a:gd name="connsiteY76" fmla="*/ 3500333 h 5947468"/>
              <a:gd name="connsiteX77" fmla="*/ 2071211 w 2313214"/>
              <a:gd name="connsiteY77" fmla="*/ 3560350 h 5947468"/>
              <a:gd name="connsiteX78" fmla="*/ 2063467 w 2313214"/>
              <a:gd name="connsiteY78" fmla="*/ 3620366 h 5947468"/>
              <a:gd name="connsiteX79" fmla="*/ 2063467 w 2313214"/>
              <a:gd name="connsiteY79" fmla="*/ 3684255 h 5947468"/>
              <a:gd name="connsiteX80" fmla="*/ 2067339 w 2313214"/>
              <a:gd name="connsiteY80" fmla="*/ 3750080 h 5947468"/>
              <a:gd name="connsiteX81" fmla="*/ 2075083 w 2313214"/>
              <a:gd name="connsiteY81" fmla="*/ 3815905 h 5947468"/>
              <a:gd name="connsiteX82" fmla="*/ 2084763 w 2313214"/>
              <a:gd name="connsiteY82" fmla="*/ 3881730 h 5947468"/>
              <a:gd name="connsiteX83" fmla="*/ 2092507 w 2313214"/>
              <a:gd name="connsiteY83" fmla="*/ 3947555 h 5947468"/>
              <a:gd name="connsiteX84" fmla="*/ 2098315 w 2313214"/>
              <a:gd name="connsiteY84" fmla="*/ 4013380 h 5947468"/>
              <a:gd name="connsiteX85" fmla="*/ 2096379 w 2313214"/>
              <a:gd name="connsiteY85" fmla="*/ 4075332 h 5947468"/>
              <a:gd name="connsiteX86" fmla="*/ 2088635 w 2313214"/>
              <a:gd name="connsiteY86" fmla="*/ 4135349 h 5947468"/>
              <a:gd name="connsiteX87" fmla="*/ 2071211 w 2313214"/>
              <a:gd name="connsiteY87" fmla="*/ 4193430 h 5947468"/>
              <a:gd name="connsiteX88" fmla="*/ 2046043 w 2313214"/>
              <a:gd name="connsiteY88" fmla="*/ 4241831 h 5947468"/>
              <a:gd name="connsiteX89" fmla="*/ 2013130 w 2313214"/>
              <a:gd name="connsiteY89" fmla="*/ 4288295 h 5947468"/>
              <a:gd name="connsiteX90" fmla="*/ 1974410 w 2313214"/>
              <a:gd name="connsiteY90" fmla="*/ 4328952 h 5947468"/>
              <a:gd name="connsiteX91" fmla="*/ 1929881 w 2313214"/>
              <a:gd name="connsiteY91" fmla="*/ 4369608 h 5947468"/>
              <a:gd name="connsiteX92" fmla="*/ 1883417 w 2313214"/>
              <a:gd name="connsiteY92" fmla="*/ 4406393 h 5947468"/>
              <a:gd name="connsiteX93" fmla="*/ 1835016 w 2313214"/>
              <a:gd name="connsiteY93" fmla="*/ 4443177 h 5947468"/>
              <a:gd name="connsiteX94" fmla="*/ 1784679 w 2313214"/>
              <a:gd name="connsiteY94" fmla="*/ 4479962 h 5947468"/>
              <a:gd name="connsiteX95" fmla="*/ 1738215 w 2313214"/>
              <a:gd name="connsiteY95" fmla="*/ 4516746 h 5947468"/>
              <a:gd name="connsiteX96" fmla="*/ 1693686 w 2313214"/>
              <a:gd name="connsiteY96" fmla="*/ 4555467 h 5947468"/>
              <a:gd name="connsiteX97" fmla="*/ 1654966 w 2313214"/>
              <a:gd name="connsiteY97" fmla="*/ 4599995 h 5947468"/>
              <a:gd name="connsiteX98" fmla="*/ 1620117 w 2313214"/>
              <a:gd name="connsiteY98" fmla="*/ 4642588 h 5947468"/>
              <a:gd name="connsiteX99" fmla="*/ 1593013 w 2313214"/>
              <a:gd name="connsiteY99" fmla="*/ 4690988 h 5947468"/>
              <a:gd name="connsiteX100" fmla="*/ 1569781 w 2313214"/>
              <a:gd name="connsiteY100" fmla="*/ 4743261 h 5947468"/>
              <a:gd name="connsiteX101" fmla="*/ 1550420 w 2313214"/>
              <a:gd name="connsiteY101" fmla="*/ 4799406 h 5947468"/>
              <a:gd name="connsiteX102" fmla="*/ 1532996 w 2313214"/>
              <a:gd name="connsiteY102" fmla="*/ 4857486 h 5947468"/>
              <a:gd name="connsiteX103" fmla="*/ 1517508 w 2313214"/>
              <a:gd name="connsiteY103" fmla="*/ 4915567 h 5947468"/>
              <a:gd name="connsiteX104" fmla="*/ 1502020 w 2313214"/>
              <a:gd name="connsiteY104" fmla="*/ 4975584 h 5947468"/>
              <a:gd name="connsiteX105" fmla="*/ 1484596 w 2313214"/>
              <a:gd name="connsiteY105" fmla="*/ 5031729 h 5947468"/>
              <a:gd name="connsiteX106" fmla="*/ 1465235 w 2313214"/>
              <a:gd name="connsiteY106" fmla="*/ 5087873 h 5947468"/>
              <a:gd name="connsiteX107" fmla="*/ 1442003 w 2313214"/>
              <a:gd name="connsiteY107" fmla="*/ 5140146 h 5947468"/>
              <a:gd name="connsiteX108" fmla="*/ 1412963 w 2313214"/>
              <a:gd name="connsiteY108" fmla="*/ 5186611 h 5947468"/>
              <a:gd name="connsiteX109" fmla="*/ 1378114 w 2313214"/>
              <a:gd name="connsiteY109" fmla="*/ 5229203 h 5947468"/>
              <a:gd name="connsiteX110" fmla="*/ 1335522 w 2313214"/>
              <a:gd name="connsiteY110" fmla="*/ 5264052 h 5947468"/>
              <a:gd name="connsiteX111" fmla="*/ 1289057 w 2313214"/>
              <a:gd name="connsiteY111" fmla="*/ 5293092 h 5947468"/>
              <a:gd name="connsiteX112" fmla="*/ 1236784 w 2313214"/>
              <a:gd name="connsiteY112" fmla="*/ 5316324 h 5947468"/>
              <a:gd name="connsiteX113" fmla="*/ 1180640 w 2313214"/>
              <a:gd name="connsiteY113" fmla="*/ 5335685 h 5947468"/>
              <a:gd name="connsiteX114" fmla="*/ 1124495 w 2313214"/>
              <a:gd name="connsiteY114" fmla="*/ 5353109 h 5947468"/>
              <a:gd name="connsiteX115" fmla="*/ 1064478 w 2313214"/>
              <a:gd name="connsiteY115" fmla="*/ 5368597 h 5947468"/>
              <a:gd name="connsiteX116" fmla="*/ 1006397 w 2313214"/>
              <a:gd name="connsiteY116" fmla="*/ 5384085 h 5947468"/>
              <a:gd name="connsiteX117" fmla="*/ 948317 w 2313214"/>
              <a:gd name="connsiteY117" fmla="*/ 5401509 h 5947468"/>
              <a:gd name="connsiteX118" fmla="*/ 892172 w 2313214"/>
              <a:gd name="connsiteY118" fmla="*/ 5420870 h 5947468"/>
              <a:gd name="connsiteX119" fmla="*/ 839899 w 2313214"/>
              <a:gd name="connsiteY119" fmla="*/ 5444102 h 5947468"/>
              <a:gd name="connsiteX120" fmla="*/ 791499 w 2313214"/>
              <a:gd name="connsiteY120" fmla="*/ 5471206 h 5947468"/>
              <a:gd name="connsiteX121" fmla="*/ 748906 w 2313214"/>
              <a:gd name="connsiteY121" fmla="*/ 5506055 h 5947468"/>
              <a:gd name="connsiteX122" fmla="*/ 704378 w 2313214"/>
              <a:gd name="connsiteY122" fmla="*/ 5544775 h 5947468"/>
              <a:gd name="connsiteX123" fmla="*/ 665657 w 2313214"/>
              <a:gd name="connsiteY123" fmla="*/ 5589304 h 5947468"/>
              <a:gd name="connsiteX124" fmla="*/ 628873 w 2313214"/>
              <a:gd name="connsiteY124" fmla="*/ 5635768 h 5947468"/>
              <a:gd name="connsiteX125" fmla="*/ 592088 w 2313214"/>
              <a:gd name="connsiteY125" fmla="*/ 5684169 h 5947468"/>
              <a:gd name="connsiteX126" fmla="*/ 555304 w 2313214"/>
              <a:gd name="connsiteY126" fmla="*/ 5732570 h 5947468"/>
              <a:gd name="connsiteX127" fmla="*/ 518519 w 2313214"/>
              <a:gd name="connsiteY127" fmla="*/ 5779034 h 5947468"/>
              <a:gd name="connsiteX128" fmla="*/ 477863 w 2313214"/>
              <a:gd name="connsiteY128" fmla="*/ 5823563 h 5947468"/>
              <a:gd name="connsiteX129" fmla="*/ 437206 w 2313214"/>
              <a:gd name="connsiteY129" fmla="*/ 5862283 h 5947468"/>
              <a:gd name="connsiteX130" fmla="*/ 390742 w 2313214"/>
              <a:gd name="connsiteY130" fmla="*/ 5895196 h 5947468"/>
              <a:gd name="connsiteX131" fmla="*/ 342341 w 2313214"/>
              <a:gd name="connsiteY131" fmla="*/ 5920364 h 5947468"/>
              <a:gd name="connsiteX132" fmla="*/ 284260 w 2313214"/>
              <a:gd name="connsiteY132" fmla="*/ 5937788 h 5947468"/>
              <a:gd name="connsiteX133" fmla="*/ 224243 w 2313214"/>
              <a:gd name="connsiteY133" fmla="*/ 5945532 h 5947468"/>
              <a:gd name="connsiteX134" fmla="*/ 162291 w 2313214"/>
              <a:gd name="connsiteY134" fmla="*/ 5947468 h 5947468"/>
              <a:gd name="connsiteX135" fmla="*/ 96466 w 2313214"/>
              <a:gd name="connsiteY135" fmla="*/ 5941660 h 5947468"/>
              <a:gd name="connsiteX136" fmla="*/ 30641 w 2313214"/>
              <a:gd name="connsiteY136" fmla="*/ 5933916 h 5947468"/>
              <a:gd name="connsiteX137" fmla="*/ 0 w 2313214"/>
              <a:gd name="connsiteY137" fmla="*/ 5929410 h 5947468"/>
              <a:gd name="connsiteX138" fmla="*/ 0 w 2313214"/>
              <a:gd name="connsiteY138" fmla="*/ 18058 h 5947468"/>
              <a:gd name="connsiteX139" fmla="*/ 30641 w 2313214"/>
              <a:gd name="connsiteY139" fmla="*/ 13552 h 5947468"/>
              <a:gd name="connsiteX140" fmla="*/ 96466 w 2313214"/>
              <a:gd name="connsiteY140" fmla="*/ 5808 h 5947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2313214" h="5947468">
                <a:moveTo>
                  <a:pt x="162291" y="0"/>
                </a:moveTo>
                <a:lnTo>
                  <a:pt x="224243" y="1936"/>
                </a:lnTo>
                <a:lnTo>
                  <a:pt x="284260" y="9680"/>
                </a:lnTo>
                <a:lnTo>
                  <a:pt x="342341" y="27104"/>
                </a:lnTo>
                <a:lnTo>
                  <a:pt x="390742" y="52273"/>
                </a:lnTo>
                <a:lnTo>
                  <a:pt x="437206" y="85185"/>
                </a:lnTo>
                <a:lnTo>
                  <a:pt x="477863" y="123905"/>
                </a:lnTo>
                <a:lnTo>
                  <a:pt x="518519" y="168434"/>
                </a:lnTo>
                <a:lnTo>
                  <a:pt x="555304" y="214899"/>
                </a:lnTo>
                <a:lnTo>
                  <a:pt x="592088" y="263299"/>
                </a:lnTo>
                <a:lnTo>
                  <a:pt x="628873" y="311700"/>
                </a:lnTo>
                <a:lnTo>
                  <a:pt x="665657" y="358165"/>
                </a:lnTo>
                <a:lnTo>
                  <a:pt x="704378" y="402693"/>
                </a:lnTo>
                <a:lnTo>
                  <a:pt x="748906" y="441414"/>
                </a:lnTo>
                <a:lnTo>
                  <a:pt x="791499" y="476262"/>
                </a:lnTo>
                <a:lnTo>
                  <a:pt x="839899" y="503366"/>
                </a:lnTo>
                <a:lnTo>
                  <a:pt x="892172" y="526599"/>
                </a:lnTo>
                <a:lnTo>
                  <a:pt x="948317" y="545959"/>
                </a:lnTo>
                <a:lnTo>
                  <a:pt x="1006397" y="563383"/>
                </a:lnTo>
                <a:lnTo>
                  <a:pt x="1064478" y="578871"/>
                </a:lnTo>
                <a:lnTo>
                  <a:pt x="1124495" y="594360"/>
                </a:lnTo>
                <a:lnTo>
                  <a:pt x="1180640" y="611784"/>
                </a:lnTo>
                <a:lnTo>
                  <a:pt x="1236784" y="631144"/>
                </a:lnTo>
                <a:lnTo>
                  <a:pt x="1289057" y="654376"/>
                </a:lnTo>
                <a:lnTo>
                  <a:pt x="1335522" y="683417"/>
                </a:lnTo>
                <a:lnTo>
                  <a:pt x="1378114" y="718265"/>
                </a:lnTo>
                <a:lnTo>
                  <a:pt x="1412963" y="760858"/>
                </a:lnTo>
                <a:lnTo>
                  <a:pt x="1442003" y="807322"/>
                </a:lnTo>
                <a:lnTo>
                  <a:pt x="1465235" y="859595"/>
                </a:lnTo>
                <a:lnTo>
                  <a:pt x="1484596" y="915740"/>
                </a:lnTo>
                <a:lnTo>
                  <a:pt x="1502020" y="971884"/>
                </a:lnTo>
                <a:lnTo>
                  <a:pt x="1517508" y="1031901"/>
                </a:lnTo>
                <a:lnTo>
                  <a:pt x="1532996" y="1089982"/>
                </a:lnTo>
                <a:lnTo>
                  <a:pt x="1550420" y="1148063"/>
                </a:lnTo>
                <a:lnTo>
                  <a:pt x="1569781" y="1204207"/>
                </a:lnTo>
                <a:lnTo>
                  <a:pt x="1593013" y="1256480"/>
                </a:lnTo>
                <a:lnTo>
                  <a:pt x="1620117" y="1304881"/>
                </a:lnTo>
                <a:lnTo>
                  <a:pt x="1654966" y="1347473"/>
                </a:lnTo>
                <a:lnTo>
                  <a:pt x="1693686" y="1392002"/>
                </a:lnTo>
                <a:lnTo>
                  <a:pt x="1738215" y="1430722"/>
                </a:lnTo>
                <a:lnTo>
                  <a:pt x="1784679" y="1467507"/>
                </a:lnTo>
                <a:lnTo>
                  <a:pt x="1835016" y="1504291"/>
                </a:lnTo>
                <a:lnTo>
                  <a:pt x="1883417" y="1541076"/>
                </a:lnTo>
                <a:lnTo>
                  <a:pt x="1929881" y="1577860"/>
                </a:lnTo>
                <a:lnTo>
                  <a:pt x="1974410" y="1618517"/>
                </a:lnTo>
                <a:lnTo>
                  <a:pt x="2013130" y="1659173"/>
                </a:lnTo>
                <a:lnTo>
                  <a:pt x="2046043" y="1705638"/>
                </a:lnTo>
                <a:lnTo>
                  <a:pt x="2071211" y="1754039"/>
                </a:lnTo>
                <a:lnTo>
                  <a:pt x="2088635" y="1812119"/>
                </a:lnTo>
                <a:lnTo>
                  <a:pt x="2096379" y="1872136"/>
                </a:lnTo>
                <a:lnTo>
                  <a:pt x="2098315" y="1934089"/>
                </a:lnTo>
                <a:lnTo>
                  <a:pt x="2092507" y="1999914"/>
                </a:lnTo>
                <a:lnTo>
                  <a:pt x="2084763" y="2065738"/>
                </a:lnTo>
                <a:lnTo>
                  <a:pt x="2075083" y="2131563"/>
                </a:lnTo>
                <a:lnTo>
                  <a:pt x="2067339" y="2197388"/>
                </a:lnTo>
                <a:lnTo>
                  <a:pt x="2063467" y="2263213"/>
                </a:lnTo>
                <a:lnTo>
                  <a:pt x="2063467" y="2327102"/>
                </a:lnTo>
                <a:lnTo>
                  <a:pt x="2071211" y="2387119"/>
                </a:lnTo>
                <a:lnTo>
                  <a:pt x="2086699" y="2447135"/>
                </a:lnTo>
                <a:lnTo>
                  <a:pt x="2109932" y="2503280"/>
                </a:lnTo>
                <a:lnTo>
                  <a:pt x="2140908" y="2561361"/>
                </a:lnTo>
                <a:lnTo>
                  <a:pt x="2171884" y="2619442"/>
                </a:lnTo>
                <a:lnTo>
                  <a:pt x="2206733" y="2677522"/>
                </a:lnTo>
                <a:lnTo>
                  <a:pt x="2239645" y="2733667"/>
                </a:lnTo>
                <a:lnTo>
                  <a:pt x="2268686" y="2793684"/>
                </a:lnTo>
                <a:lnTo>
                  <a:pt x="2291918" y="2851765"/>
                </a:lnTo>
                <a:lnTo>
                  <a:pt x="2307406" y="2911781"/>
                </a:lnTo>
                <a:lnTo>
                  <a:pt x="2313214" y="2973734"/>
                </a:lnTo>
                <a:lnTo>
                  <a:pt x="2307406" y="3035687"/>
                </a:lnTo>
                <a:lnTo>
                  <a:pt x="2291918" y="3095704"/>
                </a:lnTo>
                <a:lnTo>
                  <a:pt x="2268686" y="3153784"/>
                </a:lnTo>
                <a:lnTo>
                  <a:pt x="2239645" y="3213801"/>
                </a:lnTo>
                <a:lnTo>
                  <a:pt x="2206733" y="3269946"/>
                </a:lnTo>
                <a:lnTo>
                  <a:pt x="2171884" y="3328027"/>
                </a:lnTo>
                <a:lnTo>
                  <a:pt x="2140908" y="3386107"/>
                </a:lnTo>
                <a:lnTo>
                  <a:pt x="2109932" y="3444188"/>
                </a:lnTo>
                <a:lnTo>
                  <a:pt x="2086699" y="3500333"/>
                </a:lnTo>
                <a:lnTo>
                  <a:pt x="2071211" y="3560350"/>
                </a:lnTo>
                <a:lnTo>
                  <a:pt x="2063467" y="3620366"/>
                </a:lnTo>
                <a:lnTo>
                  <a:pt x="2063467" y="3684255"/>
                </a:lnTo>
                <a:lnTo>
                  <a:pt x="2067339" y="3750080"/>
                </a:lnTo>
                <a:lnTo>
                  <a:pt x="2075083" y="3815905"/>
                </a:lnTo>
                <a:lnTo>
                  <a:pt x="2084763" y="3881730"/>
                </a:lnTo>
                <a:lnTo>
                  <a:pt x="2092507" y="3947555"/>
                </a:lnTo>
                <a:lnTo>
                  <a:pt x="2098315" y="4013380"/>
                </a:lnTo>
                <a:lnTo>
                  <a:pt x="2096379" y="4075332"/>
                </a:lnTo>
                <a:lnTo>
                  <a:pt x="2088635" y="4135349"/>
                </a:lnTo>
                <a:lnTo>
                  <a:pt x="2071211" y="4193430"/>
                </a:lnTo>
                <a:lnTo>
                  <a:pt x="2046043" y="4241831"/>
                </a:lnTo>
                <a:lnTo>
                  <a:pt x="2013130" y="4288295"/>
                </a:lnTo>
                <a:lnTo>
                  <a:pt x="1974410" y="4328952"/>
                </a:lnTo>
                <a:lnTo>
                  <a:pt x="1929881" y="4369608"/>
                </a:lnTo>
                <a:lnTo>
                  <a:pt x="1883417" y="4406393"/>
                </a:lnTo>
                <a:lnTo>
                  <a:pt x="1835016" y="4443177"/>
                </a:lnTo>
                <a:lnTo>
                  <a:pt x="1784679" y="4479962"/>
                </a:lnTo>
                <a:lnTo>
                  <a:pt x="1738215" y="4516746"/>
                </a:lnTo>
                <a:lnTo>
                  <a:pt x="1693686" y="4555467"/>
                </a:lnTo>
                <a:lnTo>
                  <a:pt x="1654966" y="4599995"/>
                </a:lnTo>
                <a:lnTo>
                  <a:pt x="1620117" y="4642588"/>
                </a:lnTo>
                <a:lnTo>
                  <a:pt x="1593013" y="4690988"/>
                </a:lnTo>
                <a:lnTo>
                  <a:pt x="1569781" y="4743261"/>
                </a:lnTo>
                <a:lnTo>
                  <a:pt x="1550420" y="4799406"/>
                </a:lnTo>
                <a:lnTo>
                  <a:pt x="1532996" y="4857486"/>
                </a:lnTo>
                <a:lnTo>
                  <a:pt x="1517508" y="4915567"/>
                </a:lnTo>
                <a:lnTo>
                  <a:pt x="1502020" y="4975584"/>
                </a:lnTo>
                <a:lnTo>
                  <a:pt x="1484596" y="5031729"/>
                </a:lnTo>
                <a:lnTo>
                  <a:pt x="1465235" y="5087873"/>
                </a:lnTo>
                <a:lnTo>
                  <a:pt x="1442003" y="5140146"/>
                </a:lnTo>
                <a:lnTo>
                  <a:pt x="1412963" y="5186611"/>
                </a:lnTo>
                <a:lnTo>
                  <a:pt x="1378114" y="5229203"/>
                </a:lnTo>
                <a:lnTo>
                  <a:pt x="1335522" y="5264052"/>
                </a:lnTo>
                <a:lnTo>
                  <a:pt x="1289057" y="5293092"/>
                </a:lnTo>
                <a:lnTo>
                  <a:pt x="1236784" y="5316324"/>
                </a:lnTo>
                <a:lnTo>
                  <a:pt x="1180640" y="5335685"/>
                </a:lnTo>
                <a:lnTo>
                  <a:pt x="1124495" y="5353109"/>
                </a:lnTo>
                <a:lnTo>
                  <a:pt x="1064478" y="5368597"/>
                </a:lnTo>
                <a:lnTo>
                  <a:pt x="1006397" y="5384085"/>
                </a:lnTo>
                <a:lnTo>
                  <a:pt x="948317" y="5401509"/>
                </a:lnTo>
                <a:lnTo>
                  <a:pt x="892172" y="5420870"/>
                </a:lnTo>
                <a:lnTo>
                  <a:pt x="839899" y="5444102"/>
                </a:lnTo>
                <a:lnTo>
                  <a:pt x="791499" y="5471206"/>
                </a:lnTo>
                <a:lnTo>
                  <a:pt x="748906" y="5506055"/>
                </a:lnTo>
                <a:lnTo>
                  <a:pt x="704378" y="5544775"/>
                </a:lnTo>
                <a:lnTo>
                  <a:pt x="665657" y="5589304"/>
                </a:lnTo>
                <a:lnTo>
                  <a:pt x="628873" y="5635768"/>
                </a:lnTo>
                <a:lnTo>
                  <a:pt x="592088" y="5684169"/>
                </a:lnTo>
                <a:lnTo>
                  <a:pt x="555304" y="5732570"/>
                </a:lnTo>
                <a:lnTo>
                  <a:pt x="518519" y="5779034"/>
                </a:lnTo>
                <a:lnTo>
                  <a:pt x="477863" y="5823563"/>
                </a:lnTo>
                <a:lnTo>
                  <a:pt x="437206" y="5862283"/>
                </a:lnTo>
                <a:lnTo>
                  <a:pt x="390742" y="5895196"/>
                </a:lnTo>
                <a:lnTo>
                  <a:pt x="342341" y="5920364"/>
                </a:lnTo>
                <a:lnTo>
                  <a:pt x="284260" y="5937788"/>
                </a:lnTo>
                <a:lnTo>
                  <a:pt x="224243" y="5945532"/>
                </a:lnTo>
                <a:lnTo>
                  <a:pt x="162291" y="5947468"/>
                </a:lnTo>
                <a:lnTo>
                  <a:pt x="96466" y="5941660"/>
                </a:lnTo>
                <a:lnTo>
                  <a:pt x="30641" y="5933916"/>
                </a:lnTo>
                <a:lnTo>
                  <a:pt x="0" y="5929410"/>
                </a:lnTo>
                <a:lnTo>
                  <a:pt x="0" y="18058"/>
                </a:lnTo>
                <a:lnTo>
                  <a:pt x="30641" y="13552"/>
                </a:lnTo>
                <a:lnTo>
                  <a:pt x="96466" y="5808"/>
                </a:lnTo>
                <a:close/>
              </a:path>
            </a:pathLst>
          </a:custGeom>
          <a:solidFill>
            <a:schemeClr val="tx1">
              <a:alpha val="10000"/>
            </a:schemeClr>
          </a:solidFill>
          <a:ln w="0">
            <a:noFill/>
            <a:prstDash val="solid"/>
            <a:round/>
            <a:headEnd/>
            <a:tailEnd/>
          </a:ln>
        </p:spPr>
      </p:sp>
      <p:sp>
        <p:nvSpPr>
          <p:cNvPr id="2" name="Tittel 1">
            <a:extLst>
              <a:ext uri="{FF2B5EF4-FFF2-40B4-BE49-F238E27FC236}">
                <a16:creationId xmlns:a16="http://schemas.microsoft.com/office/drawing/2014/main" xmlns="" id="{F87BCD3A-35FF-2FC9-04BE-73A8D00E8E61}"/>
              </a:ext>
            </a:extLst>
          </p:cNvPr>
          <p:cNvSpPr>
            <a:spLocks noGrp="1"/>
          </p:cNvSpPr>
          <p:nvPr>
            <p:ph type="title"/>
          </p:nvPr>
        </p:nvSpPr>
        <p:spPr>
          <a:xfrm>
            <a:off x="612989" y="776175"/>
            <a:ext cx="3990455" cy="5305650"/>
          </a:xfrm>
        </p:spPr>
        <p:txBody>
          <a:bodyPr anchor="b">
            <a:normAutofit fontScale="90000"/>
          </a:bodyPr>
          <a:lstStyle/>
          <a:p>
            <a:r>
              <a:rPr lang="en-US" b="0" i="0" dirty="0">
                <a:effectLst/>
                <a:latin typeface="Londrina Solid"/>
              </a:rPr>
              <a:t>4. Animals don't usually pass away immediately after being shot.</a:t>
            </a:r>
          </a:p>
        </p:txBody>
      </p:sp>
      <p:sp>
        <p:nvSpPr>
          <p:cNvPr id="3" name="Plassholder for innhold 2">
            <a:extLst>
              <a:ext uri="{FF2B5EF4-FFF2-40B4-BE49-F238E27FC236}">
                <a16:creationId xmlns:a16="http://schemas.microsoft.com/office/drawing/2014/main" xmlns="" id="{EE69B9AB-3EE9-54FF-2DED-998A128F288A}"/>
              </a:ext>
            </a:extLst>
          </p:cNvPr>
          <p:cNvSpPr>
            <a:spLocks noGrp="1"/>
          </p:cNvSpPr>
          <p:nvPr>
            <p:ph idx="1"/>
          </p:nvPr>
        </p:nvSpPr>
        <p:spPr>
          <a:xfrm>
            <a:off x="5246914" y="870113"/>
            <a:ext cx="6183086" cy="5117775"/>
          </a:xfrm>
        </p:spPr>
        <p:txBody>
          <a:bodyPr anchor="ctr">
            <a:normAutofit/>
          </a:bodyPr>
          <a:lstStyle/>
          <a:p>
            <a:r>
              <a:rPr lang="en-US" sz="2400" dirty="0"/>
              <a:t>Some deer shot by hunters only pass away after receiving two or three shots.</a:t>
            </a:r>
          </a:p>
          <a:p>
            <a:r>
              <a:rPr lang="en-US" sz="2400" dirty="0"/>
              <a:t>Others are injured but not immediately killed; instead, they suffer for up to 15 minutes before passing away.</a:t>
            </a:r>
          </a:p>
        </p:txBody>
      </p:sp>
      <p:sp>
        <p:nvSpPr>
          <p:cNvPr id="4" name="Plassholder for bunntekst 3">
            <a:extLst>
              <a:ext uri="{FF2B5EF4-FFF2-40B4-BE49-F238E27FC236}">
                <a16:creationId xmlns:a16="http://schemas.microsoft.com/office/drawing/2014/main" xmlns="" id="{D002D300-5A6F-356B-ACF5-83D75B8F29C7}"/>
              </a:ext>
            </a:extLst>
          </p:cNvPr>
          <p:cNvSpPr>
            <a:spLocks noGrp="1"/>
          </p:cNvSpPr>
          <p:nvPr>
            <p:ph type="ftr" sz="quarter" idx="11"/>
          </p:nvPr>
        </p:nvSpPr>
        <p:spPr>
          <a:xfrm>
            <a:off x="5246913" y="6375679"/>
            <a:ext cx="4397830" cy="345796"/>
          </a:xfrm>
        </p:spPr>
        <p:txBody>
          <a:bodyPr>
            <a:normAutofit/>
          </a:bodyPr>
          <a:lstStyle/>
          <a:p>
            <a:pPr algn="l">
              <a:spcAft>
                <a:spcPts val="600"/>
              </a:spcAft>
            </a:pPr>
            <a:r>
              <a:rPr lang="en-US"/>
              <a:t>Project Number: 2020-1-UK01-KA227-SCH-094437</a:t>
            </a:r>
          </a:p>
        </p:txBody>
      </p:sp>
      <p:sp>
        <p:nvSpPr>
          <p:cNvPr id="8" name="TextBox 7">
            <a:extLst>
              <a:ext uri="{FF2B5EF4-FFF2-40B4-BE49-F238E27FC236}">
                <a16:creationId xmlns:a16="http://schemas.microsoft.com/office/drawing/2014/main" xmlns="" id="{EF630B79-F23B-A297-4322-D1E2B27F778C}"/>
              </a:ext>
            </a:extLst>
          </p:cNvPr>
          <p:cNvSpPr txBox="1"/>
          <p:nvPr/>
        </p:nvSpPr>
        <p:spPr>
          <a:xfrm>
            <a:off x="5246913" y="5098115"/>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80980697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4" name="Picture 5" descr="Heads of two giraffes in front of green trees">
            <a:extLst>
              <a:ext uri="{FF2B5EF4-FFF2-40B4-BE49-F238E27FC236}">
                <a16:creationId xmlns:a16="http://schemas.microsoft.com/office/drawing/2014/main" xmlns="" id="{B39A48AC-2056-4EA9-DB74-2D9C87952F84}"/>
              </a:ext>
            </a:extLst>
          </p:cNvPr>
          <p:cNvPicPr>
            <a:picLocks noChangeAspect="1"/>
          </p:cNvPicPr>
          <p:nvPr/>
        </p:nvPicPr>
        <p:blipFill rotWithShape="1">
          <a:blip r:embed="rId2"/>
          <a:srcRect l="19691" r="33248"/>
          <a:stretch/>
        </p:blipFill>
        <p:spPr>
          <a:xfrm>
            <a:off x="7338646" y="10"/>
            <a:ext cx="4853354" cy="6857990"/>
          </a:xfrm>
          <a:prstGeom prst="rect">
            <a:avLst/>
          </a:prstGeom>
        </p:spPr>
      </p:pic>
      <p:sp>
        <p:nvSpPr>
          <p:cNvPr id="15" name="Freeform 10">
            <a:extLst>
              <a:ext uri="{FF2B5EF4-FFF2-40B4-BE49-F238E27FC236}">
                <a16:creationId xmlns:a16="http://schemas.microsoft.com/office/drawing/2014/main" xmlns="" id="{E1CE536E-134A-4A35-900B-30F927D5B5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solidFill>
          <a:ln w="0">
            <a:noFill/>
            <a:prstDash val="solid"/>
            <a:round/>
            <a:headEnd/>
            <a:tailEnd/>
          </a:ln>
        </p:spPr>
      </p:sp>
      <p:sp>
        <p:nvSpPr>
          <p:cNvPr id="2" name="Tittel 1">
            <a:extLst>
              <a:ext uri="{FF2B5EF4-FFF2-40B4-BE49-F238E27FC236}">
                <a16:creationId xmlns:a16="http://schemas.microsoft.com/office/drawing/2014/main" xmlns="" id="{A3D0D40A-0D7C-284E-691E-6C29349DACE2}"/>
              </a:ext>
            </a:extLst>
          </p:cNvPr>
          <p:cNvSpPr>
            <a:spLocks noGrp="1"/>
          </p:cNvSpPr>
          <p:nvPr>
            <p:ph type="title"/>
          </p:nvPr>
        </p:nvSpPr>
        <p:spPr>
          <a:xfrm>
            <a:off x="765051" y="382385"/>
            <a:ext cx="6015897" cy="1492132"/>
          </a:xfrm>
        </p:spPr>
        <p:txBody>
          <a:bodyPr>
            <a:normAutofit/>
          </a:bodyPr>
          <a:lstStyle/>
          <a:p>
            <a:r>
              <a:rPr lang="en-GB" sz="3200" b="0" i="0" dirty="0">
                <a:effectLst/>
                <a:latin typeface="Londrina Solid"/>
              </a:rPr>
              <a:t>5. </a:t>
            </a:r>
            <a:r>
              <a:rPr lang="en-US" sz="3200" b="0" i="0" dirty="0">
                <a:effectLst/>
                <a:latin typeface="Londrina Solid"/>
              </a:rPr>
              <a:t>It splits apart animal families.</a:t>
            </a:r>
            <a:r>
              <a:rPr lang="en-GB" sz="3200" b="0" i="0" dirty="0">
                <a:effectLst/>
                <a:latin typeface="Londrina Solid"/>
              </a:rPr>
              <a:t/>
            </a:r>
            <a:br>
              <a:rPr lang="en-GB" sz="3200" b="0" i="0" dirty="0">
                <a:effectLst/>
                <a:latin typeface="Londrina Solid"/>
              </a:rPr>
            </a:br>
            <a:endParaRPr lang="nb-NO" sz="3200" dirty="0"/>
          </a:p>
        </p:txBody>
      </p:sp>
      <p:sp>
        <p:nvSpPr>
          <p:cNvPr id="16" name="Rectangle 11">
            <a:extLst>
              <a:ext uri="{FF2B5EF4-FFF2-40B4-BE49-F238E27FC236}">
                <a16:creationId xmlns:a16="http://schemas.microsoft.com/office/drawing/2014/main" xmlns="" id="{FA0382D1-1594-4E3D-842E-04E1E5E757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lassholder for innhold 2">
            <a:extLst>
              <a:ext uri="{FF2B5EF4-FFF2-40B4-BE49-F238E27FC236}">
                <a16:creationId xmlns:a16="http://schemas.microsoft.com/office/drawing/2014/main" xmlns="" id="{94597696-1383-C046-A8B5-1976D80B0B6E}"/>
              </a:ext>
            </a:extLst>
          </p:cNvPr>
          <p:cNvSpPr>
            <a:spLocks noGrp="1"/>
          </p:cNvSpPr>
          <p:nvPr>
            <p:ph idx="1"/>
          </p:nvPr>
        </p:nvSpPr>
        <p:spPr>
          <a:xfrm>
            <a:off x="778906" y="2286001"/>
            <a:ext cx="6015897" cy="3593591"/>
          </a:xfrm>
        </p:spPr>
        <p:txBody>
          <a:bodyPr>
            <a:normAutofit/>
          </a:bodyPr>
          <a:lstStyle/>
          <a:p>
            <a:r>
              <a:rPr lang="en-US" dirty="0"/>
              <a:t>Like humans, some animals develop incredibly strong ties with their families.</a:t>
            </a:r>
          </a:p>
          <a:p>
            <a:r>
              <a:rPr lang="en-US" dirty="0"/>
              <a:t>No one's family should ever be targeted for hunting.</a:t>
            </a:r>
          </a:p>
        </p:txBody>
      </p:sp>
      <p:sp>
        <p:nvSpPr>
          <p:cNvPr id="4" name="Plassholder for bunntekst 3">
            <a:extLst>
              <a:ext uri="{FF2B5EF4-FFF2-40B4-BE49-F238E27FC236}">
                <a16:creationId xmlns:a16="http://schemas.microsoft.com/office/drawing/2014/main" xmlns="" id="{8D2D860D-D3DF-4499-5A7D-B363B092B347}"/>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sp>
        <p:nvSpPr>
          <p:cNvPr id="8" name="TextBox 7">
            <a:extLst>
              <a:ext uri="{FF2B5EF4-FFF2-40B4-BE49-F238E27FC236}">
                <a16:creationId xmlns:a16="http://schemas.microsoft.com/office/drawing/2014/main" xmlns="" id="{CEF284C1-F51B-8355-4ADC-BD027BA0011C}"/>
              </a:ext>
            </a:extLst>
          </p:cNvPr>
          <p:cNvSpPr txBox="1"/>
          <p:nvPr/>
        </p:nvSpPr>
        <p:spPr>
          <a:xfrm>
            <a:off x="765051" y="4181592"/>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1724202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FC012A5-170D-4B0F-A916-A8EE2C6CE94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37F40654-5E8C-468A-9596-50927AF198A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345981"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50E62E12-3196-3DE8-4276-84F9CCA86212}"/>
              </a:ext>
            </a:extLst>
          </p:cNvPr>
          <p:cNvSpPr>
            <a:spLocks noGrp="1"/>
          </p:cNvSpPr>
          <p:nvPr>
            <p:ph type="title"/>
          </p:nvPr>
        </p:nvSpPr>
        <p:spPr>
          <a:xfrm>
            <a:off x="965201" y="1354945"/>
            <a:ext cx="2059048" cy="4148110"/>
          </a:xfrm>
        </p:spPr>
        <p:txBody>
          <a:bodyPr anchor="ctr">
            <a:normAutofit fontScale="90000"/>
          </a:bodyPr>
          <a:lstStyle/>
          <a:p>
            <a:r>
              <a:rPr lang="en-GB" sz="2800" dirty="0">
                <a:solidFill>
                  <a:srgbClr val="2A1A00"/>
                </a:solidFill>
              </a:rPr>
              <a:t>6. </a:t>
            </a:r>
            <a:r>
              <a:rPr lang="en-US" sz="2800" dirty="0">
                <a:solidFill>
                  <a:srgbClr val="2A1A00"/>
                </a:solidFill>
              </a:rPr>
              <a:t>While it's untrue, some hunters assert that hunting "keeps nature in balance."</a:t>
            </a:r>
            <a:endParaRPr lang="nb-NO" sz="2800" dirty="0">
              <a:solidFill>
                <a:srgbClr val="2A1A00"/>
              </a:solidFill>
            </a:endParaRPr>
          </a:p>
        </p:txBody>
      </p:sp>
      <p:sp>
        <p:nvSpPr>
          <p:cNvPr id="13" name="Rectangle 12">
            <a:extLst>
              <a:ext uri="{FF2B5EF4-FFF2-40B4-BE49-F238E27FC236}">
                <a16:creationId xmlns:a16="http://schemas.microsoft.com/office/drawing/2014/main" xmlns="" id="{50B1BD4A-8DE6-4266-9C27-59260F938ED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643467" cy="6858000"/>
          </a:xfrm>
          <a:prstGeom prst="rect">
            <a:avLst/>
          </a:prstGeom>
          <a:solidFill>
            <a:schemeClr val="accent1">
              <a:lumMod val="75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3" name="Plassholder for innhold 2">
            <a:extLst>
              <a:ext uri="{FF2B5EF4-FFF2-40B4-BE49-F238E27FC236}">
                <a16:creationId xmlns:a16="http://schemas.microsoft.com/office/drawing/2014/main" xmlns="" id="{435C4B85-6077-B61D-F7A1-660430FD9516}"/>
              </a:ext>
            </a:extLst>
          </p:cNvPr>
          <p:cNvSpPr>
            <a:spLocks noGrp="1"/>
          </p:cNvSpPr>
          <p:nvPr>
            <p:ph idx="1"/>
          </p:nvPr>
        </p:nvSpPr>
        <p:spPr>
          <a:xfrm>
            <a:off x="3828580" y="1354945"/>
            <a:ext cx="7601419" cy="4148110"/>
          </a:xfrm>
        </p:spPr>
        <p:txBody>
          <a:bodyPr anchor="ctr">
            <a:normAutofit/>
          </a:bodyPr>
          <a:lstStyle/>
          <a:p>
            <a:r>
              <a:rPr lang="en-US" dirty="0"/>
              <a:t>Hunters are the ones disturbing the balance of nature since they frequently prefer to kill the largest and strongest animals.</a:t>
            </a:r>
          </a:p>
        </p:txBody>
      </p:sp>
      <p:sp>
        <p:nvSpPr>
          <p:cNvPr id="4" name="Plassholder for bunntekst 3">
            <a:extLst>
              <a:ext uri="{FF2B5EF4-FFF2-40B4-BE49-F238E27FC236}">
                <a16:creationId xmlns:a16="http://schemas.microsoft.com/office/drawing/2014/main" xmlns="" id="{36277398-AEAC-9DD7-E752-21E78E7BE1D6}"/>
              </a:ext>
            </a:extLst>
          </p:cNvPr>
          <p:cNvSpPr>
            <a:spLocks noGrp="1"/>
          </p:cNvSpPr>
          <p:nvPr>
            <p:ph type="ftr" sz="quarter" idx="11"/>
          </p:nvPr>
        </p:nvSpPr>
        <p:spPr>
          <a:xfrm>
            <a:off x="3828580" y="6375679"/>
            <a:ext cx="4324820" cy="345796"/>
          </a:xfrm>
        </p:spPr>
        <p:txBody>
          <a:bodyPr>
            <a:normAutofit/>
          </a:bodyPr>
          <a:lstStyle/>
          <a:p>
            <a:pPr algn="l">
              <a:spcAft>
                <a:spcPts val="600"/>
              </a:spcAft>
            </a:pPr>
            <a:r>
              <a:rPr lang="en-US"/>
              <a:t>Project Number: 2020-1-UK01-KA227-SCH-094437</a:t>
            </a:r>
          </a:p>
        </p:txBody>
      </p:sp>
      <p:sp>
        <p:nvSpPr>
          <p:cNvPr id="8" name="TextBox 7">
            <a:extLst>
              <a:ext uri="{FF2B5EF4-FFF2-40B4-BE49-F238E27FC236}">
                <a16:creationId xmlns:a16="http://schemas.microsoft.com/office/drawing/2014/main" xmlns="" id="{22F2D1C2-E15E-8077-CDF8-36E20CCC0F5C}"/>
              </a:ext>
            </a:extLst>
          </p:cNvPr>
          <p:cNvSpPr txBox="1"/>
          <p:nvPr/>
        </p:nvSpPr>
        <p:spPr>
          <a:xfrm>
            <a:off x="3828580" y="4419243"/>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3395189046"/>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231BC10-541D-40A8-905F-581C4E22A0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11A36414-9B41-D56E-5E6E-470A66BE03AA}"/>
              </a:ext>
            </a:extLst>
          </p:cNvPr>
          <p:cNvSpPr>
            <a:spLocks noGrp="1"/>
          </p:cNvSpPr>
          <p:nvPr>
            <p:ph type="title"/>
          </p:nvPr>
        </p:nvSpPr>
        <p:spPr>
          <a:xfrm>
            <a:off x="1251678" y="382385"/>
            <a:ext cx="10580104" cy="1141615"/>
          </a:xfrm>
        </p:spPr>
        <p:txBody>
          <a:bodyPr anchor="b">
            <a:normAutofit/>
          </a:bodyPr>
          <a:lstStyle/>
          <a:p>
            <a:r>
              <a:rPr lang="en-GB" sz="3700" b="0" i="0" dirty="0">
                <a:effectLst/>
                <a:latin typeface="Londrina Solid"/>
              </a:rPr>
              <a:t>7. </a:t>
            </a:r>
            <a:r>
              <a:rPr lang="en-US" sz="3700" b="0" i="0" dirty="0">
                <a:effectLst/>
                <a:latin typeface="Londrina Solid"/>
              </a:rPr>
              <a:t>Accidents while hunting are frequent.</a:t>
            </a:r>
            <a:endParaRPr lang="nb-NO" sz="3700" dirty="0"/>
          </a:p>
        </p:txBody>
      </p:sp>
      <p:sp>
        <p:nvSpPr>
          <p:cNvPr id="11" name="Freeform 6">
            <a:extLst>
              <a:ext uri="{FF2B5EF4-FFF2-40B4-BE49-F238E27FC236}">
                <a16:creationId xmlns:a16="http://schemas.microsoft.com/office/drawing/2014/main" xmlns="" id="{E828F4DB-8F33-43D9-8DA0-22527C1603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3" name="Plassholder for innhold 2">
            <a:extLst>
              <a:ext uri="{FF2B5EF4-FFF2-40B4-BE49-F238E27FC236}">
                <a16:creationId xmlns:a16="http://schemas.microsoft.com/office/drawing/2014/main" xmlns="" id="{7D2EA2DA-5439-7BF2-954F-4CD4F5332510}"/>
              </a:ext>
            </a:extLst>
          </p:cNvPr>
          <p:cNvSpPr>
            <a:spLocks noGrp="1"/>
          </p:cNvSpPr>
          <p:nvPr>
            <p:ph idx="1"/>
          </p:nvPr>
        </p:nvSpPr>
        <p:spPr>
          <a:xfrm>
            <a:off x="1251678" y="1906385"/>
            <a:ext cx="7511659" cy="3973207"/>
          </a:xfrm>
        </p:spPr>
        <p:txBody>
          <a:bodyPr>
            <a:normAutofit/>
          </a:bodyPr>
          <a:lstStyle/>
          <a:p>
            <a:r>
              <a:rPr lang="en-US" b="0" i="0" dirty="0">
                <a:effectLst/>
                <a:latin typeface="Open Sans" panose="020B0606030504020204" pitchFamily="34" charset="0"/>
              </a:rPr>
              <a:t>Other animals, including cows, horses, dogs, and cats, as well as hikers and other hunters, have been injured or killed in hunting mishaps.</a:t>
            </a:r>
            <a:endParaRPr lang="nb-NO" dirty="0"/>
          </a:p>
        </p:txBody>
      </p:sp>
      <p:sp>
        <p:nvSpPr>
          <p:cNvPr id="4" name="Plassholder for bunntekst 3">
            <a:extLst>
              <a:ext uri="{FF2B5EF4-FFF2-40B4-BE49-F238E27FC236}">
                <a16:creationId xmlns:a16="http://schemas.microsoft.com/office/drawing/2014/main" xmlns="" id="{D0364A30-ED63-A178-35A7-DD522CF039CE}"/>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xmlns="" id="{5A5E76AE-5792-DD24-6C0C-AC4221305D32}"/>
              </a:ext>
            </a:extLst>
          </p:cNvPr>
          <p:cNvSpPr txBox="1"/>
          <p:nvPr/>
        </p:nvSpPr>
        <p:spPr>
          <a:xfrm>
            <a:off x="1251678" y="4433097"/>
            <a:ext cx="6096000" cy="369332"/>
          </a:xfrm>
          <a:prstGeom prst="rect">
            <a:avLst/>
          </a:prstGeom>
          <a:noFill/>
        </p:spPr>
        <p:txBody>
          <a:bodyPr wrap="square">
            <a:spAutoFit/>
          </a:bodyPr>
          <a:lstStyle/>
          <a:p>
            <a:r>
              <a:rPr lang="en-GB" dirty="0"/>
              <a:t>Source: PETA Kids, 2019</a:t>
            </a:r>
          </a:p>
        </p:txBody>
      </p:sp>
    </p:spTree>
    <p:extLst>
      <p:ext uri="{BB962C8B-B14F-4D97-AF65-F5344CB8AC3E}">
        <p14:creationId xmlns:p14="http://schemas.microsoft.com/office/powerpoint/2010/main" val="3704988158"/>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5D6DD4BA-1C3B-7C99-550F-0DCBF9F1AED8}"/>
              </a:ext>
            </a:extLst>
          </p:cNvPr>
          <p:cNvSpPr>
            <a:spLocks noGrp="1"/>
          </p:cNvSpPr>
          <p:nvPr>
            <p:ph type="title"/>
          </p:nvPr>
        </p:nvSpPr>
        <p:spPr>
          <a:xfrm>
            <a:off x="1251679" y="644525"/>
            <a:ext cx="3384329" cy="5408866"/>
          </a:xfrm>
        </p:spPr>
        <p:txBody>
          <a:bodyPr anchor="ctr">
            <a:normAutofit/>
          </a:bodyPr>
          <a:lstStyle/>
          <a:p>
            <a:r>
              <a:rPr lang="nb-NO" sz="4000" b="1" i="0">
                <a:effectLst/>
                <a:latin typeface="proxima-nova"/>
              </a:rPr>
              <a:t>What You Can Do</a:t>
            </a:r>
            <a:br>
              <a:rPr lang="nb-NO" sz="4000" b="1" i="0">
                <a:effectLst/>
                <a:latin typeface="proxima-nova"/>
              </a:rPr>
            </a:br>
            <a:endParaRPr lang="nb-NO" sz="4000"/>
          </a:p>
        </p:txBody>
      </p:sp>
      <p:sp>
        <p:nvSpPr>
          <p:cNvPr id="4" name="Plassholder for bunntekst 3">
            <a:extLst>
              <a:ext uri="{FF2B5EF4-FFF2-40B4-BE49-F238E27FC236}">
                <a16:creationId xmlns:a16="http://schemas.microsoft.com/office/drawing/2014/main" xmlns="" id="{F202E726-1FAC-E3B5-C9B2-B9257280EB42}"/>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6" name="Plassholder for innhold 2">
            <a:extLst>
              <a:ext uri="{FF2B5EF4-FFF2-40B4-BE49-F238E27FC236}">
                <a16:creationId xmlns:a16="http://schemas.microsoft.com/office/drawing/2014/main" xmlns="" id="{5F79C809-3F15-19CB-2743-78A400467AB6}"/>
              </a:ext>
            </a:extLst>
          </p:cNvPr>
          <p:cNvGraphicFramePr>
            <a:graphicFrameLocks noGrp="1"/>
          </p:cNvGraphicFramePr>
          <p:nvPr>
            <p:ph idx="1"/>
            <p:extLst>
              <p:ext uri="{D42A27DB-BD31-4B8C-83A1-F6EECF244321}">
                <p14:modId xmlns:p14="http://schemas.microsoft.com/office/powerpoint/2010/main" val="1827994337"/>
              </p:ext>
            </p:extLst>
          </p:nvPr>
        </p:nvGraphicFramePr>
        <p:xfrm>
          <a:off x="5175250" y="644525"/>
          <a:ext cx="6254750" cy="54088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xmlns="" id="{433DEDE1-9D33-386E-BC2E-404081C0DD3D}"/>
              </a:ext>
            </a:extLst>
          </p:cNvPr>
          <p:cNvSpPr txBox="1"/>
          <p:nvPr/>
        </p:nvSpPr>
        <p:spPr>
          <a:xfrm>
            <a:off x="5175250" y="6006346"/>
            <a:ext cx="6096000" cy="369332"/>
          </a:xfrm>
          <a:prstGeom prst="rect">
            <a:avLst/>
          </a:prstGeom>
          <a:noFill/>
        </p:spPr>
        <p:txBody>
          <a:bodyPr wrap="square">
            <a:spAutoFit/>
          </a:bodyPr>
          <a:lstStyle/>
          <a:p>
            <a:r>
              <a:rPr lang="en-GB" dirty="0"/>
              <a:t>Source: PETA, 2013</a:t>
            </a:r>
          </a:p>
        </p:txBody>
      </p:sp>
    </p:spTree>
    <p:extLst>
      <p:ext uri="{BB962C8B-B14F-4D97-AF65-F5344CB8AC3E}">
        <p14:creationId xmlns:p14="http://schemas.microsoft.com/office/powerpoint/2010/main" val="13600239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B54C7EA0-00B9-ADC9-73D9-A66F1EAB27AA}"/>
              </a:ext>
            </a:extLst>
          </p:cNvPr>
          <p:cNvSpPr>
            <a:spLocks noGrp="1"/>
          </p:cNvSpPr>
          <p:nvPr>
            <p:ph type="title"/>
          </p:nvPr>
        </p:nvSpPr>
        <p:spPr/>
        <p:txBody>
          <a:bodyPr/>
          <a:lstStyle/>
          <a:p>
            <a:r>
              <a:rPr lang="nb-NO" dirty="0"/>
              <a:t>GENERAL DISCUSSION</a:t>
            </a:r>
            <a:br>
              <a:rPr lang="nb-NO" dirty="0"/>
            </a:br>
            <a:endParaRPr lang="nb-NO" dirty="0"/>
          </a:p>
        </p:txBody>
      </p:sp>
      <p:sp>
        <p:nvSpPr>
          <p:cNvPr id="3" name="Plassholder for innhold 2">
            <a:extLst>
              <a:ext uri="{FF2B5EF4-FFF2-40B4-BE49-F238E27FC236}">
                <a16:creationId xmlns:a16="http://schemas.microsoft.com/office/drawing/2014/main" xmlns="" id="{6954D82E-4577-C501-8035-3F3C797DD9F5}"/>
              </a:ext>
            </a:extLst>
          </p:cNvPr>
          <p:cNvSpPr>
            <a:spLocks noGrp="1"/>
          </p:cNvSpPr>
          <p:nvPr>
            <p:ph idx="1"/>
          </p:nvPr>
        </p:nvSpPr>
        <p:spPr/>
        <p:txBody>
          <a:bodyPr/>
          <a:lstStyle/>
          <a:p>
            <a:r>
              <a:rPr lang="nb-NO" dirty="0"/>
              <a:t>1</a:t>
            </a:r>
            <a:r>
              <a:rPr lang="nb-NO" dirty="0" smtClean="0"/>
              <a:t>) </a:t>
            </a:r>
            <a:r>
              <a:rPr lang="nb-NO" dirty="0"/>
              <a:t>Is hunting a sport? </a:t>
            </a:r>
            <a:r>
              <a:rPr lang="nb-NO" dirty="0" err="1"/>
              <a:t>What</a:t>
            </a:r>
            <a:r>
              <a:rPr lang="nb-NO" dirty="0"/>
              <a:t> do </a:t>
            </a:r>
            <a:r>
              <a:rPr lang="nb-NO" dirty="0" err="1"/>
              <a:t>you</a:t>
            </a:r>
            <a:r>
              <a:rPr lang="nb-NO" dirty="0"/>
              <a:t> </a:t>
            </a:r>
            <a:r>
              <a:rPr lang="nb-NO" dirty="0" err="1"/>
              <a:t>think</a:t>
            </a:r>
            <a:r>
              <a:rPr lang="nb-NO" dirty="0"/>
              <a:t>?</a:t>
            </a:r>
          </a:p>
          <a:p>
            <a:r>
              <a:rPr lang="nb-NO" dirty="0"/>
              <a:t>2</a:t>
            </a:r>
            <a:r>
              <a:rPr lang="nb-NO" dirty="0" smtClean="0"/>
              <a:t>) </a:t>
            </a:r>
            <a:r>
              <a:rPr lang="nb-NO" dirty="0"/>
              <a:t>Does hunting play an important role in our life?</a:t>
            </a:r>
          </a:p>
          <a:p>
            <a:endParaRPr lang="nb-NO" dirty="0"/>
          </a:p>
          <a:p>
            <a:pPr marL="0" indent="0">
              <a:buNone/>
            </a:pPr>
            <a:r>
              <a:rPr lang="nb-NO" dirty="0"/>
              <a:t>Let’s gather into the groups and make a poster in order to increase the awareness of the topic!</a:t>
            </a:r>
          </a:p>
          <a:p>
            <a:pPr marL="0" indent="0">
              <a:buNone/>
            </a:pPr>
            <a:endParaRPr lang="nb-NO" dirty="0"/>
          </a:p>
          <a:p>
            <a:pPr marL="0" indent="0">
              <a:buNone/>
            </a:pPr>
            <a:r>
              <a:rPr lang="nb-NO" dirty="0" err="1"/>
              <a:t>Then</a:t>
            </a:r>
            <a:r>
              <a:rPr lang="nb-NO" dirty="0"/>
              <a:t> </a:t>
            </a:r>
            <a:r>
              <a:rPr lang="nb-NO" dirty="0" err="1"/>
              <a:t>put</a:t>
            </a:r>
            <a:r>
              <a:rPr lang="nb-NO" dirty="0"/>
              <a:t> it </a:t>
            </a:r>
            <a:r>
              <a:rPr lang="nb-NO" dirty="0" err="1"/>
              <a:t>somewhere</a:t>
            </a:r>
            <a:r>
              <a:rPr lang="nb-NO" dirty="0"/>
              <a:t> visible in </a:t>
            </a:r>
            <a:r>
              <a:rPr lang="nb-NO" dirty="0" err="1"/>
              <a:t>the</a:t>
            </a:r>
            <a:r>
              <a:rPr lang="nb-NO" dirty="0"/>
              <a:t> </a:t>
            </a:r>
            <a:r>
              <a:rPr lang="nb-NO" dirty="0" err="1"/>
              <a:t>school</a:t>
            </a:r>
            <a:r>
              <a:rPr lang="nb-NO" dirty="0"/>
              <a:t>!</a:t>
            </a:r>
          </a:p>
        </p:txBody>
      </p:sp>
      <p:sp>
        <p:nvSpPr>
          <p:cNvPr id="4" name="Plassholder for bunntekst 3">
            <a:extLst>
              <a:ext uri="{FF2B5EF4-FFF2-40B4-BE49-F238E27FC236}">
                <a16:creationId xmlns:a16="http://schemas.microsoft.com/office/drawing/2014/main" xmlns="" id="{6043107F-9186-326C-139E-1F9D8EFB42B1}"/>
              </a:ext>
            </a:extLst>
          </p:cNvPr>
          <p:cNvSpPr>
            <a:spLocks noGrp="1"/>
          </p:cNvSpPr>
          <p:nvPr>
            <p:ph type="ftr" sz="quarter" idx="11"/>
          </p:nvPr>
        </p:nvSpPr>
        <p:spPr/>
        <p:txBody>
          <a:bodyPr/>
          <a:lstStyle/>
          <a:p>
            <a:r>
              <a:rPr lang="en-US"/>
              <a:t>Project Number: 2020-1-UK01-KA227-SCH-094437</a:t>
            </a:r>
            <a:endParaRPr lang="en-US" dirty="0"/>
          </a:p>
        </p:txBody>
      </p:sp>
    </p:spTree>
    <p:extLst>
      <p:ext uri="{BB962C8B-B14F-4D97-AF65-F5344CB8AC3E}">
        <p14:creationId xmlns:p14="http://schemas.microsoft.com/office/powerpoint/2010/main" val="644174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A0DD896-32BA-0B47-9B8F-0D7F0D133EF9}"/>
              </a:ext>
            </a:extLst>
          </p:cNvPr>
          <p:cNvSpPr>
            <a:spLocks noGrp="1"/>
          </p:cNvSpPr>
          <p:nvPr>
            <p:ph type="title"/>
          </p:nvPr>
        </p:nvSpPr>
        <p:spPr/>
        <p:txBody>
          <a:bodyPr>
            <a:normAutofit fontScale="90000"/>
          </a:bodyPr>
          <a:lstStyle/>
          <a:p>
            <a:pPr algn="ctr"/>
            <a:r>
              <a:rPr lang="en-US" dirty="0"/>
              <a:t>TOPIC </a:t>
            </a:r>
            <a:r>
              <a:rPr lang="nb-NO" dirty="0"/>
              <a:t>9</a:t>
            </a:r>
            <a:r>
              <a:rPr lang="lt-LT" dirty="0"/>
              <a:t>:</a:t>
            </a:r>
            <a:r>
              <a:rPr lang="nb-NO"/>
              <a:t> ANIMAL HUNTING</a:t>
            </a:r>
            <a:r>
              <a:rPr lang="en-US" dirty="0"/>
              <a:t/>
            </a:r>
            <a:br>
              <a:rPr lang="en-US" dirty="0"/>
            </a:br>
            <a:r>
              <a:rPr lang="en-US" dirty="0"/>
              <a:t/>
            </a:r>
            <a:br>
              <a:rPr lang="en-US" dirty="0"/>
            </a:br>
            <a:r>
              <a:rPr lang="en-US" dirty="0"/>
              <a:t> </a:t>
            </a:r>
          </a:p>
        </p:txBody>
      </p:sp>
      <p:sp>
        <p:nvSpPr>
          <p:cNvPr id="4" name="Footer Placeholder 3">
            <a:extLst>
              <a:ext uri="{FF2B5EF4-FFF2-40B4-BE49-F238E27FC236}">
                <a16:creationId xmlns:a16="http://schemas.microsoft.com/office/drawing/2014/main" xmlns="" id="{CCA591B9-B74A-8243-862E-92B945949F1B}"/>
              </a:ext>
            </a:extLst>
          </p:cNvPr>
          <p:cNvSpPr>
            <a:spLocks noGrp="1"/>
          </p:cNvSpPr>
          <p:nvPr>
            <p:ph type="ftr" sz="quarter" idx="11"/>
          </p:nvPr>
        </p:nvSpPr>
        <p:spPr>
          <a:xfrm>
            <a:off x="3579241" y="11566566"/>
            <a:ext cx="10178321" cy="676935"/>
          </a:xfrm>
        </p:spPr>
        <p:txBody>
          <a:bodyPr/>
          <a:lstStyle/>
          <a:p>
            <a:r>
              <a:rPr lang="en-US"/>
              <a:t>Project Number: 2020-1-UK01-KA227-SCH-094437</a:t>
            </a:r>
            <a:endParaRPr lang="en-US" dirty="0"/>
          </a:p>
        </p:txBody>
      </p:sp>
      <p:sp>
        <p:nvSpPr>
          <p:cNvPr id="5" name="Rectangle 3">
            <a:extLst>
              <a:ext uri="{FF2B5EF4-FFF2-40B4-BE49-F238E27FC236}">
                <a16:creationId xmlns:a16="http://schemas.microsoft.com/office/drawing/2014/main" xmlns="" id="{B18A1CAB-74DD-B341-B670-9ECABBDA0F5C}"/>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4">
            <a:extLst>
              <a:ext uri="{FF2B5EF4-FFF2-40B4-BE49-F238E27FC236}">
                <a16:creationId xmlns:a16="http://schemas.microsoft.com/office/drawing/2014/main" xmlns="" id="{76722079-BBE2-754F-A87B-9FAE617BEFF5}"/>
              </a:ext>
            </a:extLst>
          </p:cNvPr>
          <p:cNvSpPr>
            <a:spLocks noChangeArrowheads="1"/>
          </p:cNvSpPr>
          <p:nvPr/>
        </p:nvSpPr>
        <p:spPr bwMode="auto">
          <a:xfrm>
            <a:off x="0" y="210979"/>
            <a:ext cx="5186035"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1pPr>
            <a:lvl2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2pPr>
            <a:lvl3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3pPr>
            <a:lvl4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4pPr>
            <a:lvl5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5pPr>
            <a:lvl6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6pPr>
            <a:lvl7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7pPr>
            <a:lvl8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8pPr>
            <a:lvl9pPr eaLnBrk="0" fontAlgn="base" hangingPunct="0">
              <a:spcBef>
                <a:spcPct val="0"/>
              </a:spcBef>
              <a:spcAft>
                <a:spcPct val="0"/>
              </a:spcAft>
              <a:tabLst>
                <a:tab pos="3060700" algn="ctr"/>
                <a:tab pos="6119813"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tr-TR" altLang="en-US" sz="11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kumimoji="0" lang="tr-TR"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3060700" algn="ctr"/>
                <a:tab pos="6119813" algn="r"/>
              </a:tabLst>
            </a:pPr>
            <a:r>
              <a:rPr kumimoji="0" lang="en-US" altLang="en-US" sz="1500" b="1" i="0" u="none" strike="noStrike" cap="none" normalizeH="0" baseline="0" dirty="0">
                <a:ln>
                  <a:noFill/>
                </a:ln>
                <a:solidFill>
                  <a:srgbClr val="0070C0"/>
                </a:solidFill>
                <a:effectLst/>
                <a:latin typeface="Verdana" panose="020B0604030504040204" pitchFamily="34" charset="0"/>
                <a:ea typeface="Calibri" panose="020F0502020204030204" pitchFamily="34" charset="0"/>
                <a:cs typeface="Times New Roman" panose="02020603050405020304" pitchFamily="18" charset="0"/>
              </a:rPr>
              <a:t>                          </a:t>
            </a:r>
            <a:endParaRPr kumimoji="0" lang="en-US" altLang="en-US" sz="1000" b="0" i="0" u="none" strike="noStrike" cap="none" normalizeH="0" baseline="0" dirty="0">
              <a:ln>
                <a:noFill/>
              </a:ln>
              <a:solidFill>
                <a:schemeClr val="tx1"/>
              </a:solidFill>
              <a:effectLst/>
            </a:endParaRPr>
          </a:p>
        </p:txBody>
      </p:sp>
      <p:pic>
        <p:nvPicPr>
          <p:cNvPr id="1038" name="Content Placeholder 3" descr="Logo&#10;&#10;Description automatically generated">
            <a:extLst>
              <a:ext uri="{FF2B5EF4-FFF2-40B4-BE49-F238E27FC236}">
                <a16:creationId xmlns:a16="http://schemas.microsoft.com/office/drawing/2014/main" xmlns="" id="{6AB00B85-E4ED-344D-A9F3-D79D0570CBE1}"/>
              </a:ext>
            </a:extLst>
          </p:cNvPr>
          <p:cNvPicPr>
            <a:picLocks noGrp="1"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3202" y="2535189"/>
            <a:ext cx="1508125" cy="109447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7" descr="Text&#10;&#10;Description automatically generated">
            <a:extLst>
              <a:ext uri="{FF2B5EF4-FFF2-40B4-BE49-F238E27FC236}">
                <a16:creationId xmlns:a16="http://schemas.microsoft.com/office/drawing/2014/main" xmlns="" id="{4919B66D-046F-D64B-9B5F-24125C030A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2830" y="2511528"/>
            <a:ext cx="1890712" cy="1057481"/>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9">
            <a:extLst>
              <a:ext uri="{FF2B5EF4-FFF2-40B4-BE49-F238E27FC236}">
                <a16:creationId xmlns:a16="http://schemas.microsoft.com/office/drawing/2014/main" xmlns="" id="{960B13B3-46E9-C942-9895-A2A8074BA6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8258" y="2545463"/>
            <a:ext cx="1697581" cy="102387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
            <a:extLst>
              <a:ext uri="{FF2B5EF4-FFF2-40B4-BE49-F238E27FC236}">
                <a16:creationId xmlns:a16="http://schemas.microsoft.com/office/drawing/2014/main" xmlns="" id="{FAC62EAC-5A16-7D4E-AF57-BE69C8ADBD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34732" y="2491689"/>
            <a:ext cx="1508124" cy="113797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Text&#10;&#10;Description automatically generated">
            <a:extLst>
              <a:ext uri="{FF2B5EF4-FFF2-40B4-BE49-F238E27FC236}">
                <a16:creationId xmlns:a16="http://schemas.microsoft.com/office/drawing/2014/main" xmlns="" id="{47139EB6-9E6B-E64A-8ECB-099E1F353D9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1327" y="3886777"/>
            <a:ext cx="1771650" cy="892238"/>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1" descr="A picture containing diagram&#10;&#10;Description automatically generated">
            <a:extLst>
              <a:ext uri="{FF2B5EF4-FFF2-40B4-BE49-F238E27FC236}">
                <a16:creationId xmlns:a16="http://schemas.microsoft.com/office/drawing/2014/main" xmlns="" id="{6B48E10D-7F2B-5E4C-AF8B-4BC4987ECF1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66932" y="3879044"/>
            <a:ext cx="1905505" cy="976745"/>
          </a:xfrm>
          <a:prstGeom prst="rect">
            <a:avLst/>
          </a:prstGeom>
          <a:noFill/>
          <a:extLst>
            <a:ext uri="{909E8E84-426E-40DD-AFC4-6F175D3DCCD1}">
              <a14:hiddenFill xmlns:a14="http://schemas.microsoft.com/office/drawing/2010/main">
                <a:solidFill>
                  <a:srgbClr val="FFFFFF"/>
                </a:solidFill>
              </a14:hiddenFill>
            </a:ext>
          </a:extLst>
        </p:spPr>
      </p:pic>
      <p:sp>
        <p:nvSpPr>
          <p:cNvPr id="18" name="Footer Placeholder 3">
            <a:extLst>
              <a:ext uri="{FF2B5EF4-FFF2-40B4-BE49-F238E27FC236}">
                <a16:creationId xmlns:a16="http://schemas.microsoft.com/office/drawing/2014/main" xmlns="" id="{1AD816D8-EF97-5A30-0BFE-2396138AF4DD}"/>
              </a:ext>
            </a:extLst>
          </p:cNvPr>
          <p:cNvSpPr txBox="1">
            <a:spLocks/>
          </p:cNvSpPr>
          <p:nvPr/>
        </p:nvSpPr>
        <p:spPr>
          <a:xfrm>
            <a:off x="4038600" y="6375679"/>
            <a:ext cx="4114800" cy="345796"/>
          </a:xfrm>
          <a:prstGeom prst="rect">
            <a:avLst/>
          </a:prstGeom>
        </p:spPr>
        <p:txBody>
          <a:bodyPr vert="horz" lIns="91440" tIns="45720" rIns="91440" bIns="45720" rtlCol="0" anchor="ctr">
            <a:normAutofit/>
          </a:bodyPr>
          <a:lstStyle>
            <a:defPPr>
              <a:defRPr lang="en-US"/>
            </a:defPPr>
            <a:lvl1pPr marL="0" algn="ctr" defTabSz="457200" rtl="0" eaLnBrk="1" latinLnBrk="0" hangingPunct="1">
              <a:defRPr sz="1200" kern="1200">
                <a:solidFill>
                  <a:schemeClr val="tx1">
                    <a:lumMod val="65000"/>
                    <a:lumOff val="3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r>
              <a:rPr lang="en-US"/>
              <a:t>Project Number: 2020-1-UK01-KA227-SCH-094437</a:t>
            </a:r>
          </a:p>
        </p:txBody>
      </p:sp>
    </p:spTree>
    <p:extLst>
      <p:ext uri="{BB962C8B-B14F-4D97-AF65-F5344CB8AC3E}">
        <p14:creationId xmlns:p14="http://schemas.microsoft.com/office/powerpoint/2010/main" val="1907322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876268B7-1CCD-54D2-9916-507466D5A91C}"/>
              </a:ext>
            </a:extLst>
          </p:cNvPr>
          <p:cNvSpPr>
            <a:spLocks noGrp="1"/>
          </p:cNvSpPr>
          <p:nvPr>
            <p:ph type="title"/>
          </p:nvPr>
        </p:nvSpPr>
        <p:spPr/>
        <p:txBody>
          <a:bodyPr/>
          <a:lstStyle/>
          <a:p>
            <a:r>
              <a:rPr lang="nb-NO" dirty="0"/>
              <a:t>References</a:t>
            </a:r>
          </a:p>
        </p:txBody>
      </p:sp>
      <p:sp>
        <p:nvSpPr>
          <p:cNvPr id="4" name="Plassholder for bunntekst 3">
            <a:extLst>
              <a:ext uri="{FF2B5EF4-FFF2-40B4-BE49-F238E27FC236}">
                <a16:creationId xmlns:a16="http://schemas.microsoft.com/office/drawing/2014/main" xmlns="" id="{A0ACD38C-4800-4614-CC0E-6D05F62419C9}"/>
              </a:ext>
            </a:extLst>
          </p:cNvPr>
          <p:cNvSpPr>
            <a:spLocks noGrp="1"/>
          </p:cNvSpPr>
          <p:nvPr>
            <p:ph type="ftr" sz="quarter" idx="11"/>
          </p:nvPr>
        </p:nvSpPr>
        <p:spPr/>
        <p:txBody>
          <a:bodyPr/>
          <a:lstStyle/>
          <a:p>
            <a:r>
              <a:rPr lang="en-US"/>
              <a:t>Project Number: 2020-1-UK01-KA227-SCH-094437</a:t>
            </a:r>
            <a:endParaRPr lang="en-US" dirty="0"/>
          </a:p>
        </p:txBody>
      </p:sp>
      <p:sp>
        <p:nvSpPr>
          <p:cNvPr id="6" name="Content Placeholder 5">
            <a:extLst>
              <a:ext uri="{FF2B5EF4-FFF2-40B4-BE49-F238E27FC236}">
                <a16:creationId xmlns:a16="http://schemas.microsoft.com/office/drawing/2014/main" xmlns="" id="{5B5BEB00-EAB6-E17D-C043-568D9533F4FC}"/>
              </a:ext>
            </a:extLst>
          </p:cNvPr>
          <p:cNvSpPr>
            <a:spLocks noGrp="1"/>
          </p:cNvSpPr>
          <p:nvPr>
            <p:ph idx="1"/>
          </p:nvPr>
        </p:nvSpPr>
        <p:spPr/>
        <p:txBody>
          <a:bodyPr>
            <a:normAutofit fontScale="85000" lnSpcReduction="20000"/>
          </a:bodyPr>
          <a:lstStyle/>
          <a:p>
            <a:pPr marL="457200" indent="-457200">
              <a:lnSpc>
                <a:spcPct val="200000"/>
              </a:lnSpc>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Green Journal. (2021, May 15). </a:t>
            </a:r>
            <a:r>
              <a:rPr lang="en-US" sz="1800" i="1" dirty="0">
                <a:effectLst/>
                <a:latin typeface="Calibri" panose="020F0502020204030204" pitchFamily="34" charset="0"/>
                <a:ea typeface="Calibri" panose="020F0502020204030204" pitchFamily="34" charset="0"/>
                <a:cs typeface="Calibri" panose="020F0502020204030204" pitchFamily="34" charset="0"/>
              </a:rPr>
              <a:t>What Effect Does Overhunting Have on the Environment? | Green Journal</a:t>
            </a:r>
            <a:r>
              <a:rPr lang="en-US" sz="1800" dirty="0">
                <a:effectLst/>
                <a:latin typeface="Calibri" panose="020F0502020204030204" pitchFamily="34" charset="0"/>
                <a:ea typeface="Calibri" panose="020F0502020204030204" pitchFamily="34" charset="0"/>
                <a:cs typeface="Calibri" panose="020F0502020204030204" pitchFamily="34" charset="0"/>
              </a:rPr>
              <a:t>. Green Journal. </a:t>
            </a:r>
            <a:r>
              <a:rPr lang="en-US" sz="1800" u="none" strike="noStrike"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2"/>
              </a:rPr>
              <a:t>https://www.greenjournal.co.uk/2021/05/what-effect-does-overhunting-have-on-the-environment/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200000"/>
              </a:lnSpc>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PETA. (2013). </a:t>
            </a:r>
            <a:r>
              <a:rPr lang="en-US" sz="1800" i="1" dirty="0">
                <a:effectLst/>
                <a:latin typeface="Calibri" panose="020F0502020204030204" pitchFamily="34" charset="0"/>
                <a:ea typeface="Calibri" panose="020F0502020204030204" pitchFamily="34" charset="0"/>
                <a:cs typeface="Calibri" panose="020F0502020204030204" pitchFamily="34" charset="0"/>
              </a:rPr>
              <a:t>Hunting | PETA</a:t>
            </a:r>
            <a:r>
              <a:rPr lang="en-US" sz="1800" dirty="0">
                <a:effectLst/>
                <a:latin typeface="Calibri" panose="020F0502020204030204" pitchFamily="34" charset="0"/>
                <a:ea typeface="Calibri" panose="020F0502020204030204" pitchFamily="34" charset="0"/>
                <a:cs typeface="Calibri" panose="020F0502020204030204" pitchFamily="34" charset="0"/>
              </a:rPr>
              <a:t>. PETA. </a:t>
            </a:r>
            <a:r>
              <a:rPr lang="en-US" sz="1800" u="none" strike="noStrike"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3"/>
              </a:rPr>
              <a:t>https://www.peta.org/issues/animals-in-entertainment/cruel-sports/hunting/</a:t>
            </a:r>
            <a:endParaRPr lang="en-US" sz="1800" u="none" strike="noStrike" dirty="0">
              <a:solidFill>
                <a:srgbClr val="0563C1"/>
              </a:solidFill>
              <a:effectLst/>
              <a:latin typeface="Calibri" panose="020F0502020204030204" pitchFamily="34" charset="0"/>
              <a:ea typeface="Calibri" panose="020F0502020204030204" pitchFamily="34" charset="0"/>
              <a:cs typeface="Calibri" panose="020F0502020204030204" pitchFamily="34" charset="0"/>
            </a:endParaRPr>
          </a:p>
          <a:p>
            <a:pPr marL="457200" indent="-457200">
              <a:lnSpc>
                <a:spcPct val="200000"/>
              </a:lnSpc>
              <a:spcAft>
                <a:spcPts val="600"/>
              </a:spcAft>
            </a:pPr>
            <a:r>
              <a:rPr lang="en-US" sz="1800" dirty="0">
                <a:effectLst/>
                <a:latin typeface="Times New Roman" panose="02020603050405020304" pitchFamily="18" charset="0"/>
              </a:rPr>
              <a:t>PETA Kids. (2019). </a:t>
            </a:r>
            <a:r>
              <a:rPr lang="en-US" sz="1800" i="1" dirty="0">
                <a:effectLst/>
                <a:latin typeface="Times New Roman" panose="02020603050405020304" pitchFamily="18" charset="0"/>
              </a:rPr>
              <a:t>It’s 2019 &amp; There Are Still People Who Think Dead Animals Are Trophies</a:t>
            </a:r>
            <a:r>
              <a:rPr lang="en-US" sz="1800" dirty="0">
                <a:effectLst/>
                <a:latin typeface="Times New Roman" panose="02020603050405020304" pitchFamily="18" charset="0"/>
              </a:rPr>
              <a:t>. PETA Kids. </a:t>
            </a:r>
            <a:r>
              <a:rPr lang="en-US" sz="1800" dirty="0">
                <a:effectLst/>
                <a:latin typeface="Times New Roman" panose="02020603050405020304" pitchFamily="18" charset="0"/>
                <a:hlinkClick r:id="rId4"/>
              </a:rPr>
              <a:t>https://www.petakids.com/save-animals/hunting/</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200000"/>
              </a:lnSpc>
              <a:spcAft>
                <a:spcPts val="600"/>
              </a:spcAft>
            </a:pPr>
            <a:r>
              <a:rPr lang="en-US" sz="1800" dirty="0" err="1">
                <a:effectLst/>
                <a:latin typeface="Calibri" panose="020F0502020204030204" pitchFamily="34" charset="0"/>
                <a:ea typeface="Calibri" panose="020F0502020204030204" pitchFamily="34" charset="0"/>
                <a:cs typeface="Calibri" panose="020F0502020204030204" pitchFamily="34" charset="0"/>
              </a:rPr>
              <a:t>Turtenwald</a:t>
            </a:r>
            <a:r>
              <a:rPr lang="en-US" sz="1800" dirty="0">
                <a:effectLst/>
                <a:latin typeface="Calibri" panose="020F0502020204030204" pitchFamily="34" charset="0"/>
                <a:ea typeface="Calibri" panose="020F0502020204030204" pitchFamily="34" charset="0"/>
                <a:cs typeface="Calibri" panose="020F0502020204030204" pitchFamily="34" charset="0"/>
              </a:rPr>
              <a:t>, K. (2018, April 25). </a:t>
            </a:r>
            <a:r>
              <a:rPr lang="en-US" sz="1800" i="1" dirty="0">
                <a:effectLst/>
                <a:latin typeface="Calibri" panose="020F0502020204030204" pitchFamily="34" charset="0"/>
                <a:ea typeface="Calibri" panose="020F0502020204030204" pitchFamily="34" charset="0"/>
                <a:cs typeface="Calibri" panose="020F0502020204030204" pitchFamily="34" charset="0"/>
              </a:rPr>
              <a:t>How Does Hunting Affect the Environment?</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err="1">
                <a:effectLst/>
                <a:latin typeface="Calibri" panose="020F0502020204030204" pitchFamily="34" charset="0"/>
                <a:ea typeface="Calibri" panose="020F0502020204030204" pitchFamily="34" charset="0"/>
                <a:cs typeface="Calibri" panose="020F0502020204030204" pitchFamily="34" charset="0"/>
              </a:rPr>
              <a:t>Sciencing</a:t>
            </a: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u="none" strike="noStrike"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5"/>
              </a:rPr>
              <a:t>https://sciencing.com/hunting-affect-environment-11369486.html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26877501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3F9D76A-5185-9542-9D9F-D4E0F61B70B9}"/>
              </a:ext>
            </a:extLst>
          </p:cNvPr>
          <p:cNvSpPr>
            <a:spLocks noGrp="1"/>
          </p:cNvSpPr>
          <p:nvPr>
            <p:ph type="title"/>
          </p:nvPr>
        </p:nvSpPr>
        <p:spPr>
          <a:xfrm>
            <a:off x="1251679" y="645106"/>
            <a:ext cx="3384329" cy="5421435"/>
          </a:xfrm>
        </p:spPr>
        <p:txBody>
          <a:bodyPr anchor="ctr">
            <a:normAutofit/>
          </a:bodyPr>
          <a:lstStyle/>
          <a:p>
            <a:r>
              <a:rPr lang="lt-LT" sz="2500" dirty="0">
                <a:solidFill>
                  <a:schemeClr val="tx1"/>
                </a:solidFill>
                <a:latin typeface="+mn-lt"/>
                <a:cs typeface="Times New Roman" panose="02020603050405020304" pitchFamily="18" charset="0"/>
              </a:rPr>
              <a:t/>
            </a:r>
            <a:br>
              <a:rPr lang="lt-LT" sz="2500" dirty="0">
                <a:solidFill>
                  <a:schemeClr val="tx1"/>
                </a:solidFill>
                <a:latin typeface="+mn-lt"/>
                <a:cs typeface="Times New Roman" panose="02020603050405020304" pitchFamily="18" charset="0"/>
              </a:rPr>
            </a:br>
            <a:r>
              <a:rPr lang="en-US" sz="2500" b="1" dirty="0">
                <a:solidFill>
                  <a:schemeClr val="tx1"/>
                </a:solidFill>
                <a:latin typeface="+mn-lt"/>
                <a:cs typeface="Times New Roman" panose="02020603050405020304" pitchFamily="18" charset="0"/>
              </a:rPr>
              <a:t>hunting FOR pleasure and excessive hunting problems</a:t>
            </a:r>
            <a:endParaRPr lang="en-US" sz="2500" dirty="0">
              <a:solidFill>
                <a:schemeClr val="tx1"/>
              </a:solidFill>
              <a:latin typeface="+mn-lt"/>
              <a:cs typeface="Times New Roman" panose="02020603050405020304" pitchFamily="18" charset="0"/>
            </a:endParaRPr>
          </a:p>
        </p:txBody>
      </p:sp>
      <p:sp>
        <p:nvSpPr>
          <p:cNvPr id="4" name="Footer Placeholder 3">
            <a:extLst>
              <a:ext uri="{FF2B5EF4-FFF2-40B4-BE49-F238E27FC236}">
                <a16:creationId xmlns:a16="http://schemas.microsoft.com/office/drawing/2014/main" xmlns="" id="{9774F9BD-B73B-FC40-B0A3-F4228640D3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graphicFrame>
        <p:nvGraphicFramePr>
          <p:cNvPr id="8" name="Turinio vietos rezervavimo ženklas 5">
            <a:extLst>
              <a:ext uri="{FF2B5EF4-FFF2-40B4-BE49-F238E27FC236}">
                <a16:creationId xmlns:a16="http://schemas.microsoft.com/office/drawing/2014/main" xmlns="" id="{22821628-13DC-5664-C1A9-9E4A98393705}"/>
              </a:ext>
            </a:extLst>
          </p:cNvPr>
          <p:cNvGraphicFramePr>
            <a:graphicFrameLocks noGrp="1"/>
          </p:cNvGraphicFramePr>
          <p:nvPr>
            <p:ph idx="1"/>
            <p:extLst>
              <p:ext uri="{D42A27DB-BD31-4B8C-83A1-F6EECF244321}">
                <p14:modId xmlns:p14="http://schemas.microsoft.com/office/powerpoint/2010/main" val="1876367130"/>
              </p:ext>
            </p:extLst>
          </p:nvPr>
        </p:nvGraphicFramePr>
        <p:xfrm>
          <a:off x="5280025" y="644525"/>
          <a:ext cx="5994400" cy="54094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6095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A13CF987-8A4F-6A4B-E458-B9E86FD469FA}"/>
              </a:ext>
            </a:extLst>
          </p:cNvPr>
          <p:cNvSpPr>
            <a:spLocks noGrp="1"/>
          </p:cNvSpPr>
          <p:nvPr>
            <p:ph type="title"/>
          </p:nvPr>
        </p:nvSpPr>
        <p:spPr>
          <a:xfrm>
            <a:off x="5195727" y="382385"/>
            <a:ext cx="6335338" cy="1492132"/>
          </a:xfrm>
        </p:spPr>
        <p:txBody>
          <a:bodyPr>
            <a:normAutofit/>
          </a:bodyPr>
          <a:lstStyle/>
          <a:p>
            <a:r>
              <a:rPr lang="nb-NO" dirty="0" err="1"/>
              <a:t>What</a:t>
            </a:r>
            <a:r>
              <a:rPr lang="nb-NO" dirty="0"/>
              <a:t> is animal </a:t>
            </a:r>
            <a:r>
              <a:rPr lang="nb-NO" dirty="0" err="1"/>
              <a:t>hunting</a:t>
            </a:r>
            <a:r>
              <a:rPr lang="nb-NO" dirty="0"/>
              <a:t>?</a:t>
            </a:r>
          </a:p>
        </p:txBody>
      </p:sp>
      <p:pic>
        <p:nvPicPr>
          <p:cNvPr id="6" name="Picture 5" descr="Female deer looking at camera with autumn colours in a forest">
            <a:extLst>
              <a:ext uri="{FF2B5EF4-FFF2-40B4-BE49-F238E27FC236}">
                <a16:creationId xmlns:a16="http://schemas.microsoft.com/office/drawing/2014/main" xmlns="" id="{749601FB-2B81-2BCB-F888-D0F8FE6DF446}"/>
              </a:ext>
            </a:extLst>
          </p:cNvPr>
          <p:cNvPicPr>
            <a:picLocks noChangeAspect="1"/>
          </p:cNvPicPr>
          <p:nvPr/>
        </p:nvPicPr>
        <p:blipFill rotWithShape="1">
          <a:blip r:embed="rId2"/>
          <a:srcRect l="24793" r="38975"/>
          <a:stretch/>
        </p:blipFill>
        <p:spPr>
          <a:xfrm>
            <a:off x="688434" y="-9525"/>
            <a:ext cx="4129822" cy="6867525"/>
          </a:xfrm>
          <a:prstGeom prst="rect">
            <a:avLst/>
          </a:prstGeom>
        </p:spPr>
      </p:pic>
      <p:sp>
        <p:nvSpPr>
          <p:cNvPr id="10" name="Freeform 6">
            <a:extLst>
              <a:ext uri="{FF2B5EF4-FFF2-40B4-BE49-F238E27FC236}">
                <a16:creationId xmlns:a16="http://schemas.microsoft.com/office/drawing/2014/main" xmlns="" id="{5402222E-F041-43A0-81BC-1B3F2EF765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3" name="Plassholder for innhold 2">
            <a:extLst>
              <a:ext uri="{FF2B5EF4-FFF2-40B4-BE49-F238E27FC236}">
                <a16:creationId xmlns:a16="http://schemas.microsoft.com/office/drawing/2014/main" xmlns="" id="{C05ED709-52C9-2A02-0E97-9D7783F4160E}"/>
              </a:ext>
            </a:extLst>
          </p:cNvPr>
          <p:cNvSpPr>
            <a:spLocks noGrp="1"/>
          </p:cNvSpPr>
          <p:nvPr>
            <p:ph idx="1"/>
          </p:nvPr>
        </p:nvSpPr>
        <p:spPr>
          <a:xfrm>
            <a:off x="5195727" y="1963945"/>
            <a:ext cx="6335338" cy="4095180"/>
          </a:xfrm>
        </p:spPr>
        <p:txBody>
          <a:bodyPr>
            <a:normAutofit/>
          </a:bodyPr>
          <a:lstStyle/>
          <a:p>
            <a:pPr algn="l"/>
            <a:r>
              <a:rPr lang="en-US" b="0" i="0" dirty="0">
                <a:solidFill>
                  <a:srgbClr val="4F606C"/>
                </a:solidFill>
                <a:effectLst/>
              </a:rPr>
              <a:t>Since the beginning of time, hunting has been a common activity for both survival and pleasure. Hunting has generated discussion and controversy because it may contribute to a number of environmental problems, including the extinction of animals and the destruction of forests. It is crucial to educate ourselves on how hunting affects the environment as a result. Only with a thorough knowledge of the issue can we work together to find a solution.</a:t>
            </a:r>
          </a:p>
        </p:txBody>
      </p:sp>
      <p:sp>
        <p:nvSpPr>
          <p:cNvPr id="4" name="Plassholder for bunntekst 3">
            <a:extLst>
              <a:ext uri="{FF2B5EF4-FFF2-40B4-BE49-F238E27FC236}">
                <a16:creationId xmlns:a16="http://schemas.microsoft.com/office/drawing/2014/main" xmlns="" id="{7057813F-2027-A91B-57F7-FD46414A1264}"/>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12" name="Rectangle 11">
            <a:extLst>
              <a:ext uri="{FF2B5EF4-FFF2-40B4-BE49-F238E27FC236}">
                <a16:creationId xmlns:a16="http://schemas.microsoft.com/office/drawing/2014/main" xmlns="" id="{B80D28A2-8EA4-4EF0-9056-3BDAA7290F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TextBox 8">
            <a:extLst>
              <a:ext uri="{FF2B5EF4-FFF2-40B4-BE49-F238E27FC236}">
                <a16:creationId xmlns:a16="http://schemas.microsoft.com/office/drawing/2014/main" xmlns="" id="{579689D6-06BE-70D9-6B71-8C14102E3889}"/>
              </a:ext>
            </a:extLst>
          </p:cNvPr>
          <p:cNvSpPr txBox="1"/>
          <p:nvPr/>
        </p:nvSpPr>
        <p:spPr>
          <a:xfrm>
            <a:off x="5195726" y="5301733"/>
            <a:ext cx="6099716" cy="369332"/>
          </a:xfrm>
          <a:prstGeom prst="rect">
            <a:avLst/>
          </a:prstGeom>
          <a:noFill/>
        </p:spPr>
        <p:txBody>
          <a:bodyPr wrap="square">
            <a:spAutoFit/>
          </a:bodyPr>
          <a:lstStyle/>
          <a:p>
            <a:r>
              <a:rPr lang="en-US" b="0" i="0" dirty="0">
                <a:solidFill>
                  <a:srgbClr val="4F606C"/>
                </a:solidFill>
                <a:effectLst/>
              </a:rPr>
              <a:t>Source: Green Journal, 2021 </a:t>
            </a:r>
            <a:endParaRPr lang="en-GB" dirty="0"/>
          </a:p>
        </p:txBody>
      </p:sp>
    </p:spTree>
    <p:extLst>
      <p:ext uri="{BB962C8B-B14F-4D97-AF65-F5344CB8AC3E}">
        <p14:creationId xmlns:p14="http://schemas.microsoft.com/office/powerpoint/2010/main" val="3956638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A13CF987-8A4F-6A4B-E458-B9E86FD469FA}"/>
              </a:ext>
            </a:extLst>
          </p:cNvPr>
          <p:cNvSpPr>
            <a:spLocks noGrp="1"/>
          </p:cNvSpPr>
          <p:nvPr>
            <p:ph type="title"/>
          </p:nvPr>
        </p:nvSpPr>
        <p:spPr>
          <a:xfrm>
            <a:off x="5195727" y="382385"/>
            <a:ext cx="6335338" cy="1492132"/>
          </a:xfrm>
        </p:spPr>
        <p:txBody>
          <a:bodyPr>
            <a:normAutofit/>
          </a:bodyPr>
          <a:lstStyle/>
          <a:p>
            <a:r>
              <a:rPr lang="nb-NO" dirty="0" err="1"/>
              <a:t>What</a:t>
            </a:r>
            <a:r>
              <a:rPr lang="nb-NO" dirty="0"/>
              <a:t> is animal </a:t>
            </a:r>
            <a:r>
              <a:rPr lang="nb-NO" dirty="0" err="1"/>
              <a:t>hunting</a:t>
            </a:r>
            <a:r>
              <a:rPr lang="nb-NO" dirty="0"/>
              <a:t>?</a:t>
            </a:r>
          </a:p>
        </p:txBody>
      </p:sp>
      <p:pic>
        <p:nvPicPr>
          <p:cNvPr id="6" name="Picture 5" descr="Female deer looking at camera with autumn colours in a forest">
            <a:extLst>
              <a:ext uri="{FF2B5EF4-FFF2-40B4-BE49-F238E27FC236}">
                <a16:creationId xmlns:a16="http://schemas.microsoft.com/office/drawing/2014/main" xmlns="" id="{749601FB-2B81-2BCB-F888-D0F8FE6DF446}"/>
              </a:ext>
            </a:extLst>
          </p:cNvPr>
          <p:cNvPicPr>
            <a:picLocks noChangeAspect="1"/>
          </p:cNvPicPr>
          <p:nvPr/>
        </p:nvPicPr>
        <p:blipFill rotWithShape="1">
          <a:blip r:embed="rId2"/>
          <a:srcRect l="24793" r="38975"/>
          <a:stretch/>
        </p:blipFill>
        <p:spPr>
          <a:xfrm>
            <a:off x="688434" y="-9525"/>
            <a:ext cx="4129822" cy="6867525"/>
          </a:xfrm>
          <a:prstGeom prst="rect">
            <a:avLst/>
          </a:prstGeom>
        </p:spPr>
      </p:pic>
      <p:sp>
        <p:nvSpPr>
          <p:cNvPr id="3" name="Plassholder for innhold 2">
            <a:extLst>
              <a:ext uri="{FF2B5EF4-FFF2-40B4-BE49-F238E27FC236}">
                <a16:creationId xmlns:a16="http://schemas.microsoft.com/office/drawing/2014/main" xmlns="" id="{C05ED709-52C9-2A02-0E97-9D7783F4160E}"/>
              </a:ext>
            </a:extLst>
          </p:cNvPr>
          <p:cNvSpPr>
            <a:spLocks noGrp="1"/>
          </p:cNvSpPr>
          <p:nvPr>
            <p:ph idx="1"/>
          </p:nvPr>
        </p:nvSpPr>
        <p:spPr>
          <a:xfrm>
            <a:off x="5195727" y="1963945"/>
            <a:ext cx="6335338" cy="4095180"/>
          </a:xfrm>
        </p:spPr>
        <p:txBody>
          <a:bodyPr>
            <a:normAutofit/>
          </a:bodyPr>
          <a:lstStyle/>
          <a:p>
            <a:pPr algn="l"/>
            <a:r>
              <a:rPr lang="en-GB" sz="1800" dirty="0">
                <a:ea typeface="Calibri" panose="020F0502020204030204" pitchFamily="34" charset="0"/>
                <a:cs typeface="Times New Roman" panose="02020603050405020304" pitchFamily="18" charset="0"/>
              </a:rPr>
              <a:t>H</a:t>
            </a:r>
            <a:r>
              <a:rPr lang="en-GB" sz="1800" dirty="0">
                <a:effectLst/>
                <a:ea typeface="Calibri" panose="020F0502020204030204" pitchFamily="34" charset="0"/>
                <a:cs typeface="Times New Roman" panose="02020603050405020304" pitchFamily="18" charset="0"/>
              </a:rPr>
              <a:t>unting impacts the ecosystem in different ways. More than 12,000 years ago, when hunting was not really a sport but a need of existence, people in North America hunted three varieties of camel, woolly mammoths, and huge armadillos to extinction.</a:t>
            </a:r>
          </a:p>
          <a:p>
            <a:r>
              <a:rPr lang="en-GB" sz="1800" dirty="0">
                <a:effectLst/>
                <a:ea typeface="Calibri" panose="020F0502020204030204" pitchFamily="34" charset="0"/>
                <a:cs typeface="Times New Roman" panose="02020603050405020304" pitchFamily="18" charset="0"/>
              </a:rPr>
              <a:t>According to PETA (2013), while in the distant past hunting may have been essential to human life,  nowadays, most people go hunting for the joy of it rather than for sustenance. When hunters mistake their targets, this needless, brutal kind of "entertainment" shatters animal families, leaving numerous animals orphaned or seriously hurt.</a:t>
            </a:r>
          </a:p>
          <a:p>
            <a:pPr algn="l"/>
            <a:endParaRPr lang="en-US" b="0" i="0" dirty="0">
              <a:solidFill>
                <a:srgbClr val="4F606C"/>
              </a:solidFill>
              <a:effectLst/>
            </a:endParaRPr>
          </a:p>
        </p:txBody>
      </p:sp>
      <p:sp>
        <p:nvSpPr>
          <p:cNvPr id="4" name="Plassholder for bunntekst 3">
            <a:extLst>
              <a:ext uri="{FF2B5EF4-FFF2-40B4-BE49-F238E27FC236}">
                <a16:creationId xmlns:a16="http://schemas.microsoft.com/office/drawing/2014/main" xmlns="" id="{7057813F-2027-A91B-57F7-FD46414A1264}"/>
              </a:ext>
            </a:extLst>
          </p:cNvPr>
          <p:cNvSpPr>
            <a:spLocks noGrp="1"/>
          </p:cNvSpPr>
          <p:nvPr>
            <p:ph type="ftr" sz="quarter" idx="11"/>
          </p:nvPr>
        </p:nvSpPr>
        <p:spPr>
          <a:xfrm>
            <a:off x="5195726" y="6375679"/>
            <a:ext cx="4271016" cy="345796"/>
          </a:xfrm>
        </p:spPr>
        <p:txBody>
          <a:bodyPr>
            <a:normAutofit/>
          </a:bodyPr>
          <a:lstStyle/>
          <a:p>
            <a:pPr algn="l">
              <a:spcAft>
                <a:spcPts val="600"/>
              </a:spcAft>
            </a:pPr>
            <a:r>
              <a:rPr lang="en-US"/>
              <a:t>Project Number: 2020-1-UK01-KA227-SCH-094437</a:t>
            </a:r>
          </a:p>
        </p:txBody>
      </p:sp>
      <p:sp>
        <p:nvSpPr>
          <p:cNvPr id="9" name="TextBox 8">
            <a:extLst>
              <a:ext uri="{FF2B5EF4-FFF2-40B4-BE49-F238E27FC236}">
                <a16:creationId xmlns:a16="http://schemas.microsoft.com/office/drawing/2014/main" xmlns="" id="{579689D6-06BE-70D9-6B71-8C14102E3889}"/>
              </a:ext>
            </a:extLst>
          </p:cNvPr>
          <p:cNvSpPr txBox="1"/>
          <p:nvPr/>
        </p:nvSpPr>
        <p:spPr>
          <a:xfrm>
            <a:off x="5195726" y="5848070"/>
            <a:ext cx="6099716" cy="338554"/>
          </a:xfrm>
          <a:prstGeom prst="rect">
            <a:avLst/>
          </a:prstGeom>
          <a:noFill/>
        </p:spPr>
        <p:txBody>
          <a:bodyPr wrap="square">
            <a:spAutoFit/>
          </a:bodyPr>
          <a:lstStyle/>
          <a:p>
            <a:r>
              <a:rPr lang="en-US" sz="1600" dirty="0">
                <a:solidFill>
                  <a:srgbClr val="4F606C"/>
                </a:solidFill>
              </a:rPr>
              <a:t>S</a:t>
            </a:r>
            <a:r>
              <a:rPr lang="en-US" sz="1600" b="0" i="0" dirty="0">
                <a:solidFill>
                  <a:srgbClr val="4F606C"/>
                </a:solidFill>
                <a:effectLst/>
              </a:rPr>
              <a:t>ource: PETA, 2013 and </a:t>
            </a:r>
            <a:r>
              <a:rPr lang="en-US" sz="1600" b="0" i="0" dirty="0" err="1">
                <a:solidFill>
                  <a:srgbClr val="4F606C"/>
                </a:solidFill>
                <a:effectLst/>
              </a:rPr>
              <a:t>Turtenwald</a:t>
            </a:r>
            <a:r>
              <a:rPr lang="en-US" sz="1600" b="0" i="0" dirty="0">
                <a:solidFill>
                  <a:srgbClr val="4F606C"/>
                </a:solidFill>
                <a:effectLst/>
              </a:rPr>
              <a:t>, 2018</a:t>
            </a:r>
            <a:endParaRPr lang="en-GB" sz="1600" dirty="0"/>
          </a:p>
        </p:txBody>
      </p:sp>
    </p:spTree>
    <p:extLst>
      <p:ext uri="{BB962C8B-B14F-4D97-AF65-F5344CB8AC3E}">
        <p14:creationId xmlns:p14="http://schemas.microsoft.com/office/powerpoint/2010/main" val="2006105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022C3B48-99E5-4B5C-8E49-15C2A9552F4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tel 1">
            <a:extLst>
              <a:ext uri="{FF2B5EF4-FFF2-40B4-BE49-F238E27FC236}">
                <a16:creationId xmlns:a16="http://schemas.microsoft.com/office/drawing/2014/main" xmlns="" id="{D4A47D8C-BC3E-A4E1-2A46-83343B0EE905}"/>
              </a:ext>
            </a:extLst>
          </p:cNvPr>
          <p:cNvSpPr>
            <a:spLocks noGrp="1"/>
          </p:cNvSpPr>
          <p:nvPr>
            <p:ph type="title"/>
          </p:nvPr>
        </p:nvSpPr>
        <p:spPr>
          <a:xfrm>
            <a:off x="8050787" y="482321"/>
            <a:ext cx="3656581" cy="5571625"/>
          </a:xfrm>
        </p:spPr>
        <p:txBody>
          <a:bodyPr anchor="ctr">
            <a:normAutofit/>
          </a:bodyPr>
          <a:lstStyle/>
          <a:p>
            <a:r>
              <a:rPr lang="en-GB" b="1" i="0" dirty="0">
                <a:effectLst/>
                <a:latin typeface="proxima-nova"/>
              </a:rPr>
              <a:t>Nature Takes Care of Its Own</a:t>
            </a:r>
            <a:br>
              <a:rPr lang="en-GB" b="1" i="0" dirty="0">
                <a:effectLst/>
                <a:latin typeface="proxima-nova"/>
              </a:rPr>
            </a:br>
            <a:endParaRPr lang="nb-NO" dirty="0"/>
          </a:p>
        </p:txBody>
      </p:sp>
      <p:sp>
        <p:nvSpPr>
          <p:cNvPr id="12" name="Freeform 10">
            <a:extLst>
              <a:ext uri="{FF2B5EF4-FFF2-40B4-BE49-F238E27FC236}">
                <a16:creationId xmlns:a16="http://schemas.microsoft.com/office/drawing/2014/main" xmlns="" id="{C67B4E51-3288-4A1F-A92C-87C9401EDE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7569200" cy="6858000"/>
          </a:xfrm>
          <a:custGeom>
            <a:avLst/>
            <a:gdLst>
              <a:gd name="connsiteX0" fmla="*/ 0 w 7569200"/>
              <a:gd name="connsiteY0" fmla="*/ 0 h 6858000"/>
              <a:gd name="connsiteX1" fmla="*/ 7389812 w 7569200"/>
              <a:gd name="connsiteY1" fmla="*/ 0 h 6858000"/>
              <a:gd name="connsiteX2" fmla="*/ 7394575 w 7569200"/>
              <a:gd name="connsiteY2" fmla="*/ 66675 h 6858000"/>
              <a:gd name="connsiteX3" fmla="*/ 7402512 w 7569200"/>
              <a:gd name="connsiteY3" fmla="*/ 122237 h 6858000"/>
              <a:gd name="connsiteX4" fmla="*/ 7412037 w 7569200"/>
              <a:gd name="connsiteY4" fmla="*/ 174625 h 6858000"/>
              <a:gd name="connsiteX5" fmla="*/ 7427912 w 7569200"/>
              <a:gd name="connsiteY5" fmla="*/ 217487 h 6858000"/>
              <a:gd name="connsiteX6" fmla="*/ 7443787 w 7569200"/>
              <a:gd name="connsiteY6" fmla="*/ 260350 h 6858000"/>
              <a:gd name="connsiteX7" fmla="*/ 7462837 w 7569200"/>
              <a:gd name="connsiteY7" fmla="*/ 296862 h 6858000"/>
              <a:gd name="connsiteX8" fmla="*/ 7481887 w 7569200"/>
              <a:gd name="connsiteY8" fmla="*/ 334962 h 6858000"/>
              <a:gd name="connsiteX9" fmla="*/ 7499350 w 7569200"/>
              <a:gd name="connsiteY9" fmla="*/ 369887 h 6858000"/>
              <a:gd name="connsiteX10" fmla="*/ 7516812 w 7569200"/>
              <a:gd name="connsiteY10" fmla="*/ 409575 h 6858000"/>
              <a:gd name="connsiteX11" fmla="*/ 7532687 w 7569200"/>
              <a:gd name="connsiteY11" fmla="*/ 450850 h 6858000"/>
              <a:gd name="connsiteX12" fmla="*/ 7546975 w 7569200"/>
              <a:gd name="connsiteY12" fmla="*/ 496887 h 6858000"/>
              <a:gd name="connsiteX13" fmla="*/ 7558087 w 7569200"/>
              <a:gd name="connsiteY13" fmla="*/ 546100 h 6858000"/>
              <a:gd name="connsiteX14" fmla="*/ 7566025 w 7569200"/>
              <a:gd name="connsiteY14" fmla="*/ 606425 h 6858000"/>
              <a:gd name="connsiteX15" fmla="*/ 7569200 w 7569200"/>
              <a:gd name="connsiteY15" fmla="*/ 673100 h 6858000"/>
              <a:gd name="connsiteX16" fmla="*/ 7566025 w 7569200"/>
              <a:gd name="connsiteY16" fmla="*/ 744537 h 6858000"/>
              <a:gd name="connsiteX17" fmla="*/ 7558087 w 7569200"/>
              <a:gd name="connsiteY17" fmla="*/ 801687 h 6858000"/>
              <a:gd name="connsiteX18" fmla="*/ 7546975 w 7569200"/>
              <a:gd name="connsiteY18" fmla="*/ 854075 h 6858000"/>
              <a:gd name="connsiteX19" fmla="*/ 7532687 w 7569200"/>
              <a:gd name="connsiteY19" fmla="*/ 901700 h 6858000"/>
              <a:gd name="connsiteX20" fmla="*/ 7516812 w 7569200"/>
              <a:gd name="connsiteY20" fmla="*/ 942975 h 6858000"/>
              <a:gd name="connsiteX21" fmla="*/ 7497762 w 7569200"/>
              <a:gd name="connsiteY21" fmla="*/ 981075 h 6858000"/>
              <a:gd name="connsiteX22" fmla="*/ 7478712 w 7569200"/>
              <a:gd name="connsiteY22" fmla="*/ 1017587 h 6858000"/>
              <a:gd name="connsiteX23" fmla="*/ 7459662 w 7569200"/>
              <a:gd name="connsiteY23" fmla="*/ 1055687 h 6858000"/>
              <a:gd name="connsiteX24" fmla="*/ 7442200 w 7569200"/>
              <a:gd name="connsiteY24" fmla="*/ 1095375 h 6858000"/>
              <a:gd name="connsiteX25" fmla="*/ 7424737 w 7569200"/>
              <a:gd name="connsiteY25" fmla="*/ 1136650 h 6858000"/>
              <a:gd name="connsiteX26" fmla="*/ 7410450 w 7569200"/>
              <a:gd name="connsiteY26" fmla="*/ 1182687 h 6858000"/>
              <a:gd name="connsiteX27" fmla="*/ 7400925 w 7569200"/>
              <a:gd name="connsiteY27" fmla="*/ 1235075 h 6858000"/>
              <a:gd name="connsiteX28" fmla="*/ 7391400 w 7569200"/>
              <a:gd name="connsiteY28" fmla="*/ 1295400 h 6858000"/>
              <a:gd name="connsiteX29" fmla="*/ 7389812 w 7569200"/>
              <a:gd name="connsiteY29" fmla="*/ 1363662 h 6858000"/>
              <a:gd name="connsiteX30" fmla="*/ 7391400 w 7569200"/>
              <a:gd name="connsiteY30" fmla="*/ 1431925 h 6858000"/>
              <a:gd name="connsiteX31" fmla="*/ 7400925 w 7569200"/>
              <a:gd name="connsiteY31" fmla="*/ 1492250 h 6858000"/>
              <a:gd name="connsiteX32" fmla="*/ 7410450 w 7569200"/>
              <a:gd name="connsiteY32" fmla="*/ 1544637 h 6858000"/>
              <a:gd name="connsiteX33" fmla="*/ 7424737 w 7569200"/>
              <a:gd name="connsiteY33" fmla="*/ 1589087 h 6858000"/>
              <a:gd name="connsiteX34" fmla="*/ 7442200 w 7569200"/>
              <a:gd name="connsiteY34" fmla="*/ 1631950 h 6858000"/>
              <a:gd name="connsiteX35" fmla="*/ 7459662 w 7569200"/>
              <a:gd name="connsiteY35" fmla="*/ 1671637 h 6858000"/>
              <a:gd name="connsiteX36" fmla="*/ 7478712 w 7569200"/>
              <a:gd name="connsiteY36" fmla="*/ 1708150 h 6858000"/>
              <a:gd name="connsiteX37" fmla="*/ 7497762 w 7569200"/>
              <a:gd name="connsiteY37" fmla="*/ 1743075 h 6858000"/>
              <a:gd name="connsiteX38" fmla="*/ 7516812 w 7569200"/>
              <a:gd name="connsiteY38" fmla="*/ 1782762 h 6858000"/>
              <a:gd name="connsiteX39" fmla="*/ 7532687 w 7569200"/>
              <a:gd name="connsiteY39" fmla="*/ 1824037 h 6858000"/>
              <a:gd name="connsiteX40" fmla="*/ 7546975 w 7569200"/>
              <a:gd name="connsiteY40" fmla="*/ 1870075 h 6858000"/>
              <a:gd name="connsiteX41" fmla="*/ 7558087 w 7569200"/>
              <a:gd name="connsiteY41" fmla="*/ 1922462 h 6858000"/>
              <a:gd name="connsiteX42" fmla="*/ 7566025 w 7569200"/>
              <a:gd name="connsiteY42" fmla="*/ 1982787 h 6858000"/>
              <a:gd name="connsiteX43" fmla="*/ 7569200 w 7569200"/>
              <a:gd name="connsiteY43" fmla="*/ 2051050 h 6858000"/>
              <a:gd name="connsiteX44" fmla="*/ 7566025 w 7569200"/>
              <a:gd name="connsiteY44" fmla="*/ 2119312 h 6858000"/>
              <a:gd name="connsiteX45" fmla="*/ 7558087 w 7569200"/>
              <a:gd name="connsiteY45" fmla="*/ 2179637 h 6858000"/>
              <a:gd name="connsiteX46" fmla="*/ 7546975 w 7569200"/>
              <a:gd name="connsiteY46" fmla="*/ 2232025 h 6858000"/>
              <a:gd name="connsiteX47" fmla="*/ 7532687 w 7569200"/>
              <a:gd name="connsiteY47" fmla="*/ 2278062 h 6858000"/>
              <a:gd name="connsiteX48" fmla="*/ 7516812 w 7569200"/>
              <a:gd name="connsiteY48" fmla="*/ 2319337 h 6858000"/>
              <a:gd name="connsiteX49" fmla="*/ 7497762 w 7569200"/>
              <a:gd name="connsiteY49" fmla="*/ 2359025 h 6858000"/>
              <a:gd name="connsiteX50" fmla="*/ 7478712 w 7569200"/>
              <a:gd name="connsiteY50" fmla="*/ 2395537 h 6858000"/>
              <a:gd name="connsiteX51" fmla="*/ 7459662 w 7569200"/>
              <a:gd name="connsiteY51" fmla="*/ 2433637 h 6858000"/>
              <a:gd name="connsiteX52" fmla="*/ 7442200 w 7569200"/>
              <a:gd name="connsiteY52" fmla="*/ 2471737 h 6858000"/>
              <a:gd name="connsiteX53" fmla="*/ 7424737 w 7569200"/>
              <a:gd name="connsiteY53" fmla="*/ 2513012 h 6858000"/>
              <a:gd name="connsiteX54" fmla="*/ 7410450 w 7569200"/>
              <a:gd name="connsiteY54" fmla="*/ 2560637 h 6858000"/>
              <a:gd name="connsiteX55" fmla="*/ 7400925 w 7569200"/>
              <a:gd name="connsiteY55" fmla="*/ 2613025 h 6858000"/>
              <a:gd name="connsiteX56" fmla="*/ 7391400 w 7569200"/>
              <a:gd name="connsiteY56" fmla="*/ 2671762 h 6858000"/>
              <a:gd name="connsiteX57" fmla="*/ 7389812 w 7569200"/>
              <a:gd name="connsiteY57" fmla="*/ 2741612 h 6858000"/>
              <a:gd name="connsiteX58" fmla="*/ 7391400 w 7569200"/>
              <a:gd name="connsiteY58" fmla="*/ 2809875 h 6858000"/>
              <a:gd name="connsiteX59" fmla="*/ 7400925 w 7569200"/>
              <a:gd name="connsiteY59" fmla="*/ 2868612 h 6858000"/>
              <a:gd name="connsiteX60" fmla="*/ 7410450 w 7569200"/>
              <a:gd name="connsiteY60" fmla="*/ 2922587 h 6858000"/>
              <a:gd name="connsiteX61" fmla="*/ 7424737 w 7569200"/>
              <a:gd name="connsiteY61" fmla="*/ 2967037 h 6858000"/>
              <a:gd name="connsiteX62" fmla="*/ 7442200 w 7569200"/>
              <a:gd name="connsiteY62" fmla="*/ 3009900 h 6858000"/>
              <a:gd name="connsiteX63" fmla="*/ 7459662 w 7569200"/>
              <a:gd name="connsiteY63" fmla="*/ 3046412 h 6858000"/>
              <a:gd name="connsiteX64" fmla="*/ 7478712 w 7569200"/>
              <a:gd name="connsiteY64" fmla="*/ 3084512 h 6858000"/>
              <a:gd name="connsiteX65" fmla="*/ 7497762 w 7569200"/>
              <a:gd name="connsiteY65" fmla="*/ 3121025 h 6858000"/>
              <a:gd name="connsiteX66" fmla="*/ 7516812 w 7569200"/>
              <a:gd name="connsiteY66" fmla="*/ 3160712 h 6858000"/>
              <a:gd name="connsiteX67" fmla="*/ 7532687 w 7569200"/>
              <a:gd name="connsiteY67" fmla="*/ 3201987 h 6858000"/>
              <a:gd name="connsiteX68" fmla="*/ 7546975 w 7569200"/>
              <a:gd name="connsiteY68" fmla="*/ 3248025 h 6858000"/>
              <a:gd name="connsiteX69" fmla="*/ 7558087 w 7569200"/>
              <a:gd name="connsiteY69" fmla="*/ 3300412 h 6858000"/>
              <a:gd name="connsiteX70" fmla="*/ 7566025 w 7569200"/>
              <a:gd name="connsiteY70" fmla="*/ 3360737 h 6858000"/>
              <a:gd name="connsiteX71" fmla="*/ 7569200 w 7569200"/>
              <a:gd name="connsiteY71" fmla="*/ 3427412 h 6858000"/>
              <a:gd name="connsiteX72" fmla="*/ 7566025 w 7569200"/>
              <a:gd name="connsiteY72" fmla="*/ 3497262 h 6858000"/>
              <a:gd name="connsiteX73" fmla="*/ 7558087 w 7569200"/>
              <a:gd name="connsiteY73" fmla="*/ 3557587 h 6858000"/>
              <a:gd name="connsiteX74" fmla="*/ 7546975 w 7569200"/>
              <a:gd name="connsiteY74" fmla="*/ 3609975 h 6858000"/>
              <a:gd name="connsiteX75" fmla="*/ 7532687 w 7569200"/>
              <a:gd name="connsiteY75" fmla="*/ 3656012 h 6858000"/>
              <a:gd name="connsiteX76" fmla="*/ 7516812 w 7569200"/>
              <a:gd name="connsiteY76" fmla="*/ 3697287 h 6858000"/>
              <a:gd name="connsiteX77" fmla="*/ 7497762 w 7569200"/>
              <a:gd name="connsiteY77" fmla="*/ 3736975 h 6858000"/>
              <a:gd name="connsiteX78" fmla="*/ 7459662 w 7569200"/>
              <a:gd name="connsiteY78" fmla="*/ 3811587 h 6858000"/>
              <a:gd name="connsiteX79" fmla="*/ 7442200 w 7569200"/>
              <a:gd name="connsiteY79" fmla="*/ 3848100 h 6858000"/>
              <a:gd name="connsiteX80" fmla="*/ 7424737 w 7569200"/>
              <a:gd name="connsiteY80" fmla="*/ 3890962 h 6858000"/>
              <a:gd name="connsiteX81" fmla="*/ 7410450 w 7569200"/>
              <a:gd name="connsiteY81" fmla="*/ 3935412 h 6858000"/>
              <a:gd name="connsiteX82" fmla="*/ 7400925 w 7569200"/>
              <a:gd name="connsiteY82" fmla="*/ 3987800 h 6858000"/>
              <a:gd name="connsiteX83" fmla="*/ 7391400 w 7569200"/>
              <a:gd name="connsiteY83" fmla="*/ 4048125 h 6858000"/>
              <a:gd name="connsiteX84" fmla="*/ 7389812 w 7569200"/>
              <a:gd name="connsiteY84" fmla="*/ 4116387 h 6858000"/>
              <a:gd name="connsiteX85" fmla="*/ 7391400 w 7569200"/>
              <a:gd name="connsiteY85" fmla="*/ 4186237 h 6858000"/>
              <a:gd name="connsiteX86" fmla="*/ 7400925 w 7569200"/>
              <a:gd name="connsiteY86" fmla="*/ 4244975 h 6858000"/>
              <a:gd name="connsiteX87" fmla="*/ 7410450 w 7569200"/>
              <a:gd name="connsiteY87" fmla="*/ 4297362 h 6858000"/>
              <a:gd name="connsiteX88" fmla="*/ 7424737 w 7569200"/>
              <a:gd name="connsiteY88" fmla="*/ 4343400 h 6858000"/>
              <a:gd name="connsiteX89" fmla="*/ 7442200 w 7569200"/>
              <a:gd name="connsiteY89" fmla="*/ 4386262 h 6858000"/>
              <a:gd name="connsiteX90" fmla="*/ 7459662 w 7569200"/>
              <a:gd name="connsiteY90" fmla="*/ 4424362 h 6858000"/>
              <a:gd name="connsiteX91" fmla="*/ 7497762 w 7569200"/>
              <a:gd name="connsiteY91" fmla="*/ 4498975 h 6858000"/>
              <a:gd name="connsiteX92" fmla="*/ 7516812 w 7569200"/>
              <a:gd name="connsiteY92" fmla="*/ 4537075 h 6858000"/>
              <a:gd name="connsiteX93" fmla="*/ 7532687 w 7569200"/>
              <a:gd name="connsiteY93" fmla="*/ 4579937 h 6858000"/>
              <a:gd name="connsiteX94" fmla="*/ 7546975 w 7569200"/>
              <a:gd name="connsiteY94" fmla="*/ 4625975 h 6858000"/>
              <a:gd name="connsiteX95" fmla="*/ 7558087 w 7569200"/>
              <a:gd name="connsiteY95" fmla="*/ 4678362 h 6858000"/>
              <a:gd name="connsiteX96" fmla="*/ 7566025 w 7569200"/>
              <a:gd name="connsiteY96" fmla="*/ 4738687 h 6858000"/>
              <a:gd name="connsiteX97" fmla="*/ 7569200 w 7569200"/>
              <a:gd name="connsiteY97" fmla="*/ 4806950 h 6858000"/>
              <a:gd name="connsiteX98" fmla="*/ 7566025 w 7569200"/>
              <a:gd name="connsiteY98" fmla="*/ 4875212 h 6858000"/>
              <a:gd name="connsiteX99" fmla="*/ 7558087 w 7569200"/>
              <a:gd name="connsiteY99" fmla="*/ 4935537 h 6858000"/>
              <a:gd name="connsiteX100" fmla="*/ 7546975 w 7569200"/>
              <a:gd name="connsiteY100" fmla="*/ 4987925 h 6858000"/>
              <a:gd name="connsiteX101" fmla="*/ 7532687 w 7569200"/>
              <a:gd name="connsiteY101" fmla="*/ 5033962 h 6858000"/>
              <a:gd name="connsiteX102" fmla="*/ 7516812 w 7569200"/>
              <a:gd name="connsiteY102" fmla="*/ 5075237 h 6858000"/>
              <a:gd name="connsiteX103" fmla="*/ 7497762 w 7569200"/>
              <a:gd name="connsiteY103" fmla="*/ 5114925 h 6858000"/>
              <a:gd name="connsiteX104" fmla="*/ 7478712 w 7569200"/>
              <a:gd name="connsiteY104" fmla="*/ 5149850 h 6858000"/>
              <a:gd name="connsiteX105" fmla="*/ 7459662 w 7569200"/>
              <a:gd name="connsiteY105" fmla="*/ 5186362 h 6858000"/>
              <a:gd name="connsiteX106" fmla="*/ 7442200 w 7569200"/>
              <a:gd name="connsiteY106" fmla="*/ 5226050 h 6858000"/>
              <a:gd name="connsiteX107" fmla="*/ 7424737 w 7569200"/>
              <a:gd name="connsiteY107" fmla="*/ 5268912 h 6858000"/>
              <a:gd name="connsiteX108" fmla="*/ 7410450 w 7569200"/>
              <a:gd name="connsiteY108" fmla="*/ 5313362 h 6858000"/>
              <a:gd name="connsiteX109" fmla="*/ 7400925 w 7569200"/>
              <a:gd name="connsiteY109" fmla="*/ 5365750 h 6858000"/>
              <a:gd name="connsiteX110" fmla="*/ 7391400 w 7569200"/>
              <a:gd name="connsiteY110" fmla="*/ 5426075 h 6858000"/>
              <a:gd name="connsiteX111" fmla="*/ 7389812 w 7569200"/>
              <a:gd name="connsiteY111" fmla="*/ 5494337 h 6858000"/>
              <a:gd name="connsiteX112" fmla="*/ 7391400 w 7569200"/>
              <a:gd name="connsiteY112" fmla="*/ 5562600 h 6858000"/>
              <a:gd name="connsiteX113" fmla="*/ 7400925 w 7569200"/>
              <a:gd name="connsiteY113" fmla="*/ 5622925 h 6858000"/>
              <a:gd name="connsiteX114" fmla="*/ 7410450 w 7569200"/>
              <a:gd name="connsiteY114" fmla="*/ 5675312 h 6858000"/>
              <a:gd name="connsiteX115" fmla="*/ 7424737 w 7569200"/>
              <a:gd name="connsiteY115" fmla="*/ 5721350 h 6858000"/>
              <a:gd name="connsiteX116" fmla="*/ 7442200 w 7569200"/>
              <a:gd name="connsiteY116" fmla="*/ 5762625 h 6858000"/>
              <a:gd name="connsiteX117" fmla="*/ 7459662 w 7569200"/>
              <a:gd name="connsiteY117" fmla="*/ 5802312 h 6858000"/>
              <a:gd name="connsiteX118" fmla="*/ 7478712 w 7569200"/>
              <a:gd name="connsiteY118" fmla="*/ 5840412 h 6858000"/>
              <a:gd name="connsiteX119" fmla="*/ 7497762 w 7569200"/>
              <a:gd name="connsiteY119" fmla="*/ 5876925 h 6858000"/>
              <a:gd name="connsiteX120" fmla="*/ 7516812 w 7569200"/>
              <a:gd name="connsiteY120" fmla="*/ 5915025 h 6858000"/>
              <a:gd name="connsiteX121" fmla="*/ 7532687 w 7569200"/>
              <a:gd name="connsiteY121" fmla="*/ 5956300 h 6858000"/>
              <a:gd name="connsiteX122" fmla="*/ 7546975 w 7569200"/>
              <a:gd name="connsiteY122" fmla="*/ 6003925 h 6858000"/>
              <a:gd name="connsiteX123" fmla="*/ 7558087 w 7569200"/>
              <a:gd name="connsiteY123" fmla="*/ 6056312 h 6858000"/>
              <a:gd name="connsiteX124" fmla="*/ 7566025 w 7569200"/>
              <a:gd name="connsiteY124" fmla="*/ 6113462 h 6858000"/>
              <a:gd name="connsiteX125" fmla="*/ 7569200 w 7569200"/>
              <a:gd name="connsiteY125" fmla="*/ 6183312 h 6858000"/>
              <a:gd name="connsiteX126" fmla="*/ 7566025 w 7569200"/>
              <a:gd name="connsiteY126" fmla="*/ 6251575 h 6858000"/>
              <a:gd name="connsiteX127" fmla="*/ 7558087 w 7569200"/>
              <a:gd name="connsiteY127" fmla="*/ 6311900 h 6858000"/>
              <a:gd name="connsiteX128" fmla="*/ 7546975 w 7569200"/>
              <a:gd name="connsiteY128" fmla="*/ 6361112 h 6858000"/>
              <a:gd name="connsiteX129" fmla="*/ 7532687 w 7569200"/>
              <a:gd name="connsiteY129" fmla="*/ 6407150 h 6858000"/>
              <a:gd name="connsiteX130" fmla="*/ 7516812 w 7569200"/>
              <a:gd name="connsiteY130" fmla="*/ 6448425 h 6858000"/>
              <a:gd name="connsiteX131" fmla="*/ 7499350 w 7569200"/>
              <a:gd name="connsiteY131" fmla="*/ 6488112 h 6858000"/>
              <a:gd name="connsiteX132" fmla="*/ 7481887 w 7569200"/>
              <a:gd name="connsiteY132" fmla="*/ 6523037 h 6858000"/>
              <a:gd name="connsiteX133" fmla="*/ 7462837 w 7569200"/>
              <a:gd name="connsiteY133" fmla="*/ 6561137 h 6858000"/>
              <a:gd name="connsiteX134" fmla="*/ 7443787 w 7569200"/>
              <a:gd name="connsiteY134" fmla="*/ 6597650 h 6858000"/>
              <a:gd name="connsiteX135" fmla="*/ 7427912 w 7569200"/>
              <a:gd name="connsiteY135" fmla="*/ 6640512 h 6858000"/>
              <a:gd name="connsiteX136" fmla="*/ 7412037 w 7569200"/>
              <a:gd name="connsiteY136" fmla="*/ 6683375 h 6858000"/>
              <a:gd name="connsiteX137" fmla="*/ 7402512 w 7569200"/>
              <a:gd name="connsiteY137" fmla="*/ 6735762 h 6858000"/>
              <a:gd name="connsiteX138" fmla="*/ 7394575 w 7569200"/>
              <a:gd name="connsiteY138" fmla="*/ 6791325 h 6858000"/>
              <a:gd name="connsiteX139" fmla="*/ 7389812 w 7569200"/>
              <a:gd name="connsiteY139" fmla="*/ 6858000 h 6858000"/>
              <a:gd name="connsiteX140" fmla="*/ 0 w 7569200"/>
              <a:gd name="connsiteY140" fmla="*/ 6858000 h 6858000"/>
              <a:gd name="connsiteX141" fmla="*/ 0 w 7569200"/>
              <a:gd name="connsiteY141"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Lst>
            <a:rect l="l" t="t" r="r" b="b"/>
            <a:pathLst>
              <a:path w="7569200" h="6858000">
                <a:moveTo>
                  <a:pt x="0" y="0"/>
                </a:moveTo>
                <a:lnTo>
                  <a:pt x="7389812" y="0"/>
                </a:lnTo>
                <a:lnTo>
                  <a:pt x="7394575" y="66675"/>
                </a:lnTo>
                <a:lnTo>
                  <a:pt x="7402512" y="122237"/>
                </a:lnTo>
                <a:lnTo>
                  <a:pt x="7412037" y="174625"/>
                </a:lnTo>
                <a:lnTo>
                  <a:pt x="7427912" y="217487"/>
                </a:lnTo>
                <a:lnTo>
                  <a:pt x="7443787" y="260350"/>
                </a:lnTo>
                <a:lnTo>
                  <a:pt x="7462837" y="296862"/>
                </a:lnTo>
                <a:lnTo>
                  <a:pt x="7481887" y="334962"/>
                </a:lnTo>
                <a:lnTo>
                  <a:pt x="7499350" y="369887"/>
                </a:lnTo>
                <a:lnTo>
                  <a:pt x="7516812" y="409575"/>
                </a:lnTo>
                <a:lnTo>
                  <a:pt x="7532687" y="450850"/>
                </a:lnTo>
                <a:lnTo>
                  <a:pt x="7546975" y="496887"/>
                </a:lnTo>
                <a:lnTo>
                  <a:pt x="7558087" y="546100"/>
                </a:lnTo>
                <a:lnTo>
                  <a:pt x="7566025" y="606425"/>
                </a:lnTo>
                <a:lnTo>
                  <a:pt x="7569200" y="673100"/>
                </a:lnTo>
                <a:lnTo>
                  <a:pt x="7566025" y="744537"/>
                </a:lnTo>
                <a:lnTo>
                  <a:pt x="7558087" y="801687"/>
                </a:lnTo>
                <a:lnTo>
                  <a:pt x="7546975" y="854075"/>
                </a:lnTo>
                <a:lnTo>
                  <a:pt x="7532687" y="901700"/>
                </a:lnTo>
                <a:lnTo>
                  <a:pt x="7516812" y="942975"/>
                </a:lnTo>
                <a:lnTo>
                  <a:pt x="7497762" y="981075"/>
                </a:lnTo>
                <a:lnTo>
                  <a:pt x="7478712" y="1017587"/>
                </a:lnTo>
                <a:lnTo>
                  <a:pt x="7459662" y="1055687"/>
                </a:lnTo>
                <a:lnTo>
                  <a:pt x="7442200" y="1095375"/>
                </a:lnTo>
                <a:lnTo>
                  <a:pt x="7424737" y="1136650"/>
                </a:lnTo>
                <a:lnTo>
                  <a:pt x="7410450" y="1182687"/>
                </a:lnTo>
                <a:lnTo>
                  <a:pt x="7400925" y="1235075"/>
                </a:lnTo>
                <a:lnTo>
                  <a:pt x="7391400" y="1295400"/>
                </a:lnTo>
                <a:lnTo>
                  <a:pt x="7389812" y="1363662"/>
                </a:lnTo>
                <a:lnTo>
                  <a:pt x="7391400" y="1431925"/>
                </a:lnTo>
                <a:lnTo>
                  <a:pt x="7400925" y="1492250"/>
                </a:lnTo>
                <a:lnTo>
                  <a:pt x="7410450" y="1544637"/>
                </a:lnTo>
                <a:lnTo>
                  <a:pt x="7424737" y="1589087"/>
                </a:lnTo>
                <a:lnTo>
                  <a:pt x="7442200" y="1631950"/>
                </a:lnTo>
                <a:lnTo>
                  <a:pt x="7459662" y="1671637"/>
                </a:lnTo>
                <a:lnTo>
                  <a:pt x="7478712" y="1708150"/>
                </a:lnTo>
                <a:lnTo>
                  <a:pt x="7497762" y="1743075"/>
                </a:lnTo>
                <a:lnTo>
                  <a:pt x="7516812" y="1782762"/>
                </a:lnTo>
                <a:lnTo>
                  <a:pt x="7532687" y="1824037"/>
                </a:lnTo>
                <a:lnTo>
                  <a:pt x="7546975" y="1870075"/>
                </a:lnTo>
                <a:lnTo>
                  <a:pt x="7558087" y="1922462"/>
                </a:lnTo>
                <a:lnTo>
                  <a:pt x="7566025" y="1982787"/>
                </a:lnTo>
                <a:lnTo>
                  <a:pt x="7569200" y="2051050"/>
                </a:lnTo>
                <a:lnTo>
                  <a:pt x="7566025" y="2119312"/>
                </a:lnTo>
                <a:lnTo>
                  <a:pt x="7558087" y="2179637"/>
                </a:lnTo>
                <a:lnTo>
                  <a:pt x="7546975" y="2232025"/>
                </a:lnTo>
                <a:lnTo>
                  <a:pt x="7532687" y="2278062"/>
                </a:lnTo>
                <a:lnTo>
                  <a:pt x="7516812" y="2319337"/>
                </a:lnTo>
                <a:lnTo>
                  <a:pt x="7497762" y="2359025"/>
                </a:lnTo>
                <a:lnTo>
                  <a:pt x="7478712" y="2395537"/>
                </a:lnTo>
                <a:lnTo>
                  <a:pt x="7459662" y="2433637"/>
                </a:lnTo>
                <a:lnTo>
                  <a:pt x="7442200" y="2471737"/>
                </a:lnTo>
                <a:lnTo>
                  <a:pt x="7424737" y="2513012"/>
                </a:lnTo>
                <a:lnTo>
                  <a:pt x="7410450" y="2560637"/>
                </a:lnTo>
                <a:lnTo>
                  <a:pt x="7400925" y="2613025"/>
                </a:lnTo>
                <a:lnTo>
                  <a:pt x="7391400" y="2671762"/>
                </a:lnTo>
                <a:lnTo>
                  <a:pt x="7389812" y="2741612"/>
                </a:lnTo>
                <a:lnTo>
                  <a:pt x="7391400" y="2809875"/>
                </a:lnTo>
                <a:lnTo>
                  <a:pt x="7400925" y="2868612"/>
                </a:lnTo>
                <a:lnTo>
                  <a:pt x="7410450" y="2922587"/>
                </a:lnTo>
                <a:lnTo>
                  <a:pt x="7424737" y="2967037"/>
                </a:lnTo>
                <a:lnTo>
                  <a:pt x="7442200" y="3009900"/>
                </a:lnTo>
                <a:lnTo>
                  <a:pt x="7459662" y="3046412"/>
                </a:lnTo>
                <a:lnTo>
                  <a:pt x="7478712" y="3084512"/>
                </a:lnTo>
                <a:lnTo>
                  <a:pt x="7497762" y="3121025"/>
                </a:lnTo>
                <a:lnTo>
                  <a:pt x="7516812" y="3160712"/>
                </a:lnTo>
                <a:lnTo>
                  <a:pt x="7532687" y="3201987"/>
                </a:lnTo>
                <a:lnTo>
                  <a:pt x="7546975" y="3248025"/>
                </a:lnTo>
                <a:lnTo>
                  <a:pt x="7558087" y="3300412"/>
                </a:lnTo>
                <a:lnTo>
                  <a:pt x="7566025" y="3360737"/>
                </a:lnTo>
                <a:lnTo>
                  <a:pt x="7569200" y="3427412"/>
                </a:lnTo>
                <a:lnTo>
                  <a:pt x="7566025" y="3497262"/>
                </a:lnTo>
                <a:lnTo>
                  <a:pt x="7558087" y="3557587"/>
                </a:lnTo>
                <a:lnTo>
                  <a:pt x="7546975" y="3609975"/>
                </a:lnTo>
                <a:lnTo>
                  <a:pt x="7532687" y="3656012"/>
                </a:lnTo>
                <a:lnTo>
                  <a:pt x="7516812" y="3697287"/>
                </a:lnTo>
                <a:lnTo>
                  <a:pt x="7497762" y="3736975"/>
                </a:lnTo>
                <a:lnTo>
                  <a:pt x="7459662" y="3811587"/>
                </a:lnTo>
                <a:lnTo>
                  <a:pt x="7442200" y="3848100"/>
                </a:lnTo>
                <a:lnTo>
                  <a:pt x="7424737" y="3890962"/>
                </a:lnTo>
                <a:lnTo>
                  <a:pt x="7410450" y="3935412"/>
                </a:lnTo>
                <a:lnTo>
                  <a:pt x="7400925" y="3987800"/>
                </a:lnTo>
                <a:lnTo>
                  <a:pt x="7391400" y="4048125"/>
                </a:lnTo>
                <a:lnTo>
                  <a:pt x="7389812" y="4116387"/>
                </a:lnTo>
                <a:lnTo>
                  <a:pt x="7391400" y="4186237"/>
                </a:lnTo>
                <a:lnTo>
                  <a:pt x="7400925" y="4244975"/>
                </a:lnTo>
                <a:lnTo>
                  <a:pt x="7410450" y="4297362"/>
                </a:lnTo>
                <a:lnTo>
                  <a:pt x="7424737" y="4343400"/>
                </a:lnTo>
                <a:lnTo>
                  <a:pt x="7442200" y="4386262"/>
                </a:lnTo>
                <a:lnTo>
                  <a:pt x="7459662" y="4424362"/>
                </a:lnTo>
                <a:lnTo>
                  <a:pt x="7497762" y="4498975"/>
                </a:lnTo>
                <a:lnTo>
                  <a:pt x="7516812" y="4537075"/>
                </a:lnTo>
                <a:lnTo>
                  <a:pt x="7532687" y="4579937"/>
                </a:lnTo>
                <a:lnTo>
                  <a:pt x="7546975" y="4625975"/>
                </a:lnTo>
                <a:lnTo>
                  <a:pt x="7558087" y="4678362"/>
                </a:lnTo>
                <a:lnTo>
                  <a:pt x="7566025" y="4738687"/>
                </a:lnTo>
                <a:lnTo>
                  <a:pt x="7569200" y="4806950"/>
                </a:lnTo>
                <a:lnTo>
                  <a:pt x="7566025" y="4875212"/>
                </a:lnTo>
                <a:lnTo>
                  <a:pt x="7558087" y="4935537"/>
                </a:lnTo>
                <a:lnTo>
                  <a:pt x="7546975" y="4987925"/>
                </a:lnTo>
                <a:lnTo>
                  <a:pt x="7532687" y="5033962"/>
                </a:lnTo>
                <a:lnTo>
                  <a:pt x="7516812" y="5075237"/>
                </a:lnTo>
                <a:lnTo>
                  <a:pt x="7497762" y="5114925"/>
                </a:lnTo>
                <a:lnTo>
                  <a:pt x="7478712" y="5149850"/>
                </a:lnTo>
                <a:lnTo>
                  <a:pt x="7459662" y="5186362"/>
                </a:lnTo>
                <a:lnTo>
                  <a:pt x="7442200" y="5226050"/>
                </a:lnTo>
                <a:lnTo>
                  <a:pt x="7424737" y="5268912"/>
                </a:lnTo>
                <a:lnTo>
                  <a:pt x="7410450" y="5313362"/>
                </a:lnTo>
                <a:lnTo>
                  <a:pt x="7400925" y="5365750"/>
                </a:lnTo>
                <a:lnTo>
                  <a:pt x="7391400" y="5426075"/>
                </a:lnTo>
                <a:lnTo>
                  <a:pt x="7389812" y="5494337"/>
                </a:lnTo>
                <a:lnTo>
                  <a:pt x="7391400" y="5562600"/>
                </a:lnTo>
                <a:lnTo>
                  <a:pt x="7400925" y="5622925"/>
                </a:lnTo>
                <a:lnTo>
                  <a:pt x="7410450" y="5675312"/>
                </a:lnTo>
                <a:lnTo>
                  <a:pt x="7424737" y="5721350"/>
                </a:lnTo>
                <a:lnTo>
                  <a:pt x="7442200" y="5762625"/>
                </a:lnTo>
                <a:lnTo>
                  <a:pt x="7459662" y="5802312"/>
                </a:lnTo>
                <a:lnTo>
                  <a:pt x="7478712" y="5840412"/>
                </a:lnTo>
                <a:lnTo>
                  <a:pt x="7497762" y="5876925"/>
                </a:lnTo>
                <a:lnTo>
                  <a:pt x="7516812" y="5915025"/>
                </a:lnTo>
                <a:lnTo>
                  <a:pt x="7532687" y="5956300"/>
                </a:lnTo>
                <a:lnTo>
                  <a:pt x="7546975" y="6003925"/>
                </a:lnTo>
                <a:lnTo>
                  <a:pt x="7558087" y="6056312"/>
                </a:lnTo>
                <a:lnTo>
                  <a:pt x="7566025" y="6113462"/>
                </a:lnTo>
                <a:lnTo>
                  <a:pt x="7569200" y="6183312"/>
                </a:lnTo>
                <a:lnTo>
                  <a:pt x="7566025" y="6251575"/>
                </a:lnTo>
                <a:lnTo>
                  <a:pt x="7558087" y="6311900"/>
                </a:lnTo>
                <a:lnTo>
                  <a:pt x="7546975" y="6361112"/>
                </a:lnTo>
                <a:lnTo>
                  <a:pt x="7532687" y="6407150"/>
                </a:lnTo>
                <a:lnTo>
                  <a:pt x="7516812" y="6448425"/>
                </a:lnTo>
                <a:lnTo>
                  <a:pt x="7499350" y="6488112"/>
                </a:lnTo>
                <a:lnTo>
                  <a:pt x="7481887" y="6523037"/>
                </a:lnTo>
                <a:lnTo>
                  <a:pt x="7462837" y="6561137"/>
                </a:lnTo>
                <a:lnTo>
                  <a:pt x="7443787" y="6597650"/>
                </a:lnTo>
                <a:lnTo>
                  <a:pt x="7427912" y="6640512"/>
                </a:lnTo>
                <a:lnTo>
                  <a:pt x="7412037" y="6683375"/>
                </a:lnTo>
                <a:lnTo>
                  <a:pt x="7402512" y="6735762"/>
                </a:lnTo>
                <a:lnTo>
                  <a:pt x="7394575" y="6791325"/>
                </a:lnTo>
                <a:lnTo>
                  <a:pt x="7389812" y="6858000"/>
                </a:lnTo>
                <a:lnTo>
                  <a:pt x="0" y="6858000"/>
                </a:lnTo>
                <a:lnTo>
                  <a:pt x="0" y="0"/>
                </a:lnTo>
                <a:close/>
              </a:path>
            </a:pathLst>
          </a:custGeom>
          <a:solidFill>
            <a:schemeClr val="bg2">
              <a:lumMod val="90000"/>
            </a:schemeClr>
          </a:solidFill>
          <a:ln w="0">
            <a:noFill/>
            <a:prstDash val="solid"/>
            <a:round/>
            <a:headEnd/>
            <a:tailEnd/>
          </a:ln>
        </p:spPr>
      </p:sp>
      <p:sp>
        <p:nvSpPr>
          <p:cNvPr id="14" name="Rectangle 13">
            <a:extLst>
              <a:ext uri="{FF2B5EF4-FFF2-40B4-BE49-F238E27FC236}">
                <a16:creationId xmlns:a16="http://schemas.microsoft.com/office/drawing/2014/main" xmlns="" id="{D3E95A6B-F840-413C-9E78-C33C02FFA46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lassholder for bunntekst 3">
            <a:extLst>
              <a:ext uri="{FF2B5EF4-FFF2-40B4-BE49-F238E27FC236}">
                <a16:creationId xmlns:a16="http://schemas.microsoft.com/office/drawing/2014/main" xmlns="" id="{E1126048-24DA-B8A8-1773-0562E8E100FC}"/>
              </a:ext>
            </a:extLst>
          </p:cNvPr>
          <p:cNvSpPr>
            <a:spLocks noGrp="1"/>
          </p:cNvSpPr>
          <p:nvPr>
            <p:ph type="ftr" sz="quarter" idx="11"/>
          </p:nvPr>
        </p:nvSpPr>
        <p:spPr>
          <a:xfrm>
            <a:off x="3551973" y="6375679"/>
            <a:ext cx="3228975" cy="345796"/>
          </a:xfrm>
        </p:spPr>
        <p:txBody>
          <a:bodyPr>
            <a:normAutofit/>
          </a:bodyPr>
          <a:lstStyle/>
          <a:p>
            <a:pPr algn="r">
              <a:spcAft>
                <a:spcPts val="600"/>
              </a:spcAft>
            </a:pPr>
            <a:r>
              <a:rPr lang="en-US" sz="1100"/>
              <a:t>Project Number: 2020-1-UK01-KA227-SCH-094437</a:t>
            </a:r>
          </a:p>
        </p:txBody>
      </p:sp>
      <p:graphicFrame>
        <p:nvGraphicFramePr>
          <p:cNvPr id="6" name="Plassholder for innhold 2">
            <a:extLst>
              <a:ext uri="{FF2B5EF4-FFF2-40B4-BE49-F238E27FC236}">
                <a16:creationId xmlns:a16="http://schemas.microsoft.com/office/drawing/2014/main" xmlns="" id="{1BC436BF-57CE-44E3-4715-61DAAEBECF31}"/>
              </a:ext>
            </a:extLst>
          </p:cNvPr>
          <p:cNvGraphicFramePr>
            <a:graphicFrameLocks noGrp="1"/>
          </p:cNvGraphicFramePr>
          <p:nvPr>
            <p:ph idx="1"/>
            <p:extLst>
              <p:ext uri="{D42A27DB-BD31-4B8C-83A1-F6EECF244321}">
                <p14:modId xmlns:p14="http://schemas.microsoft.com/office/powerpoint/2010/main" val="3535784523"/>
              </p:ext>
            </p:extLst>
          </p:nvPr>
        </p:nvGraphicFramePr>
        <p:xfrm>
          <a:off x="765175" y="481013"/>
          <a:ext cx="6305550" cy="55732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a:extLst>
              <a:ext uri="{FF2B5EF4-FFF2-40B4-BE49-F238E27FC236}">
                <a16:creationId xmlns:a16="http://schemas.microsoft.com/office/drawing/2014/main" xmlns="" id="{E9A9D4A8-B42A-FA77-14DB-8F20EB0B2288}"/>
              </a:ext>
            </a:extLst>
          </p:cNvPr>
          <p:cNvSpPr txBox="1"/>
          <p:nvPr/>
        </p:nvSpPr>
        <p:spPr>
          <a:xfrm>
            <a:off x="765175" y="6086816"/>
            <a:ext cx="6099716" cy="369332"/>
          </a:xfrm>
          <a:prstGeom prst="rect">
            <a:avLst/>
          </a:prstGeom>
          <a:noFill/>
        </p:spPr>
        <p:txBody>
          <a:bodyPr wrap="square">
            <a:spAutoFit/>
          </a:bodyPr>
          <a:lstStyle/>
          <a:p>
            <a:r>
              <a:rPr lang="en-US" dirty="0">
                <a:solidFill>
                  <a:srgbClr val="4F606C"/>
                </a:solidFill>
              </a:rPr>
              <a:t>S</a:t>
            </a:r>
            <a:r>
              <a:rPr lang="en-US" b="0" i="0" dirty="0">
                <a:solidFill>
                  <a:srgbClr val="4F606C"/>
                </a:solidFill>
                <a:effectLst/>
              </a:rPr>
              <a:t>ource: PETA, 2013 and </a:t>
            </a:r>
            <a:r>
              <a:rPr lang="en-US" b="0" i="0" dirty="0" err="1">
                <a:solidFill>
                  <a:srgbClr val="4F606C"/>
                </a:solidFill>
                <a:effectLst/>
              </a:rPr>
              <a:t>Turtenwald</a:t>
            </a:r>
            <a:r>
              <a:rPr lang="en-US" b="0" i="0" dirty="0">
                <a:solidFill>
                  <a:srgbClr val="4F606C"/>
                </a:solidFill>
                <a:effectLst/>
              </a:rPr>
              <a:t>, 2018</a:t>
            </a:r>
            <a:endParaRPr lang="en-GB" dirty="0"/>
          </a:p>
        </p:txBody>
      </p:sp>
    </p:spTree>
    <p:extLst>
      <p:ext uri="{BB962C8B-B14F-4D97-AF65-F5344CB8AC3E}">
        <p14:creationId xmlns:p14="http://schemas.microsoft.com/office/powerpoint/2010/main" val="137296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C231BC10-541D-40A8-905F-581C4E22A0D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1"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tel 1">
            <a:extLst>
              <a:ext uri="{FF2B5EF4-FFF2-40B4-BE49-F238E27FC236}">
                <a16:creationId xmlns:a16="http://schemas.microsoft.com/office/drawing/2014/main" xmlns="" id="{B8265518-AF68-D996-3B13-61E89F8514B4}"/>
              </a:ext>
            </a:extLst>
          </p:cNvPr>
          <p:cNvSpPr>
            <a:spLocks noGrp="1"/>
          </p:cNvSpPr>
          <p:nvPr>
            <p:ph type="title"/>
          </p:nvPr>
        </p:nvSpPr>
        <p:spPr>
          <a:xfrm>
            <a:off x="1251678" y="382385"/>
            <a:ext cx="10178322" cy="1141615"/>
          </a:xfrm>
        </p:spPr>
        <p:txBody>
          <a:bodyPr anchor="b">
            <a:normAutofit/>
          </a:bodyPr>
          <a:lstStyle/>
          <a:p>
            <a:r>
              <a:rPr lang="en-GB" sz="4000" b="1" i="0" dirty="0">
                <a:effectLst/>
                <a:latin typeface="proxima-nova"/>
              </a:rPr>
              <a:t>Nature Takes Care of Its Own</a:t>
            </a:r>
            <a:endParaRPr lang="nb-NO" sz="4000" dirty="0"/>
          </a:p>
        </p:txBody>
      </p:sp>
      <p:sp>
        <p:nvSpPr>
          <p:cNvPr id="11" name="Freeform 6">
            <a:extLst>
              <a:ext uri="{FF2B5EF4-FFF2-40B4-BE49-F238E27FC236}">
                <a16:creationId xmlns:a16="http://schemas.microsoft.com/office/drawing/2014/main" xmlns="" id="{E828F4DB-8F33-43D9-8DA0-22527C1603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bg2"/>
          </a:solidFill>
          <a:ln w="0">
            <a:noFill/>
            <a:prstDash val="solid"/>
            <a:round/>
            <a:headEnd/>
            <a:tailEnd/>
          </a:ln>
        </p:spPr>
      </p:sp>
      <p:sp>
        <p:nvSpPr>
          <p:cNvPr id="3" name="Plassholder for innhold 2">
            <a:extLst>
              <a:ext uri="{FF2B5EF4-FFF2-40B4-BE49-F238E27FC236}">
                <a16:creationId xmlns:a16="http://schemas.microsoft.com/office/drawing/2014/main" xmlns="" id="{E5D72575-0E17-5D41-A0F0-FA83194DF4BC}"/>
              </a:ext>
            </a:extLst>
          </p:cNvPr>
          <p:cNvSpPr>
            <a:spLocks noGrp="1"/>
          </p:cNvSpPr>
          <p:nvPr>
            <p:ph idx="1"/>
          </p:nvPr>
        </p:nvSpPr>
        <p:spPr>
          <a:xfrm>
            <a:off x="1251678" y="1906385"/>
            <a:ext cx="7511659" cy="3973207"/>
          </a:xfrm>
        </p:spPr>
        <p:txBody>
          <a:bodyPr>
            <a:normAutofit/>
          </a:bodyPr>
          <a:lstStyle/>
          <a:p>
            <a:r>
              <a:rPr lang="en-GB" sz="1800" dirty="0">
                <a:effectLst/>
                <a:ea typeface="Calibri" panose="020F0502020204030204" pitchFamily="34" charset="0"/>
                <a:cs typeface="Times New Roman" panose="02020603050405020304" pitchFamily="18" charset="0"/>
              </a:rPr>
              <a:t>Natural mechanisms work to keep the population stable even when atypical natural events lead to overpopulation. Even though starvation and illness are heart-breaking, they are nature's method of ensuring that healthy, robust animals endure and keep the vigour of their herd or group. Hunting can actually create malnutrition rather than avoid it because when hunters take out the largest members of a group, the young of weak adults have trouble locating food and developing the strength needed to withstand harsh weather. </a:t>
            </a:r>
            <a:endParaRPr lang="nb-NO" dirty="0"/>
          </a:p>
        </p:txBody>
      </p:sp>
      <p:sp>
        <p:nvSpPr>
          <p:cNvPr id="4" name="Plassholder for bunntekst 3">
            <a:extLst>
              <a:ext uri="{FF2B5EF4-FFF2-40B4-BE49-F238E27FC236}">
                <a16:creationId xmlns:a16="http://schemas.microsoft.com/office/drawing/2014/main" xmlns="" id="{A1FF423E-38B2-0908-FB0B-10418E412B83}"/>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6" name="TextBox 5">
            <a:extLst>
              <a:ext uri="{FF2B5EF4-FFF2-40B4-BE49-F238E27FC236}">
                <a16:creationId xmlns:a16="http://schemas.microsoft.com/office/drawing/2014/main" xmlns="" id="{F2989E13-60AC-603C-9AE1-F9E743E4AE0A}"/>
              </a:ext>
            </a:extLst>
          </p:cNvPr>
          <p:cNvSpPr txBox="1"/>
          <p:nvPr/>
        </p:nvSpPr>
        <p:spPr>
          <a:xfrm>
            <a:off x="1251678" y="5190222"/>
            <a:ext cx="3174380" cy="369332"/>
          </a:xfrm>
          <a:prstGeom prst="rect">
            <a:avLst/>
          </a:prstGeom>
          <a:noFill/>
        </p:spPr>
        <p:txBody>
          <a:bodyPr wrap="square" rtlCol="0">
            <a:spAutoFit/>
          </a:bodyPr>
          <a:lstStyle/>
          <a:p>
            <a:r>
              <a:rPr lang="en-US" b="0" i="0" dirty="0">
                <a:effectLst/>
              </a:rPr>
              <a:t>Source: PETA, 2013</a:t>
            </a:r>
            <a:endParaRPr lang="en-GB" dirty="0"/>
          </a:p>
        </p:txBody>
      </p:sp>
    </p:spTree>
    <p:extLst>
      <p:ext uri="{BB962C8B-B14F-4D97-AF65-F5344CB8AC3E}">
        <p14:creationId xmlns:p14="http://schemas.microsoft.com/office/powerpoint/2010/main" val="3521215900"/>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xmlns="" id="{2F8F1390-D5DD-4C83-BA9C-F361A33FC6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ltGray">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F6C26729-DDBB-4A09-8789-01DEDF5BBF3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145913" y="-188080"/>
            <a:ext cx="1900163" cy="12191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tel 1">
            <a:extLst>
              <a:ext uri="{FF2B5EF4-FFF2-40B4-BE49-F238E27FC236}">
                <a16:creationId xmlns:a16="http://schemas.microsoft.com/office/drawing/2014/main" xmlns="" id="{18CD0E29-A071-CB25-2727-465D26E306D7}"/>
              </a:ext>
            </a:extLst>
          </p:cNvPr>
          <p:cNvSpPr>
            <a:spLocks noGrp="1"/>
          </p:cNvSpPr>
          <p:nvPr>
            <p:ph type="title"/>
          </p:nvPr>
        </p:nvSpPr>
        <p:spPr>
          <a:xfrm>
            <a:off x="761996" y="5279571"/>
            <a:ext cx="10668004" cy="947272"/>
          </a:xfrm>
        </p:spPr>
        <p:txBody>
          <a:bodyPr anchor="ctr">
            <a:normAutofit/>
          </a:bodyPr>
          <a:lstStyle/>
          <a:p>
            <a:r>
              <a:rPr lang="nb-NO" sz="3100" b="1" i="0">
                <a:effectLst/>
                <a:latin typeface="proxima-nova"/>
              </a:rPr>
              <a:t>Accidental Victims</a:t>
            </a:r>
            <a:br>
              <a:rPr lang="nb-NO" sz="3100" b="1" i="0">
                <a:effectLst/>
                <a:latin typeface="proxima-nova"/>
              </a:rPr>
            </a:br>
            <a:endParaRPr lang="nb-NO" sz="3100"/>
          </a:p>
        </p:txBody>
      </p:sp>
      <p:sp>
        <p:nvSpPr>
          <p:cNvPr id="3" name="Plassholder for innhold 2">
            <a:extLst>
              <a:ext uri="{FF2B5EF4-FFF2-40B4-BE49-F238E27FC236}">
                <a16:creationId xmlns:a16="http://schemas.microsoft.com/office/drawing/2014/main" xmlns="" id="{82ED754E-421D-FCBB-EE39-4CE9D837C2B7}"/>
              </a:ext>
            </a:extLst>
          </p:cNvPr>
          <p:cNvSpPr>
            <a:spLocks noGrp="1"/>
          </p:cNvSpPr>
          <p:nvPr>
            <p:ph idx="1"/>
          </p:nvPr>
        </p:nvSpPr>
        <p:spPr>
          <a:xfrm>
            <a:off x="761996" y="643466"/>
            <a:ext cx="11187957" cy="4004948"/>
          </a:xfrm>
        </p:spPr>
        <p:txBody>
          <a:bodyPr anchor="ctr">
            <a:normAutofit/>
          </a:bodyPr>
          <a:lstStyle/>
          <a:p>
            <a:pPr indent="457200">
              <a:lnSpc>
                <a:spcPct val="150000"/>
              </a:lnSpc>
              <a:spcAft>
                <a:spcPts val="600"/>
              </a:spcAft>
            </a:pPr>
            <a:r>
              <a:rPr lang="en-GB" sz="1800" dirty="0">
                <a:effectLst/>
                <a:ea typeface="Calibri" panose="020F0502020204030204" pitchFamily="34" charset="0"/>
                <a:cs typeface="Times New Roman" panose="02020603050405020304" pitchFamily="18" charset="0"/>
              </a:rPr>
              <a:t>Not only do hunters' intended prey suffer, but others as well. Hunting mishaps can property damage, harm or even death to animals including horses, cows, dogs, cats, hikers, and other hunters. The International Hunter Education Association estimates that each year in the United States, hunting is responsible for dozens of fatalities and hundreds of injuries, and that number just accounts for occurrences involving people.</a:t>
            </a:r>
          </a:p>
        </p:txBody>
      </p:sp>
      <p:sp>
        <p:nvSpPr>
          <p:cNvPr id="4" name="Plassholder for bunntekst 3">
            <a:extLst>
              <a:ext uri="{FF2B5EF4-FFF2-40B4-BE49-F238E27FC236}">
                <a16:creationId xmlns:a16="http://schemas.microsoft.com/office/drawing/2014/main" xmlns="" id="{B6FF8132-71BE-6ED5-9388-5CCCA66D0A0B}"/>
              </a:ext>
            </a:extLst>
          </p:cNvPr>
          <p:cNvSpPr>
            <a:spLocks noGrp="1"/>
          </p:cNvSpPr>
          <p:nvPr>
            <p:ph type="ftr" sz="quarter" idx="11"/>
          </p:nvPr>
        </p:nvSpPr>
        <p:spPr>
          <a:xfrm>
            <a:off x="4038600" y="6375679"/>
            <a:ext cx="4114800" cy="345796"/>
          </a:xfrm>
        </p:spPr>
        <p:txBody>
          <a:bodyPr>
            <a:normAutofit/>
          </a:bodyPr>
          <a:lstStyle/>
          <a:p>
            <a:pPr>
              <a:spcAft>
                <a:spcPts val="600"/>
              </a:spcAft>
            </a:pPr>
            <a:r>
              <a:rPr lang="en-US"/>
              <a:t>Project Number: 2020-1-UK01-KA227-SCH-094437</a:t>
            </a:r>
          </a:p>
        </p:txBody>
      </p:sp>
      <p:sp>
        <p:nvSpPr>
          <p:cNvPr id="7" name="TextBox 6">
            <a:extLst>
              <a:ext uri="{FF2B5EF4-FFF2-40B4-BE49-F238E27FC236}">
                <a16:creationId xmlns:a16="http://schemas.microsoft.com/office/drawing/2014/main" xmlns="" id="{2E11822F-82BE-C4FD-B95E-A23FF05AF3AF}"/>
              </a:ext>
            </a:extLst>
          </p:cNvPr>
          <p:cNvSpPr txBox="1"/>
          <p:nvPr/>
        </p:nvSpPr>
        <p:spPr>
          <a:xfrm>
            <a:off x="761996" y="3735494"/>
            <a:ext cx="3174380" cy="369332"/>
          </a:xfrm>
          <a:prstGeom prst="rect">
            <a:avLst/>
          </a:prstGeom>
          <a:noFill/>
        </p:spPr>
        <p:txBody>
          <a:bodyPr wrap="square" rtlCol="0">
            <a:spAutoFit/>
          </a:bodyPr>
          <a:lstStyle/>
          <a:p>
            <a:r>
              <a:rPr lang="en-US" b="0" i="0" dirty="0">
                <a:effectLst/>
              </a:rPr>
              <a:t>Source: PETA, 2013</a:t>
            </a:r>
            <a:endParaRPr lang="en-GB" dirty="0"/>
          </a:p>
        </p:txBody>
      </p:sp>
    </p:spTree>
    <p:extLst>
      <p:ext uri="{BB962C8B-B14F-4D97-AF65-F5344CB8AC3E}">
        <p14:creationId xmlns:p14="http://schemas.microsoft.com/office/powerpoint/2010/main" val="1440140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a:extLst>
              <a:ext uri="{FF2B5EF4-FFF2-40B4-BE49-F238E27FC236}">
                <a16:creationId xmlns:a16="http://schemas.microsoft.com/office/drawing/2014/main" xmlns="" id="{18A01CE7-7D7D-F352-10CE-0350B3290568}"/>
              </a:ext>
            </a:extLst>
          </p:cNvPr>
          <p:cNvSpPr>
            <a:spLocks noGrp="1"/>
          </p:cNvSpPr>
          <p:nvPr>
            <p:ph type="title"/>
          </p:nvPr>
        </p:nvSpPr>
        <p:spPr/>
        <p:txBody>
          <a:bodyPr>
            <a:normAutofit fontScale="90000"/>
          </a:bodyPr>
          <a:lstStyle/>
          <a:p>
            <a:r>
              <a:rPr lang="nb-NO" b="1" i="0" dirty="0" err="1">
                <a:solidFill>
                  <a:srgbClr val="254D68"/>
                </a:solidFill>
                <a:effectLst/>
                <a:latin typeface="proxima-nova"/>
              </a:rPr>
              <a:t>Bloodthirsty</a:t>
            </a:r>
            <a:r>
              <a:rPr lang="nb-NO" b="1" i="0" dirty="0">
                <a:solidFill>
                  <a:srgbClr val="254D68"/>
                </a:solidFill>
                <a:effectLst/>
                <a:latin typeface="proxima-nova"/>
              </a:rPr>
              <a:t> and Profit-Driven</a:t>
            </a:r>
            <a:br>
              <a:rPr lang="nb-NO" b="1" i="0" dirty="0">
                <a:solidFill>
                  <a:srgbClr val="254D68"/>
                </a:solidFill>
                <a:effectLst/>
                <a:latin typeface="proxima-nova"/>
              </a:rPr>
            </a:br>
            <a:endParaRPr lang="nb-NO" dirty="0"/>
          </a:p>
        </p:txBody>
      </p:sp>
      <p:sp>
        <p:nvSpPr>
          <p:cNvPr id="3" name="Plassholder for innhold 2">
            <a:extLst>
              <a:ext uri="{FF2B5EF4-FFF2-40B4-BE49-F238E27FC236}">
                <a16:creationId xmlns:a16="http://schemas.microsoft.com/office/drawing/2014/main" xmlns="" id="{3A3A9D00-9C92-DB34-0FA8-3252B9244B57}"/>
              </a:ext>
            </a:extLst>
          </p:cNvPr>
          <p:cNvSpPr>
            <a:spLocks noGrp="1"/>
          </p:cNvSpPr>
          <p:nvPr>
            <p:ph idx="1"/>
          </p:nvPr>
        </p:nvSpPr>
        <p:spPr>
          <a:xfrm>
            <a:off x="1251678" y="1897181"/>
            <a:ext cx="10178322" cy="3593591"/>
          </a:xfrm>
        </p:spPr>
        <p:txBody>
          <a:bodyPr/>
          <a:lstStyle/>
          <a:p>
            <a:pPr>
              <a:lnSpc>
                <a:spcPct val="150000"/>
              </a:lnSpc>
              <a:spcAft>
                <a:spcPts val="600"/>
              </a:spcAft>
            </a:pPr>
            <a:r>
              <a:rPr lang="en-GB" sz="1800" dirty="0">
                <a:effectLst/>
                <a:ea typeface="Calibri" panose="020F0502020204030204" pitchFamily="34" charset="0"/>
                <a:cs typeface="Times New Roman" panose="02020603050405020304" pitchFamily="18" charset="0"/>
              </a:rPr>
              <a:t>The majority of wildlife sanctuaries, national forests, state parks, and other public areas are shared by armed people who like shooting animals even though less than 4% of Americans hunt. Every year, over 40% of American hunters kill and injure millions of animals on public lands. Some estimates state that poachers unlawfully kill an equal number of animals. Because hunting and fishing activities are a major source of funding for the majority of federal and state agencies tasked with managing wildlife refuges, national forests, state parks, and other public lands, agency staff frequently try to promote these activities rather than restrict or enforce them.</a:t>
            </a:r>
          </a:p>
        </p:txBody>
      </p:sp>
      <p:sp>
        <p:nvSpPr>
          <p:cNvPr id="4" name="Plassholder for bunntekst 3">
            <a:extLst>
              <a:ext uri="{FF2B5EF4-FFF2-40B4-BE49-F238E27FC236}">
                <a16:creationId xmlns:a16="http://schemas.microsoft.com/office/drawing/2014/main" xmlns="" id="{9A977FA8-69FE-130B-22E6-B3112763C018}"/>
              </a:ext>
            </a:extLst>
          </p:cNvPr>
          <p:cNvSpPr>
            <a:spLocks noGrp="1"/>
          </p:cNvSpPr>
          <p:nvPr>
            <p:ph type="ftr" sz="quarter" idx="11"/>
          </p:nvPr>
        </p:nvSpPr>
        <p:spPr/>
        <p:txBody>
          <a:bodyPr/>
          <a:lstStyle/>
          <a:p>
            <a:r>
              <a:rPr lang="en-US"/>
              <a:t>Project Number: 2020-1-UK01-KA227-SCH-094437</a:t>
            </a:r>
            <a:endParaRPr lang="en-US" dirty="0"/>
          </a:p>
        </p:txBody>
      </p:sp>
      <p:sp>
        <p:nvSpPr>
          <p:cNvPr id="5" name="TextBox 4">
            <a:extLst>
              <a:ext uri="{FF2B5EF4-FFF2-40B4-BE49-F238E27FC236}">
                <a16:creationId xmlns:a16="http://schemas.microsoft.com/office/drawing/2014/main" xmlns="" id="{B7676F5A-8A59-702F-01A3-35BFB9645B70}"/>
              </a:ext>
            </a:extLst>
          </p:cNvPr>
          <p:cNvSpPr txBox="1"/>
          <p:nvPr/>
        </p:nvSpPr>
        <p:spPr>
          <a:xfrm>
            <a:off x="1251678" y="5374888"/>
            <a:ext cx="3174380" cy="369332"/>
          </a:xfrm>
          <a:prstGeom prst="rect">
            <a:avLst/>
          </a:prstGeom>
          <a:noFill/>
        </p:spPr>
        <p:txBody>
          <a:bodyPr wrap="square" rtlCol="0">
            <a:spAutoFit/>
          </a:bodyPr>
          <a:lstStyle/>
          <a:p>
            <a:r>
              <a:rPr lang="en-US" b="0" i="0" dirty="0">
                <a:effectLst/>
              </a:rPr>
              <a:t>Source: PETA, 2013</a:t>
            </a:r>
            <a:endParaRPr lang="en-GB" dirty="0"/>
          </a:p>
        </p:txBody>
      </p:sp>
    </p:spTree>
    <p:extLst>
      <p:ext uri="{BB962C8B-B14F-4D97-AF65-F5344CB8AC3E}">
        <p14:creationId xmlns:p14="http://schemas.microsoft.com/office/powerpoint/2010/main" val="3733468497"/>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1647</TotalTime>
  <Words>1486</Words>
  <Application>Microsoft Office PowerPoint</Application>
  <PresentationFormat>Widescreen</PresentationFormat>
  <Paragraphs>95</Paragraphs>
  <Slides>20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20</vt:i4>
      </vt:variant>
    </vt:vector>
  </HeadingPairs>
  <TitlesOfParts>
    <vt:vector size="30" baseType="lpstr">
      <vt:lpstr>Arial</vt:lpstr>
      <vt:lpstr>Calibri</vt:lpstr>
      <vt:lpstr>Gill Sans MT</vt:lpstr>
      <vt:lpstr>Impact</vt:lpstr>
      <vt:lpstr>Londrina Solid</vt:lpstr>
      <vt:lpstr>Open Sans</vt:lpstr>
      <vt:lpstr>proxima-nova</vt:lpstr>
      <vt:lpstr>Times New Roman</vt:lpstr>
      <vt:lpstr>Verdana</vt:lpstr>
      <vt:lpstr>Badge</vt:lpstr>
      <vt:lpstr>ENVIRONMENT Citizenship module  INTERMEZZO UNGDOMSORGANISASJON</vt:lpstr>
      <vt:lpstr>TOPIC 9: ANIMAL HUNTING   </vt:lpstr>
      <vt:lpstr> hunting FOR pleasure and excessive hunting problems</vt:lpstr>
      <vt:lpstr>What is animal hunting?</vt:lpstr>
      <vt:lpstr>What is animal hunting?</vt:lpstr>
      <vt:lpstr>Nature Takes Care of Its Own </vt:lpstr>
      <vt:lpstr>Nature Takes Care of Its Own</vt:lpstr>
      <vt:lpstr>Accidental Victims </vt:lpstr>
      <vt:lpstr>Bloodthirsty and Profit-Driven </vt:lpstr>
      <vt:lpstr>7 REASONS WHY HUNTING IS WRONG</vt:lpstr>
      <vt:lpstr>1. It results in a great deal of pain and death </vt:lpstr>
      <vt:lpstr>2. Animals desire to live just like people do. They experience grief and love, too. </vt:lpstr>
      <vt:lpstr>3. It could result in violence against people</vt:lpstr>
      <vt:lpstr>4. Animals don't usually pass away immediately after being shot.</vt:lpstr>
      <vt:lpstr>5. It splits apart animal families. </vt:lpstr>
      <vt:lpstr>6. While it's untrue, some hunters assert that hunting "keeps nature in balance."</vt:lpstr>
      <vt:lpstr>7. Accidents while hunting are frequent.</vt:lpstr>
      <vt:lpstr>What You Can Do </vt:lpstr>
      <vt:lpstr>GENERAL DISCUSSION </vt:lpstr>
      <vt:lpstr>References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Nobody will be left behind (nwblb)</dc:title>
  <dc:creator>Bradley-Mc Cauley, Laura</dc:creator>
  <cp:lastModifiedBy>Volga Sezen</cp:lastModifiedBy>
  <cp:revision>190</cp:revision>
  <dcterms:created xsi:type="dcterms:W3CDTF">2021-12-01T10:07:52Z</dcterms:created>
  <dcterms:modified xsi:type="dcterms:W3CDTF">2022-08-30T00:28:26Z</dcterms:modified>
</cp:coreProperties>
</file>