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1"/>
  </p:notesMasterIdLst>
  <p:sldIdLst>
    <p:sldId id="256" r:id="rId2"/>
    <p:sldId id="257" r:id="rId3"/>
    <p:sldId id="259" r:id="rId4"/>
    <p:sldId id="260" r:id="rId5"/>
    <p:sldId id="261" r:id="rId6"/>
    <p:sldId id="262" r:id="rId7"/>
    <p:sldId id="263" r:id="rId8"/>
    <p:sldId id="277" r:id="rId9"/>
    <p:sldId id="279" r:id="rId10"/>
    <p:sldId id="278" r:id="rId11"/>
    <p:sldId id="280" r:id="rId12"/>
    <p:sldId id="270" r:id="rId13"/>
    <p:sldId id="267" r:id="rId14"/>
    <p:sldId id="276" r:id="rId15"/>
    <p:sldId id="271" r:id="rId16"/>
    <p:sldId id="272" r:id="rId17"/>
    <p:sldId id="273" r:id="rId18"/>
    <p:sldId id="274"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3969" autoAdjust="0"/>
  </p:normalViewPr>
  <p:slideViewPr>
    <p:cSldViewPr snapToGrid="0" snapToObjects="1">
      <p:cViewPr varScale="1">
        <p:scale>
          <a:sx n="92" d="100"/>
          <a:sy n="92" d="100"/>
        </p:scale>
        <p:origin x="76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5.xml.rels><?xml version="1.0" encoding="UTF-8" standalone="yes"?>
<Relationships xmlns="http://schemas.openxmlformats.org/package/2006/relationships"><Relationship Id="rId2" Type="http://schemas.openxmlformats.org/officeDocument/2006/relationships/hyperlink" Target="https://www.youtube.com/watch?v=-bvZCdMecEo" TargetMode="External"/><Relationship Id="rId1" Type="http://schemas.openxmlformats.org/officeDocument/2006/relationships/hyperlink" Target="https://www.youtube.com/watch?v=OCzYdNSJF-k&amp;t=1s" TargetMode="External"/></Relationships>
</file>

<file path=ppt/diagrams/_rels/drawing5.xml.rels><?xml version="1.0" encoding="UTF-8" standalone="yes"?>
<Relationships xmlns="http://schemas.openxmlformats.org/package/2006/relationships"><Relationship Id="rId2" Type="http://schemas.openxmlformats.org/officeDocument/2006/relationships/hyperlink" Target="https://www.youtube.com/watch?v=-bvZCdMecEo" TargetMode="External"/><Relationship Id="rId1" Type="http://schemas.openxmlformats.org/officeDocument/2006/relationships/hyperlink" Target="https://www.youtube.com/watch?v=OCzYdNSJF-k&amp;t=1s"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F1ACCB-E535-438F-BCF5-43D930678441}"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58375FFB-02E6-49CA-92E8-127E5B4226E3}">
      <dgm:prSet/>
      <dgm:spPr/>
      <dgm:t>
        <a:bodyPr/>
        <a:lstStyle/>
        <a:p>
          <a:pPr>
            <a:defRPr cap="all"/>
          </a:pPr>
          <a:r>
            <a:rPr lang="nb-NO" dirty="0"/>
            <a:t>Increasing the awareness about clean water.</a:t>
          </a:r>
          <a:endParaRPr lang="en-US" dirty="0"/>
        </a:p>
      </dgm:t>
    </dgm:pt>
    <dgm:pt modelId="{8C4D0521-399E-4350-AAD4-69A1DC3CE5F7}" type="parTrans" cxnId="{60F9850D-8591-4F4A-97EB-DF3E517895DD}">
      <dgm:prSet/>
      <dgm:spPr/>
      <dgm:t>
        <a:bodyPr/>
        <a:lstStyle/>
        <a:p>
          <a:endParaRPr lang="en-US"/>
        </a:p>
      </dgm:t>
    </dgm:pt>
    <dgm:pt modelId="{2006CFA2-41CF-4259-AA67-A30E2E7E78FA}" type="sibTrans" cxnId="{60F9850D-8591-4F4A-97EB-DF3E517895DD}">
      <dgm:prSet phldrT="01" phldr="0"/>
      <dgm:spPr/>
      <dgm:t>
        <a:bodyPr/>
        <a:lstStyle/>
        <a:p>
          <a:endParaRPr lang="en-US"/>
        </a:p>
      </dgm:t>
    </dgm:pt>
    <dgm:pt modelId="{6A3CEA5B-4799-4D9B-8A39-F7129296DA61}">
      <dgm:prSet/>
      <dgm:spPr/>
      <dgm:t>
        <a:bodyPr/>
        <a:lstStyle/>
        <a:p>
          <a:pPr>
            <a:defRPr cap="all"/>
          </a:pPr>
          <a:r>
            <a:rPr lang="nb-NO"/>
            <a:t>To create a better future for the next generation.</a:t>
          </a:r>
          <a:endParaRPr lang="en-US"/>
        </a:p>
      </dgm:t>
    </dgm:pt>
    <dgm:pt modelId="{7C6F8FD1-9C27-453F-9E2B-2F337E38DF49}" type="parTrans" cxnId="{C4F2FC5B-D585-4D3D-922E-7E794EEC3F8F}">
      <dgm:prSet/>
      <dgm:spPr/>
      <dgm:t>
        <a:bodyPr/>
        <a:lstStyle/>
        <a:p>
          <a:endParaRPr lang="en-US"/>
        </a:p>
      </dgm:t>
    </dgm:pt>
    <dgm:pt modelId="{A8AFA8E6-54D7-4D3C-A81F-A9A5E72D11A1}" type="sibTrans" cxnId="{C4F2FC5B-D585-4D3D-922E-7E794EEC3F8F}">
      <dgm:prSet phldrT="02" phldr="0"/>
      <dgm:spPr/>
      <dgm:t>
        <a:bodyPr/>
        <a:lstStyle/>
        <a:p>
          <a:endParaRPr lang="en-US"/>
        </a:p>
      </dgm:t>
    </dgm:pt>
    <dgm:pt modelId="{CA9A5C9D-A2CF-4EC6-8326-F9BFA88CF86F}">
      <dgm:prSet/>
      <dgm:spPr/>
      <dgm:t>
        <a:bodyPr/>
        <a:lstStyle/>
        <a:p>
          <a:pPr>
            <a:defRPr cap="all"/>
          </a:pPr>
          <a:r>
            <a:rPr lang="en-US" dirty="0"/>
            <a:t>TO LIVE IN a MORE </a:t>
          </a:r>
          <a:r>
            <a:rPr lang="nb-NO" dirty="0"/>
            <a:t>sustainable WORLD.</a:t>
          </a:r>
          <a:endParaRPr lang="en-US" dirty="0"/>
        </a:p>
      </dgm:t>
    </dgm:pt>
    <dgm:pt modelId="{D3A4763A-8F41-4970-82B8-7189E9FA9250}" type="parTrans" cxnId="{F77CB8DF-58A1-46C1-8135-E7FDEBDF35F0}">
      <dgm:prSet/>
      <dgm:spPr/>
      <dgm:t>
        <a:bodyPr/>
        <a:lstStyle/>
        <a:p>
          <a:endParaRPr lang="en-US"/>
        </a:p>
      </dgm:t>
    </dgm:pt>
    <dgm:pt modelId="{E48F8EB3-7892-410F-8A9A-E3041612963C}" type="sibTrans" cxnId="{F77CB8DF-58A1-46C1-8135-E7FDEBDF35F0}">
      <dgm:prSet phldrT="03" phldr="0"/>
      <dgm:spPr/>
      <dgm:t>
        <a:bodyPr/>
        <a:lstStyle/>
        <a:p>
          <a:endParaRPr lang="en-US"/>
        </a:p>
      </dgm:t>
    </dgm:pt>
    <dgm:pt modelId="{2A66A593-C662-4C80-A259-BFB66FD58619}" type="pres">
      <dgm:prSet presAssocID="{F5F1ACCB-E535-438F-BCF5-43D930678441}" presName="diagram" presStyleCnt="0">
        <dgm:presLayoutVars>
          <dgm:dir/>
          <dgm:resizeHandles val="exact"/>
        </dgm:presLayoutVars>
      </dgm:prSet>
      <dgm:spPr/>
      <dgm:t>
        <a:bodyPr/>
        <a:lstStyle/>
        <a:p>
          <a:endParaRPr lang="en-GB"/>
        </a:p>
      </dgm:t>
    </dgm:pt>
    <dgm:pt modelId="{228247E6-0B90-4807-9409-7D80AE3092C2}" type="pres">
      <dgm:prSet presAssocID="{58375FFB-02E6-49CA-92E8-127E5B4226E3}" presName="node" presStyleLbl="node1" presStyleIdx="0" presStyleCnt="3">
        <dgm:presLayoutVars>
          <dgm:bulletEnabled val="1"/>
        </dgm:presLayoutVars>
      </dgm:prSet>
      <dgm:spPr/>
      <dgm:t>
        <a:bodyPr/>
        <a:lstStyle/>
        <a:p>
          <a:endParaRPr lang="en-GB"/>
        </a:p>
      </dgm:t>
    </dgm:pt>
    <dgm:pt modelId="{65D5A626-ED03-4000-9276-B452445AFFF3}" type="pres">
      <dgm:prSet presAssocID="{2006CFA2-41CF-4259-AA67-A30E2E7E78FA}" presName="sibTrans" presStyleCnt="0"/>
      <dgm:spPr/>
    </dgm:pt>
    <dgm:pt modelId="{EBEFA771-FFB7-4619-AFA0-384B736D7849}" type="pres">
      <dgm:prSet presAssocID="{6A3CEA5B-4799-4D9B-8A39-F7129296DA61}" presName="node" presStyleLbl="node1" presStyleIdx="1" presStyleCnt="3">
        <dgm:presLayoutVars>
          <dgm:bulletEnabled val="1"/>
        </dgm:presLayoutVars>
      </dgm:prSet>
      <dgm:spPr/>
      <dgm:t>
        <a:bodyPr/>
        <a:lstStyle/>
        <a:p>
          <a:endParaRPr lang="en-GB"/>
        </a:p>
      </dgm:t>
    </dgm:pt>
    <dgm:pt modelId="{FC4AC39A-FB9B-4EFF-902D-1588D1460777}" type="pres">
      <dgm:prSet presAssocID="{A8AFA8E6-54D7-4D3C-A81F-A9A5E72D11A1}" presName="sibTrans" presStyleCnt="0"/>
      <dgm:spPr/>
    </dgm:pt>
    <dgm:pt modelId="{51D413CB-5EAD-4285-848F-365C4A9B6167}" type="pres">
      <dgm:prSet presAssocID="{CA9A5C9D-A2CF-4EC6-8326-F9BFA88CF86F}" presName="node" presStyleLbl="node1" presStyleIdx="2" presStyleCnt="3">
        <dgm:presLayoutVars>
          <dgm:bulletEnabled val="1"/>
        </dgm:presLayoutVars>
      </dgm:prSet>
      <dgm:spPr/>
      <dgm:t>
        <a:bodyPr/>
        <a:lstStyle/>
        <a:p>
          <a:endParaRPr lang="en-GB"/>
        </a:p>
      </dgm:t>
    </dgm:pt>
  </dgm:ptLst>
  <dgm:cxnLst>
    <dgm:cxn modelId="{49B25E2C-497D-47B6-8D42-E5DA9526F0C2}" type="presOf" srcId="{6A3CEA5B-4799-4D9B-8A39-F7129296DA61}" destId="{EBEFA771-FFB7-4619-AFA0-384B736D7849}" srcOrd="0" destOrd="0" presId="urn:microsoft.com/office/officeart/2005/8/layout/default"/>
    <dgm:cxn modelId="{F77CB8DF-58A1-46C1-8135-E7FDEBDF35F0}" srcId="{F5F1ACCB-E535-438F-BCF5-43D930678441}" destId="{CA9A5C9D-A2CF-4EC6-8326-F9BFA88CF86F}" srcOrd="2" destOrd="0" parTransId="{D3A4763A-8F41-4970-82B8-7189E9FA9250}" sibTransId="{E48F8EB3-7892-410F-8A9A-E3041612963C}"/>
    <dgm:cxn modelId="{11B26447-6BC2-4B56-A14A-949E0E98C510}" type="presOf" srcId="{F5F1ACCB-E535-438F-BCF5-43D930678441}" destId="{2A66A593-C662-4C80-A259-BFB66FD58619}" srcOrd="0" destOrd="0" presId="urn:microsoft.com/office/officeart/2005/8/layout/default"/>
    <dgm:cxn modelId="{60F9850D-8591-4F4A-97EB-DF3E517895DD}" srcId="{F5F1ACCB-E535-438F-BCF5-43D930678441}" destId="{58375FFB-02E6-49CA-92E8-127E5B4226E3}" srcOrd="0" destOrd="0" parTransId="{8C4D0521-399E-4350-AAD4-69A1DC3CE5F7}" sibTransId="{2006CFA2-41CF-4259-AA67-A30E2E7E78FA}"/>
    <dgm:cxn modelId="{625B7CE1-4E6B-483E-924A-4806AFE478B0}" type="presOf" srcId="{58375FFB-02E6-49CA-92E8-127E5B4226E3}" destId="{228247E6-0B90-4807-9409-7D80AE3092C2}" srcOrd="0" destOrd="0" presId="urn:microsoft.com/office/officeart/2005/8/layout/default"/>
    <dgm:cxn modelId="{C4F2FC5B-D585-4D3D-922E-7E794EEC3F8F}" srcId="{F5F1ACCB-E535-438F-BCF5-43D930678441}" destId="{6A3CEA5B-4799-4D9B-8A39-F7129296DA61}" srcOrd="1" destOrd="0" parTransId="{7C6F8FD1-9C27-453F-9E2B-2F337E38DF49}" sibTransId="{A8AFA8E6-54D7-4D3C-A81F-A9A5E72D11A1}"/>
    <dgm:cxn modelId="{51F12F9C-3DD3-422E-8A99-22EA5A1DC6F8}" type="presOf" srcId="{CA9A5C9D-A2CF-4EC6-8326-F9BFA88CF86F}" destId="{51D413CB-5EAD-4285-848F-365C4A9B6167}" srcOrd="0" destOrd="0" presId="urn:microsoft.com/office/officeart/2005/8/layout/default"/>
    <dgm:cxn modelId="{08B9537D-4511-4391-A21D-B28E48D393D6}" type="presParOf" srcId="{2A66A593-C662-4C80-A259-BFB66FD58619}" destId="{228247E6-0B90-4807-9409-7D80AE3092C2}" srcOrd="0" destOrd="0" presId="urn:microsoft.com/office/officeart/2005/8/layout/default"/>
    <dgm:cxn modelId="{20C3E59D-E447-44B4-808A-6DA812BCCB77}" type="presParOf" srcId="{2A66A593-C662-4C80-A259-BFB66FD58619}" destId="{65D5A626-ED03-4000-9276-B452445AFFF3}" srcOrd="1" destOrd="0" presId="urn:microsoft.com/office/officeart/2005/8/layout/default"/>
    <dgm:cxn modelId="{A14BFD1E-3165-42B1-9CA6-525E28401D15}" type="presParOf" srcId="{2A66A593-C662-4C80-A259-BFB66FD58619}" destId="{EBEFA771-FFB7-4619-AFA0-384B736D7849}" srcOrd="2" destOrd="0" presId="urn:microsoft.com/office/officeart/2005/8/layout/default"/>
    <dgm:cxn modelId="{C18522EA-EE16-4FFF-A26D-54C1D9EDF794}" type="presParOf" srcId="{2A66A593-C662-4C80-A259-BFB66FD58619}" destId="{FC4AC39A-FB9B-4EFF-902D-1588D1460777}" srcOrd="3" destOrd="0" presId="urn:microsoft.com/office/officeart/2005/8/layout/default"/>
    <dgm:cxn modelId="{4BE394FF-E8C1-42DF-B58F-B6D17C66FD30}" type="presParOf" srcId="{2A66A593-C662-4C80-A259-BFB66FD58619}" destId="{51D413CB-5EAD-4285-848F-365C4A9B6167}"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E01B81-B6C8-4C0D-88A1-6E156804F3FF}"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0B6C6A1F-326B-4E08-9E76-1E753D12ABBE}">
      <dgm:prSet/>
      <dgm:spPr/>
      <dgm:t>
        <a:bodyPr/>
        <a:lstStyle/>
        <a:p>
          <a:pPr algn="ctr"/>
          <a:r>
            <a:rPr lang="en-GB" dirty="0"/>
            <a:t>Summary </a:t>
          </a:r>
          <a:endParaRPr lang="en-US" dirty="0"/>
        </a:p>
      </dgm:t>
    </dgm:pt>
    <dgm:pt modelId="{5A86B367-B15D-429B-8A5A-0600A95D62A4}" type="parTrans" cxnId="{8716EB77-FB43-4F66-9099-D8A2F9B91DE3}">
      <dgm:prSet/>
      <dgm:spPr/>
      <dgm:t>
        <a:bodyPr/>
        <a:lstStyle/>
        <a:p>
          <a:endParaRPr lang="en-US"/>
        </a:p>
      </dgm:t>
    </dgm:pt>
    <dgm:pt modelId="{B526F0ED-11FB-4CA1-BAFD-5E0676ABCB4F}" type="sibTrans" cxnId="{8716EB77-FB43-4F66-9099-D8A2F9B91DE3}">
      <dgm:prSet/>
      <dgm:spPr/>
      <dgm:t>
        <a:bodyPr/>
        <a:lstStyle/>
        <a:p>
          <a:endParaRPr lang="en-US"/>
        </a:p>
      </dgm:t>
    </dgm:pt>
    <dgm:pt modelId="{81E87329-58A8-4A5E-9382-852F3041E486}">
      <dgm:prSet/>
      <dgm:spPr/>
      <dgm:t>
        <a:bodyPr/>
        <a:lstStyle/>
        <a:p>
          <a:r>
            <a:rPr lang="en-US" dirty="0"/>
            <a:t>Every year, 1.2 million mortalities are caused by unsafe water.</a:t>
          </a:r>
          <a:endParaRPr lang="en-GB" dirty="0"/>
        </a:p>
      </dgm:t>
    </dgm:pt>
    <dgm:pt modelId="{0D7C9D05-3CF0-42F8-8D68-5DB9D0E6AC17}" type="parTrans" cxnId="{FA6301E0-D174-4356-8ED8-39941D4A2E5B}">
      <dgm:prSet/>
      <dgm:spPr/>
      <dgm:t>
        <a:bodyPr/>
        <a:lstStyle/>
        <a:p>
          <a:endParaRPr lang="en-US"/>
        </a:p>
      </dgm:t>
    </dgm:pt>
    <dgm:pt modelId="{97C61082-1301-4636-A286-E055ACE30DC4}" type="sibTrans" cxnId="{FA6301E0-D174-4356-8ED8-39941D4A2E5B}">
      <dgm:prSet/>
      <dgm:spPr/>
      <dgm:t>
        <a:bodyPr/>
        <a:lstStyle/>
        <a:p>
          <a:endParaRPr lang="en-US"/>
        </a:p>
      </dgm:t>
    </dgm:pt>
    <dgm:pt modelId="{2B6E53CB-36DE-49CB-9711-44747F93570A}">
      <dgm:prSet/>
      <dgm:spPr/>
      <dgm:t>
        <a:bodyPr/>
        <a:lstStyle/>
        <a:p>
          <a:r>
            <a:rPr lang="en-US" dirty="0"/>
            <a:t>Unsafe water sources are to blame for 6% of deaths in low-income nations.</a:t>
          </a:r>
          <a:endParaRPr lang="en-GB" dirty="0"/>
        </a:p>
      </dgm:t>
    </dgm:pt>
    <dgm:pt modelId="{545EDA3F-C8BD-4899-8701-2FD3BDB75A39}" type="parTrans" cxnId="{4C8558F0-82A2-4655-A47B-9EE7527F05C0}">
      <dgm:prSet/>
      <dgm:spPr/>
      <dgm:t>
        <a:bodyPr/>
        <a:lstStyle/>
        <a:p>
          <a:endParaRPr lang="en-US"/>
        </a:p>
      </dgm:t>
    </dgm:pt>
    <dgm:pt modelId="{E836D74B-804F-44E3-A4CD-09A38B1001B0}" type="sibTrans" cxnId="{4C8558F0-82A2-4655-A47B-9EE7527F05C0}">
      <dgm:prSet/>
      <dgm:spPr/>
      <dgm:t>
        <a:bodyPr/>
        <a:lstStyle/>
        <a:p>
          <a:endParaRPr lang="en-US"/>
        </a:p>
      </dgm:t>
    </dgm:pt>
    <dgm:pt modelId="{1F1FE2A8-5FC9-4C20-B33E-6BEA8404562F}">
      <dgm:prSet/>
      <dgm:spPr/>
      <dgm:t>
        <a:bodyPr/>
        <a:lstStyle/>
        <a:p>
          <a:r>
            <a:rPr lang="en-US" dirty="0"/>
            <a:t>One in four individuals lack access to clean water for drinking.</a:t>
          </a:r>
          <a:endParaRPr lang="en-GB" dirty="0"/>
        </a:p>
      </dgm:t>
    </dgm:pt>
    <dgm:pt modelId="{5CB519CB-3B28-48BC-9893-797C02F85ADD}" type="parTrans" cxnId="{231650E7-CA77-4AE4-A8D7-6D62ABFACF4F}">
      <dgm:prSet/>
      <dgm:spPr/>
      <dgm:t>
        <a:bodyPr/>
        <a:lstStyle/>
        <a:p>
          <a:endParaRPr lang="en-US"/>
        </a:p>
      </dgm:t>
    </dgm:pt>
    <dgm:pt modelId="{BE7C316C-861D-41A7-9B5E-7512519573A8}" type="sibTrans" cxnId="{231650E7-CA77-4AE4-A8D7-6D62ABFACF4F}">
      <dgm:prSet/>
      <dgm:spPr/>
      <dgm:t>
        <a:bodyPr/>
        <a:lstStyle/>
        <a:p>
          <a:endParaRPr lang="en-US"/>
        </a:p>
      </dgm:t>
    </dgm:pt>
    <dgm:pt modelId="{6ABF0EE7-0130-426C-B0DD-C7FF0CFE3C9B}">
      <dgm:prSet/>
      <dgm:spPr/>
      <dgm:t>
        <a:bodyPr/>
        <a:lstStyle/>
        <a:p>
          <a:r>
            <a:rPr lang="en-US" dirty="0"/>
            <a:t>Only 6% of the world's population has access to clean water.</a:t>
          </a:r>
        </a:p>
      </dgm:t>
    </dgm:pt>
    <dgm:pt modelId="{9E922940-5703-46BB-A1F7-124821F6C632}" type="parTrans" cxnId="{C62A93F2-CC2C-4821-BAB6-998683209AB4}">
      <dgm:prSet/>
      <dgm:spPr/>
      <dgm:t>
        <a:bodyPr/>
        <a:lstStyle/>
        <a:p>
          <a:endParaRPr lang="en-US"/>
        </a:p>
      </dgm:t>
    </dgm:pt>
    <dgm:pt modelId="{907FAADA-BD87-4554-91C2-42F222BDF9F5}" type="sibTrans" cxnId="{C62A93F2-CC2C-4821-BAB6-998683209AB4}">
      <dgm:prSet/>
      <dgm:spPr/>
      <dgm:t>
        <a:bodyPr/>
        <a:lstStyle/>
        <a:p>
          <a:endParaRPr lang="en-US"/>
        </a:p>
      </dgm:t>
    </dgm:pt>
    <dgm:pt modelId="{33D033F7-88D6-4CF5-BCB3-22EAAF005F86}" type="pres">
      <dgm:prSet presAssocID="{D1E01B81-B6C8-4C0D-88A1-6E156804F3FF}" presName="linear" presStyleCnt="0">
        <dgm:presLayoutVars>
          <dgm:animLvl val="lvl"/>
          <dgm:resizeHandles val="exact"/>
        </dgm:presLayoutVars>
      </dgm:prSet>
      <dgm:spPr/>
      <dgm:t>
        <a:bodyPr/>
        <a:lstStyle/>
        <a:p>
          <a:endParaRPr lang="en-GB"/>
        </a:p>
      </dgm:t>
    </dgm:pt>
    <dgm:pt modelId="{072ACB92-2670-4EA4-953D-CDE7EE7AFD94}" type="pres">
      <dgm:prSet presAssocID="{0B6C6A1F-326B-4E08-9E76-1E753D12ABBE}" presName="parentText" presStyleLbl="node1" presStyleIdx="0" presStyleCnt="5">
        <dgm:presLayoutVars>
          <dgm:chMax val="0"/>
          <dgm:bulletEnabled val="1"/>
        </dgm:presLayoutVars>
      </dgm:prSet>
      <dgm:spPr/>
      <dgm:t>
        <a:bodyPr/>
        <a:lstStyle/>
        <a:p>
          <a:endParaRPr lang="en-GB"/>
        </a:p>
      </dgm:t>
    </dgm:pt>
    <dgm:pt modelId="{67A5D9F3-7318-4C61-821D-8001E79828D5}" type="pres">
      <dgm:prSet presAssocID="{B526F0ED-11FB-4CA1-BAFD-5E0676ABCB4F}" presName="spacer" presStyleCnt="0"/>
      <dgm:spPr/>
    </dgm:pt>
    <dgm:pt modelId="{F297FE77-91DE-4CF9-96AC-49AEDD6521E6}" type="pres">
      <dgm:prSet presAssocID="{81E87329-58A8-4A5E-9382-852F3041E486}" presName="parentText" presStyleLbl="node1" presStyleIdx="1" presStyleCnt="5">
        <dgm:presLayoutVars>
          <dgm:chMax val="0"/>
          <dgm:bulletEnabled val="1"/>
        </dgm:presLayoutVars>
      </dgm:prSet>
      <dgm:spPr/>
      <dgm:t>
        <a:bodyPr/>
        <a:lstStyle/>
        <a:p>
          <a:endParaRPr lang="en-GB"/>
        </a:p>
      </dgm:t>
    </dgm:pt>
    <dgm:pt modelId="{B32B83E0-EAE2-4EEB-89EB-BF55C88C4B8D}" type="pres">
      <dgm:prSet presAssocID="{97C61082-1301-4636-A286-E055ACE30DC4}" presName="spacer" presStyleCnt="0"/>
      <dgm:spPr/>
    </dgm:pt>
    <dgm:pt modelId="{1F0472DF-3344-473C-B0C0-3EF2002F7752}" type="pres">
      <dgm:prSet presAssocID="{2B6E53CB-36DE-49CB-9711-44747F93570A}" presName="parentText" presStyleLbl="node1" presStyleIdx="2" presStyleCnt="5">
        <dgm:presLayoutVars>
          <dgm:chMax val="0"/>
          <dgm:bulletEnabled val="1"/>
        </dgm:presLayoutVars>
      </dgm:prSet>
      <dgm:spPr/>
      <dgm:t>
        <a:bodyPr/>
        <a:lstStyle/>
        <a:p>
          <a:endParaRPr lang="en-GB"/>
        </a:p>
      </dgm:t>
    </dgm:pt>
    <dgm:pt modelId="{F5E9E7D4-1AA4-4F99-BD3A-AC81F09CB9B7}" type="pres">
      <dgm:prSet presAssocID="{E836D74B-804F-44E3-A4CD-09A38B1001B0}" presName="spacer" presStyleCnt="0"/>
      <dgm:spPr/>
    </dgm:pt>
    <dgm:pt modelId="{DB8544D3-E5E2-44EF-A55D-15F81DBA4032}" type="pres">
      <dgm:prSet presAssocID="{1F1FE2A8-5FC9-4C20-B33E-6BEA8404562F}" presName="parentText" presStyleLbl="node1" presStyleIdx="3" presStyleCnt="5">
        <dgm:presLayoutVars>
          <dgm:chMax val="0"/>
          <dgm:bulletEnabled val="1"/>
        </dgm:presLayoutVars>
      </dgm:prSet>
      <dgm:spPr/>
      <dgm:t>
        <a:bodyPr/>
        <a:lstStyle/>
        <a:p>
          <a:endParaRPr lang="en-GB"/>
        </a:p>
      </dgm:t>
    </dgm:pt>
    <dgm:pt modelId="{66A30011-8FBD-40A6-A653-C9D2E7D268EE}" type="pres">
      <dgm:prSet presAssocID="{BE7C316C-861D-41A7-9B5E-7512519573A8}" presName="spacer" presStyleCnt="0"/>
      <dgm:spPr/>
    </dgm:pt>
    <dgm:pt modelId="{C4A86D2C-F297-40CB-BFB3-385AD27BCDD4}" type="pres">
      <dgm:prSet presAssocID="{6ABF0EE7-0130-426C-B0DD-C7FF0CFE3C9B}" presName="parentText" presStyleLbl="node1" presStyleIdx="4" presStyleCnt="5">
        <dgm:presLayoutVars>
          <dgm:chMax val="0"/>
          <dgm:bulletEnabled val="1"/>
        </dgm:presLayoutVars>
      </dgm:prSet>
      <dgm:spPr/>
      <dgm:t>
        <a:bodyPr/>
        <a:lstStyle/>
        <a:p>
          <a:endParaRPr lang="en-GB"/>
        </a:p>
      </dgm:t>
    </dgm:pt>
  </dgm:ptLst>
  <dgm:cxnLst>
    <dgm:cxn modelId="{482209A1-49C2-42B9-BFAE-44AE56264972}" type="presOf" srcId="{D1E01B81-B6C8-4C0D-88A1-6E156804F3FF}" destId="{33D033F7-88D6-4CF5-BCB3-22EAAF005F86}" srcOrd="0" destOrd="0" presId="urn:microsoft.com/office/officeart/2005/8/layout/vList2"/>
    <dgm:cxn modelId="{EB1C4AF6-A166-46C6-B957-228AB126DE3F}" type="presOf" srcId="{6ABF0EE7-0130-426C-B0DD-C7FF0CFE3C9B}" destId="{C4A86D2C-F297-40CB-BFB3-385AD27BCDD4}" srcOrd="0" destOrd="0" presId="urn:microsoft.com/office/officeart/2005/8/layout/vList2"/>
    <dgm:cxn modelId="{231650E7-CA77-4AE4-A8D7-6D62ABFACF4F}" srcId="{D1E01B81-B6C8-4C0D-88A1-6E156804F3FF}" destId="{1F1FE2A8-5FC9-4C20-B33E-6BEA8404562F}" srcOrd="3" destOrd="0" parTransId="{5CB519CB-3B28-48BC-9893-797C02F85ADD}" sibTransId="{BE7C316C-861D-41A7-9B5E-7512519573A8}"/>
    <dgm:cxn modelId="{22B1A1CB-4328-42C5-BC63-D4A57D2A9329}" type="presOf" srcId="{0B6C6A1F-326B-4E08-9E76-1E753D12ABBE}" destId="{072ACB92-2670-4EA4-953D-CDE7EE7AFD94}" srcOrd="0" destOrd="0" presId="urn:microsoft.com/office/officeart/2005/8/layout/vList2"/>
    <dgm:cxn modelId="{5393B343-DC93-4E32-B684-61DBB760606D}" type="presOf" srcId="{1F1FE2A8-5FC9-4C20-B33E-6BEA8404562F}" destId="{DB8544D3-E5E2-44EF-A55D-15F81DBA4032}" srcOrd="0" destOrd="0" presId="urn:microsoft.com/office/officeart/2005/8/layout/vList2"/>
    <dgm:cxn modelId="{4C8558F0-82A2-4655-A47B-9EE7527F05C0}" srcId="{D1E01B81-B6C8-4C0D-88A1-6E156804F3FF}" destId="{2B6E53CB-36DE-49CB-9711-44747F93570A}" srcOrd="2" destOrd="0" parTransId="{545EDA3F-C8BD-4899-8701-2FD3BDB75A39}" sibTransId="{E836D74B-804F-44E3-A4CD-09A38B1001B0}"/>
    <dgm:cxn modelId="{7007C27F-981C-4C6F-8025-93011C145CC9}" type="presOf" srcId="{2B6E53CB-36DE-49CB-9711-44747F93570A}" destId="{1F0472DF-3344-473C-B0C0-3EF2002F7752}" srcOrd="0" destOrd="0" presId="urn:microsoft.com/office/officeart/2005/8/layout/vList2"/>
    <dgm:cxn modelId="{8716EB77-FB43-4F66-9099-D8A2F9B91DE3}" srcId="{D1E01B81-B6C8-4C0D-88A1-6E156804F3FF}" destId="{0B6C6A1F-326B-4E08-9E76-1E753D12ABBE}" srcOrd="0" destOrd="0" parTransId="{5A86B367-B15D-429B-8A5A-0600A95D62A4}" sibTransId="{B526F0ED-11FB-4CA1-BAFD-5E0676ABCB4F}"/>
    <dgm:cxn modelId="{C62A93F2-CC2C-4821-BAB6-998683209AB4}" srcId="{D1E01B81-B6C8-4C0D-88A1-6E156804F3FF}" destId="{6ABF0EE7-0130-426C-B0DD-C7FF0CFE3C9B}" srcOrd="4" destOrd="0" parTransId="{9E922940-5703-46BB-A1F7-124821F6C632}" sibTransId="{907FAADA-BD87-4554-91C2-42F222BDF9F5}"/>
    <dgm:cxn modelId="{49537053-456B-4E52-91B9-D41D06D671D1}" type="presOf" srcId="{81E87329-58A8-4A5E-9382-852F3041E486}" destId="{F297FE77-91DE-4CF9-96AC-49AEDD6521E6}" srcOrd="0" destOrd="0" presId="urn:microsoft.com/office/officeart/2005/8/layout/vList2"/>
    <dgm:cxn modelId="{FA6301E0-D174-4356-8ED8-39941D4A2E5B}" srcId="{D1E01B81-B6C8-4C0D-88A1-6E156804F3FF}" destId="{81E87329-58A8-4A5E-9382-852F3041E486}" srcOrd="1" destOrd="0" parTransId="{0D7C9D05-3CF0-42F8-8D68-5DB9D0E6AC17}" sibTransId="{97C61082-1301-4636-A286-E055ACE30DC4}"/>
    <dgm:cxn modelId="{87B64CEC-FE5C-4D39-9BB8-1CAB6EEA26DB}" type="presParOf" srcId="{33D033F7-88D6-4CF5-BCB3-22EAAF005F86}" destId="{072ACB92-2670-4EA4-953D-CDE7EE7AFD94}" srcOrd="0" destOrd="0" presId="urn:microsoft.com/office/officeart/2005/8/layout/vList2"/>
    <dgm:cxn modelId="{E6135063-DF9E-4E48-AC6E-D7879FDA0F2F}" type="presParOf" srcId="{33D033F7-88D6-4CF5-BCB3-22EAAF005F86}" destId="{67A5D9F3-7318-4C61-821D-8001E79828D5}" srcOrd="1" destOrd="0" presId="urn:microsoft.com/office/officeart/2005/8/layout/vList2"/>
    <dgm:cxn modelId="{8AB0211E-7E1A-4E5C-BF06-C4F3DFE9495D}" type="presParOf" srcId="{33D033F7-88D6-4CF5-BCB3-22EAAF005F86}" destId="{F297FE77-91DE-4CF9-96AC-49AEDD6521E6}" srcOrd="2" destOrd="0" presId="urn:microsoft.com/office/officeart/2005/8/layout/vList2"/>
    <dgm:cxn modelId="{DE567592-E932-4FDF-87E3-EDD4E83C7EE0}" type="presParOf" srcId="{33D033F7-88D6-4CF5-BCB3-22EAAF005F86}" destId="{B32B83E0-EAE2-4EEB-89EB-BF55C88C4B8D}" srcOrd="3" destOrd="0" presId="urn:microsoft.com/office/officeart/2005/8/layout/vList2"/>
    <dgm:cxn modelId="{A118EE9A-E92C-43FC-A8DF-1CD11D999870}" type="presParOf" srcId="{33D033F7-88D6-4CF5-BCB3-22EAAF005F86}" destId="{1F0472DF-3344-473C-B0C0-3EF2002F7752}" srcOrd="4" destOrd="0" presId="urn:microsoft.com/office/officeart/2005/8/layout/vList2"/>
    <dgm:cxn modelId="{842245A6-AF46-4B2F-84EF-7F335C69E766}" type="presParOf" srcId="{33D033F7-88D6-4CF5-BCB3-22EAAF005F86}" destId="{F5E9E7D4-1AA4-4F99-BD3A-AC81F09CB9B7}" srcOrd="5" destOrd="0" presId="urn:microsoft.com/office/officeart/2005/8/layout/vList2"/>
    <dgm:cxn modelId="{FF421A78-9E54-4FC6-A29F-10DCB1CE3F35}" type="presParOf" srcId="{33D033F7-88D6-4CF5-BCB3-22EAAF005F86}" destId="{DB8544D3-E5E2-44EF-A55D-15F81DBA4032}" srcOrd="6" destOrd="0" presId="urn:microsoft.com/office/officeart/2005/8/layout/vList2"/>
    <dgm:cxn modelId="{96D266FB-5C51-464C-862D-7C322583DE11}" type="presParOf" srcId="{33D033F7-88D6-4CF5-BCB3-22EAAF005F86}" destId="{66A30011-8FBD-40A6-A653-C9D2E7D268EE}" srcOrd="7" destOrd="0" presId="urn:microsoft.com/office/officeart/2005/8/layout/vList2"/>
    <dgm:cxn modelId="{69B8D75F-20D9-4D13-B223-04D14817E49D}" type="presParOf" srcId="{33D033F7-88D6-4CF5-BCB3-22EAAF005F86}" destId="{C4A86D2C-F297-40CB-BFB3-385AD27BCDD4}"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BC4A616-A035-4269-BCF6-5908D6AFBADD}"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6A37869E-DAF2-437A-9AAB-81160D952A4A}">
      <dgm:prSet/>
      <dgm:spPr/>
      <dgm:t>
        <a:bodyPr/>
        <a:lstStyle/>
        <a:p>
          <a:r>
            <a:rPr lang="en-US" b="0" i="0" dirty="0"/>
            <a:t>Unsafe water is one of the biggest health and environmental issues in the world, especially for the impoverished people.</a:t>
          </a:r>
        </a:p>
      </dgm:t>
    </dgm:pt>
    <dgm:pt modelId="{FB2C0FAE-2855-48E4-A962-E19B4A41250E}" type="parTrans" cxnId="{8F83BA20-5A09-4E6F-BB15-97A29660B32F}">
      <dgm:prSet/>
      <dgm:spPr/>
      <dgm:t>
        <a:bodyPr/>
        <a:lstStyle/>
        <a:p>
          <a:endParaRPr lang="en-US"/>
        </a:p>
      </dgm:t>
    </dgm:pt>
    <dgm:pt modelId="{1F80BAD8-8066-4AA8-B6CD-7C1F165ADE91}" type="sibTrans" cxnId="{8F83BA20-5A09-4E6F-BB15-97A29660B32F}">
      <dgm:prSet/>
      <dgm:spPr/>
      <dgm:t>
        <a:bodyPr/>
        <a:lstStyle/>
        <a:p>
          <a:endParaRPr lang="en-US"/>
        </a:p>
      </dgm:t>
    </dgm:pt>
    <dgm:pt modelId="{6FA50B63-71CC-49AC-A09E-4032A8FF86CC}">
      <dgm:prSet/>
      <dgm:spPr/>
      <dgm:t>
        <a:bodyPr/>
        <a:lstStyle/>
        <a:p>
          <a:r>
            <a:rPr lang="en-US" b="0" i="0" dirty="0"/>
            <a:t> A major risk factor for infectious illnesses such cholera, </a:t>
          </a:r>
          <a:r>
            <a:rPr lang="en-US" b="0" i="0" dirty="0" err="1"/>
            <a:t>diarrhoea</a:t>
          </a:r>
          <a:r>
            <a:rPr lang="en-US" b="0" i="0" dirty="0"/>
            <a:t>, dysentery, hepatitis A, typhoid, and polio is a lack of access to safe water sources. Additionally, it makes malnutrition, particularly childhood stunting, worse.</a:t>
          </a:r>
          <a:endParaRPr lang="en-US" dirty="0"/>
        </a:p>
      </dgm:t>
    </dgm:pt>
    <dgm:pt modelId="{3018D283-31DC-40F7-BD69-ED0F2E66D20F}" type="parTrans" cxnId="{6EA36F0D-A463-4C40-BFD2-A12686624020}">
      <dgm:prSet/>
      <dgm:spPr/>
      <dgm:t>
        <a:bodyPr/>
        <a:lstStyle/>
        <a:p>
          <a:endParaRPr lang="en-US"/>
        </a:p>
      </dgm:t>
    </dgm:pt>
    <dgm:pt modelId="{F2DDD272-5DF2-4D11-B0D5-98F6C9B10BBF}" type="sibTrans" cxnId="{6EA36F0D-A463-4C40-BFD2-A12686624020}">
      <dgm:prSet/>
      <dgm:spPr/>
      <dgm:t>
        <a:bodyPr/>
        <a:lstStyle/>
        <a:p>
          <a:endParaRPr lang="en-US"/>
        </a:p>
      </dgm:t>
    </dgm:pt>
    <dgm:pt modelId="{CBFB2F47-0C56-40FF-ADAD-7E708BC6A4E7}" type="pres">
      <dgm:prSet presAssocID="{6BC4A616-A035-4269-BCF6-5908D6AFBADD}" presName="linear" presStyleCnt="0">
        <dgm:presLayoutVars>
          <dgm:animLvl val="lvl"/>
          <dgm:resizeHandles val="exact"/>
        </dgm:presLayoutVars>
      </dgm:prSet>
      <dgm:spPr/>
      <dgm:t>
        <a:bodyPr/>
        <a:lstStyle/>
        <a:p>
          <a:endParaRPr lang="en-GB"/>
        </a:p>
      </dgm:t>
    </dgm:pt>
    <dgm:pt modelId="{954101F7-B93D-4578-B821-915BF64B0189}" type="pres">
      <dgm:prSet presAssocID="{6A37869E-DAF2-437A-9AAB-81160D952A4A}" presName="parentText" presStyleLbl="node1" presStyleIdx="0" presStyleCnt="2">
        <dgm:presLayoutVars>
          <dgm:chMax val="0"/>
          <dgm:bulletEnabled val="1"/>
        </dgm:presLayoutVars>
      </dgm:prSet>
      <dgm:spPr/>
      <dgm:t>
        <a:bodyPr/>
        <a:lstStyle/>
        <a:p>
          <a:endParaRPr lang="en-GB"/>
        </a:p>
      </dgm:t>
    </dgm:pt>
    <dgm:pt modelId="{A6AFB255-4907-4FAF-956E-DE4C4897215B}" type="pres">
      <dgm:prSet presAssocID="{1F80BAD8-8066-4AA8-B6CD-7C1F165ADE91}" presName="spacer" presStyleCnt="0"/>
      <dgm:spPr/>
    </dgm:pt>
    <dgm:pt modelId="{9E1B5249-DF73-4265-BF22-EBFB31F9598A}" type="pres">
      <dgm:prSet presAssocID="{6FA50B63-71CC-49AC-A09E-4032A8FF86CC}" presName="parentText" presStyleLbl="node1" presStyleIdx="1" presStyleCnt="2">
        <dgm:presLayoutVars>
          <dgm:chMax val="0"/>
          <dgm:bulletEnabled val="1"/>
        </dgm:presLayoutVars>
      </dgm:prSet>
      <dgm:spPr/>
      <dgm:t>
        <a:bodyPr/>
        <a:lstStyle/>
        <a:p>
          <a:endParaRPr lang="en-GB"/>
        </a:p>
      </dgm:t>
    </dgm:pt>
  </dgm:ptLst>
  <dgm:cxnLst>
    <dgm:cxn modelId="{2520A68D-571F-40F3-8E44-56F9A1E3EB1F}" type="presOf" srcId="{6FA50B63-71CC-49AC-A09E-4032A8FF86CC}" destId="{9E1B5249-DF73-4265-BF22-EBFB31F9598A}" srcOrd="0" destOrd="0" presId="urn:microsoft.com/office/officeart/2005/8/layout/vList2"/>
    <dgm:cxn modelId="{6EA36F0D-A463-4C40-BFD2-A12686624020}" srcId="{6BC4A616-A035-4269-BCF6-5908D6AFBADD}" destId="{6FA50B63-71CC-49AC-A09E-4032A8FF86CC}" srcOrd="1" destOrd="0" parTransId="{3018D283-31DC-40F7-BD69-ED0F2E66D20F}" sibTransId="{F2DDD272-5DF2-4D11-B0D5-98F6C9B10BBF}"/>
    <dgm:cxn modelId="{D04FBA08-9E82-48EA-9C76-C3768D596105}" type="presOf" srcId="{6A37869E-DAF2-437A-9AAB-81160D952A4A}" destId="{954101F7-B93D-4578-B821-915BF64B0189}" srcOrd="0" destOrd="0" presId="urn:microsoft.com/office/officeart/2005/8/layout/vList2"/>
    <dgm:cxn modelId="{A02C35F5-8739-473A-A08C-83B6B9006465}" type="presOf" srcId="{6BC4A616-A035-4269-BCF6-5908D6AFBADD}" destId="{CBFB2F47-0C56-40FF-ADAD-7E708BC6A4E7}" srcOrd="0" destOrd="0" presId="urn:microsoft.com/office/officeart/2005/8/layout/vList2"/>
    <dgm:cxn modelId="{8F83BA20-5A09-4E6F-BB15-97A29660B32F}" srcId="{6BC4A616-A035-4269-BCF6-5908D6AFBADD}" destId="{6A37869E-DAF2-437A-9AAB-81160D952A4A}" srcOrd="0" destOrd="0" parTransId="{FB2C0FAE-2855-48E4-A962-E19B4A41250E}" sibTransId="{1F80BAD8-8066-4AA8-B6CD-7C1F165ADE91}"/>
    <dgm:cxn modelId="{6ECEBFCC-B658-412B-B4C0-05EA346DBCD4}" type="presParOf" srcId="{CBFB2F47-0C56-40FF-ADAD-7E708BC6A4E7}" destId="{954101F7-B93D-4578-B821-915BF64B0189}" srcOrd="0" destOrd="0" presId="urn:microsoft.com/office/officeart/2005/8/layout/vList2"/>
    <dgm:cxn modelId="{56A0333A-87C5-4ABF-8F8E-4B7F8E356900}" type="presParOf" srcId="{CBFB2F47-0C56-40FF-ADAD-7E708BC6A4E7}" destId="{A6AFB255-4907-4FAF-956E-DE4C4897215B}" srcOrd="1" destOrd="0" presId="urn:microsoft.com/office/officeart/2005/8/layout/vList2"/>
    <dgm:cxn modelId="{177AF21E-6542-4EEB-B7DA-41EABACF9F40}" type="presParOf" srcId="{CBFB2F47-0C56-40FF-ADAD-7E708BC6A4E7}" destId="{9E1B5249-DF73-4265-BF22-EBFB31F9598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FA0A1D5-051E-4F9E-9F80-3236A852EC71}"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0BA67538-89EE-4916-9103-4B8A9083A80C}">
      <dgm:prSet/>
      <dgm:spPr/>
      <dgm:t>
        <a:bodyPr/>
        <a:lstStyle/>
        <a:p>
          <a:r>
            <a:rPr lang="en-US" b="0" i="0" dirty="0"/>
            <a:t>6 percent of fatalities worldwide are caused by unsafe water sources.</a:t>
          </a:r>
          <a:endParaRPr lang="en-US" dirty="0"/>
        </a:p>
      </dgm:t>
    </dgm:pt>
    <dgm:pt modelId="{BD2D1D48-C1AD-4CEC-A695-EB08E3FF38EC}" type="parTrans" cxnId="{9874107F-6BC5-42A6-86A1-3C5CBE8AF3CC}">
      <dgm:prSet/>
      <dgm:spPr/>
      <dgm:t>
        <a:bodyPr/>
        <a:lstStyle/>
        <a:p>
          <a:endParaRPr lang="en-US"/>
        </a:p>
      </dgm:t>
    </dgm:pt>
    <dgm:pt modelId="{72A93C93-0DE0-4B02-A061-993789698247}" type="sibTrans" cxnId="{9874107F-6BC5-42A6-86A1-3C5CBE8AF3CC}">
      <dgm:prSet/>
      <dgm:spPr/>
      <dgm:t>
        <a:bodyPr/>
        <a:lstStyle/>
        <a:p>
          <a:endParaRPr lang="en-US"/>
        </a:p>
      </dgm:t>
    </dgm:pt>
    <dgm:pt modelId="{65AA4613-8E63-43B5-B8CA-792B5BB53A23}">
      <dgm:prSet/>
      <dgm:spPr/>
      <dgm:t>
        <a:bodyPr/>
        <a:lstStyle/>
        <a:p>
          <a:r>
            <a:rPr lang="en-US" b="0" i="0" dirty="0"/>
            <a:t>According to estimates, contaminated water sources caused 1.2 million fatalities in 2017. This accounted for 2.2% of all fatalities worldwide.</a:t>
          </a:r>
          <a:endParaRPr lang="en-US" dirty="0"/>
        </a:p>
      </dgm:t>
    </dgm:pt>
    <dgm:pt modelId="{E4BC9ECB-333A-41C3-8F96-0C375A0C79A2}" type="parTrans" cxnId="{2910D50B-7409-445E-B103-361ABBA7F968}">
      <dgm:prSet/>
      <dgm:spPr/>
      <dgm:t>
        <a:bodyPr/>
        <a:lstStyle/>
        <a:p>
          <a:endParaRPr lang="en-US"/>
        </a:p>
      </dgm:t>
    </dgm:pt>
    <dgm:pt modelId="{6A4AE1EC-5C18-4ADE-8A87-7DD851ED5C19}" type="sibTrans" cxnId="{2910D50B-7409-445E-B103-361ABBA7F968}">
      <dgm:prSet/>
      <dgm:spPr/>
      <dgm:t>
        <a:bodyPr/>
        <a:lstStyle/>
        <a:p>
          <a:endParaRPr lang="en-US"/>
        </a:p>
      </dgm:t>
    </dgm:pt>
    <dgm:pt modelId="{CA08D646-EA18-42FB-A688-86D1304A306D}">
      <dgm:prSet/>
      <dgm:spPr/>
      <dgm:t>
        <a:bodyPr/>
        <a:lstStyle/>
        <a:p>
          <a:r>
            <a:rPr lang="en-US" b="0" i="0" dirty="0"/>
            <a:t>We can observe the percentage of yearly deaths throughout the world related to contaminated water.</a:t>
          </a:r>
          <a:endParaRPr lang="en-GB" b="0" i="0" dirty="0"/>
        </a:p>
        <a:p>
          <a:r>
            <a:rPr lang="en-US" b="0" i="0" dirty="0"/>
            <a:t>In 2017 this ranged from a high of 14% in Chad – around 1-in-7 deaths – to less than 0.01% across most of Europe. </a:t>
          </a:r>
          <a:endParaRPr lang="en-US" dirty="0"/>
        </a:p>
      </dgm:t>
    </dgm:pt>
    <dgm:pt modelId="{30B924C9-3807-4308-A304-B97761B720E3}" type="parTrans" cxnId="{D4E2F88E-DD3B-46FC-887C-D6B459BFEE01}">
      <dgm:prSet/>
      <dgm:spPr/>
      <dgm:t>
        <a:bodyPr/>
        <a:lstStyle/>
        <a:p>
          <a:endParaRPr lang="en-US"/>
        </a:p>
      </dgm:t>
    </dgm:pt>
    <dgm:pt modelId="{0F10CC0B-864E-4AA8-BCAE-ECB7AABBAE81}" type="sibTrans" cxnId="{D4E2F88E-DD3B-46FC-887C-D6B459BFEE01}">
      <dgm:prSet/>
      <dgm:spPr/>
      <dgm:t>
        <a:bodyPr/>
        <a:lstStyle/>
        <a:p>
          <a:endParaRPr lang="en-US"/>
        </a:p>
      </dgm:t>
    </dgm:pt>
    <dgm:pt modelId="{150B8937-8FA4-4A46-B7BD-C1AE85037D74}">
      <dgm:prSet/>
      <dgm:spPr/>
      <dgm:t>
        <a:bodyPr/>
        <a:lstStyle/>
        <a:p>
          <a:r>
            <a:rPr lang="en-US" b="0" i="0" dirty="0"/>
            <a:t>When comparing the percentage of fatalities attributable to unclean water over time or between nations, we are evaluating not just the availability of water but also its severity in relation to other risk factors for mortality. The importance of clean water depends not only on how many people die prematurely as a result of it, but also on other causes of death and how they are changing.</a:t>
          </a:r>
          <a:endParaRPr lang="en-US" dirty="0"/>
        </a:p>
      </dgm:t>
    </dgm:pt>
    <dgm:pt modelId="{7437CF04-C36A-4DE2-9EC4-FA0671C8387B}" type="parTrans" cxnId="{0F4A7D2B-E835-4086-BBB8-17BE15A1BB65}">
      <dgm:prSet/>
      <dgm:spPr/>
      <dgm:t>
        <a:bodyPr/>
        <a:lstStyle/>
        <a:p>
          <a:endParaRPr lang="en-US"/>
        </a:p>
      </dgm:t>
    </dgm:pt>
    <dgm:pt modelId="{DBE7A0B3-9E70-4C7A-A439-CA443BFA17BC}" type="sibTrans" cxnId="{0F4A7D2B-E835-4086-BBB8-17BE15A1BB65}">
      <dgm:prSet/>
      <dgm:spPr/>
      <dgm:t>
        <a:bodyPr/>
        <a:lstStyle/>
        <a:p>
          <a:endParaRPr lang="en-US"/>
        </a:p>
      </dgm:t>
    </dgm:pt>
    <dgm:pt modelId="{14A2A441-375B-4430-9A98-0A436D1DF851}" type="pres">
      <dgm:prSet presAssocID="{7FA0A1D5-051E-4F9E-9F80-3236A852EC71}" presName="diagram" presStyleCnt="0">
        <dgm:presLayoutVars>
          <dgm:dir/>
          <dgm:resizeHandles val="exact"/>
        </dgm:presLayoutVars>
      </dgm:prSet>
      <dgm:spPr/>
      <dgm:t>
        <a:bodyPr/>
        <a:lstStyle/>
        <a:p>
          <a:endParaRPr lang="en-GB"/>
        </a:p>
      </dgm:t>
    </dgm:pt>
    <dgm:pt modelId="{6E87376B-7BC4-4860-A1D7-1FBA9C43A7B4}" type="pres">
      <dgm:prSet presAssocID="{0BA67538-89EE-4916-9103-4B8A9083A80C}" presName="node" presStyleLbl="node1" presStyleIdx="0" presStyleCnt="4">
        <dgm:presLayoutVars>
          <dgm:bulletEnabled val="1"/>
        </dgm:presLayoutVars>
      </dgm:prSet>
      <dgm:spPr/>
      <dgm:t>
        <a:bodyPr/>
        <a:lstStyle/>
        <a:p>
          <a:endParaRPr lang="en-GB"/>
        </a:p>
      </dgm:t>
    </dgm:pt>
    <dgm:pt modelId="{DCACB3AD-E69A-40DF-82A8-16D4A2CDC467}" type="pres">
      <dgm:prSet presAssocID="{72A93C93-0DE0-4B02-A061-993789698247}" presName="sibTrans" presStyleCnt="0"/>
      <dgm:spPr/>
    </dgm:pt>
    <dgm:pt modelId="{BD93C3E8-D935-4D58-AAC9-57E9F8ABF96A}" type="pres">
      <dgm:prSet presAssocID="{65AA4613-8E63-43B5-B8CA-792B5BB53A23}" presName="node" presStyleLbl="node1" presStyleIdx="1" presStyleCnt="4">
        <dgm:presLayoutVars>
          <dgm:bulletEnabled val="1"/>
        </dgm:presLayoutVars>
      </dgm:prSet>
      <dgm:spPr/>
      <dgm:t>
        <a:bodyPr/>
        <a:lstStyle/>
        <a:p>
          <a:endParaRPr lang="en-GB"/>
        </a:p>
      </dgm:t>
    </dgm:pt>
    <dgm:pt modelId="{9CBBF67F-952A-4EF2-8328-AF2716B3107C}" type="pres">
      <dgm:prSet presAssocID="{6A4AE1EC-5C18-4ADE-8A87-7DD851ED5C19}" presName="sibTrans" presStyleCnt="0"/>
      <dgm:spPr/>
    </dgm:pt>
    <dgm:pt modelId="{7E121C41-5A37-46F5-A78D-7C6996D91C35}" type="pres">
      <dgm:prSet presAssocID="{CA08D646-EA18-42FB-A688-86D1304A306D}" presName="node" presStyleLbl="node1" presStyleIdx="2" presStyleCnt="4">
        <dgm:presLayoutVars>
          <dgm:bulletEnabled val="1"/>
        </dgm:presLayoutVars>
      </dgm:prSet>
      <dgm:spPr/>
      <dgm:t>
        <a:bodyPr/>
        <a:lstStyle/>
        <a:p>
          <a:endParaRPr lang="en-GB"/>
        </a:p>
      </dgm:t>
    </dgm:pt>
    <dgm:pt modelId="{068FCDE8-C119-48F9-A278-4270CC561F3B}" type="pres">
      <dgm:prSet presAssocID="{0F10CC0B-864E-4AA8-BCAE-ECB7AABBAE81}" presName="sibTrans" presStyleCnt="0"/>
      <dgm:spPr/>
    </dgm:pt>
    <dgm:pt modelId="{308C6859-0DB4-4BA3-92BF-E44E50D513EC}" type="pres">
      <dgm:prSet presAssocID="{150B8937-8FA4-4A46-B7BD-C1AE85037D74}" presName="node" presStyleLbl="node1" presStyleIdx="3" presStyleCnt="4">
        <dgm:presLayoutVars>
          <dgm:bulletEnabled val="1"/>
        </dgm:presLayoutVars>
      </dgm:prSet>
      <dgm:spPr/>
      <dgm:t>
        <a:bodyPr/>
        <a:lstStyle/>
        <a:p>
          <a:endParaRPr lang="en-GB"/>
        </a:p>
      </dgm:t>
    </dgm:pt>
  </dgm:ptLst>
  <dgm:cxnLst>
    <dgm:cxn modelId="{A47FF714-C183-4858-B8A4-7295910BFC14}" type="presOf" srcId="{65AA4613-8E63-43B5-B8CA-792B5BB53A23}" destId="{BD93C3E8-D935-4D58-AAC9-57E9F8ABF96A}" srcOrd="0" destOrd="0" presId="urn:microsoft.com/office/officeart/2005/8/layout/default"/>
    <dgm:cxn modelId="{9874107F-6BC5-42A6-86A1-3C5CBE8AF3CC}" srcId="{7FA0A1D5-051E-4F9E-9F80-3236A852EC71}" destId="{0BA67538-89EE-4916-9103-4B8A9083A80C}" srcOrd="0" destOrd="0" parTransId="{BD2D1D48-C1AD-4CEC-A695-EB08E3FF38EC}" sibTransId="{72A93C93-0DE0-4B02-A061-993789698247}"/>
    <dgm:cxn modelId="{2910D50B-7409-445E-B103-361ABBA7F968}" srcId="{7FA0A1D5-051E-4F9E-9F80-3236A852EC71}" destId="{65AA4613-8E63-43B5-B8CA-792B5BB53A23}" srcOrd="1" destOrd="0" parTransId="{E4BC9ECB-333A-41C3-8F96-0C375A0C79A2}" sibTransId="{6A4AE1EC-5C18-4ADE-8A87-7DD851ED5C19}"/>
    <dgm:cxn modelId="{94442CC5-6054-4EC5-A504-C7E4F9857239}" type="presOf" srcId="{0BA67538-89EE-4916-9103-4B8A9083A80C}" destId="{6E87376B-7BC4-4860-A1D7-1FBA9C43A7B4}" srcOrd="0" destOrd="0" presId="urn:microsoft.com/office/officeart/2005/8/layout/default"/>
    <dgm:cxn modelId="{0F4A7D2B-E835-4086-BBB8-17BE15A1BB65}" srcId="{7FA0A1D5-051E-4F9E-9F80-3236A852EC71}" destId="{150B8937-8FA4-4A46-B7BD-C1AE85037D74}" srcOrd="3" destOrd="0" parTransId="{7437CF04-C36A-4DE2-9EC4-FA0671C8387B}" sibTransId="{DBE7A0B3-9E70-4C7A-A439-CA443BFA17BC}"/>
    <dgm:cxn modelId="{D4E2F88E-DD3B-46FC-887C-D6B459BFEE01}" srcId="{7FA0A1D5-051E-4F9E-9F80-3236A852EC71}" destId="{CA08D646-EA18-42FB-A688-86D1304A306D}" srcOrd="2" destOrd="0" parTransId="{30B924C9-3807-4308-A304-B97761B720E3}" sibTransId="{0F10CC0B-864E-4AA8-BCAE-ECB7AABBAE81}"/>
    <dgm:cxn modelId="{DC813042-849A-4DD1-B0BA-E6AADB85815B}" type="presOf" srcId="{7FA0A1D5-051E-4F9E-9F80-3236A852EC71}" destId="{14A2A441-375B-4430-9A98-0A436D1DF851}" srcOrd="0" destOrd="0" presId="urn:microsoft.com/office/officeart/2005/8/layout/default"/>
    <dgm:cxn modelId="{C3D818EF-5DAC-4E73-B2DC-A1366747AFAC}" type="presOf" srcId="{150B8937-8FA4-4A46-B7BD-C1AE85037D74}" destId="{308C6859-0DB4-4BA3-92BF-E44E50D513EC}" srcOrd="0" destOrd="0" presId="urn:microsoft.com/office/officeart/2005/8/layout/default"/>
    <dgm:cxn modelId="{50A96317-985D-4EE6-8295-69F02AE4CFF3}" type="presOf" srcId="{CA08D646-EA18-42FB-A688-86D1304A306D}" destId="{7E121C41-5A37-46F5-A78D-7C6996D91C35}" srcOrd="0" destOrd="0" presId="urn:microsoft.com/office/officeart/2005/8/layout/default"/>
    <dgm:cxn modelId="{B28B3C04-5262-4F1D-96BA-725372D2D3B6}" type="presParOf" srcId="{14A2A441-375B-4430-9A98-0A436D1DF851}" destId="{6E87376B-7BC4-4860-A1D7-1FBA9C43A7B4}" srcOrd="0" destOrd="0" presId="urn:microsoft.com/office/officeart/2005/8/layout/default"/>
    <dgm:cxn modelId="{9EEDDD00-F8D9-4CC3-BAC7-4D6810856C94}" type="presParOf" srcId="{14A2A441-375B-4430-9A98-0A436D1DF851}" destId="{DCACB3AD-E69A-40DF-82A8-16D4A2CDC467}" srcOrd="1" destOrd="0" presId="urn:microsoft.com/office/officeart/2005/8/layout/default"/>
    <dgm:cxn modelId="{4F59266A-E4E6-4707-957C-C21A269224FD}" type="presParOf" srcId="{14A2A441-375B-4430-9A98-0A436D1DF851}" destId="{BD93C3E8-D935-4D58-AAC9-57E9F8ABF96A}" srcOrd="2" destOrd="0" presId="urn:microsoft.com/office/officeart/2005/8/layout/default"/>
    <dgm:cxn modelId="{5642C1E1-49C1-49C6-AA75-7E63185A4A94}" type="presParOf" srcId="{14A2A441-375B-4430-9A98-0A436D1DF851}" destId="{9CBBF67F-952A-4EF2-8328-AF2716B3107C}" srcOrd="3" destOrd="0" presId="urn:microsoft.com/office/officeart/2005/8/layout/default"/>
    <dgm:cxn modelId="{D1024822-47D5-4ADD-B5D6-52F7031C0BFC}" type="presParOf" srcId="{14A2A441-375B-4430-9A98-0A436D1DF851}" destId="{7E121C41-5A37-46F5-A78D-7C6996D91C35}" srcOrd="4" destOrd="0" presId="urn:microsoft.com/office/officeart/2005/8/layout/default"/>
    <dgm:cxn modelId="{2C06F68B-9D6F-496D-9D0B-816DF8C360D7}" type="presParOf" srcId="{14A2A441-375B-4430-9A98-0A436D1DF851}" destId="{068FCDE8-C119-48F9-A278-4270CC561F3B}" srcOrd="5" destOrd="0" presId="urn:microsoft.com/office/officeart/2005/8/layout/default"/>
    <dgm:cxn modelId="{102FD3A7-7539-42F5-B195-07905250FF0D}" type="presParOf" srcId="{14A2A441-375B-4430-9A98-0A436D1DF851}" destId="{308C6859-0DB4-4BA3-92BF-E44E50D513EC}"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771B7F4-D28E-4389-AAD2-45850B7CEDCA}"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n-US"/>
        </a:p>
      </dgm:t>
    </dgm:pt>
    <dgm:pt modelId="{E9A97AAA-4346-4E05-90A3-7D7557B5EEF6}">
      <dgm:prSet/>
      <dgm:spPr/>
      <dgm:t>
        <a:bodyPr/>
        <a:lstStyle/>
        <a:p>
          <a:r>
            <a:rPr lang="nb-NO">
              <a:hlinkClick xmlns:r="http://schemas.openxmlformats.org/officeDocument/2006/relationships" r:id="rId1"/>
            </a:rPr>
            <a:t>https://www.youtube.com/watch?v=OCzYdNSJF-k&amp;t=1s</a:t>
          </a:r>
          <a:endParaRPr lang="en-US"/>
        </a:p>
      </dgm:t>
    </dgm:pt>
    <dgm:pt modelId="{ACBC38D0-14CD-4893-A817-65177753DA38}" type="parTrans" cxnId="{E09080CA-94DA-4A79-A9C7-31B061AB235A}">
      <dgm:prSet/>
      <dgm:spPr/>
      <dgm:t>
        <a:bodyPr/>
        <a:lstStyle/>
        <a:p>
          <a:endParaRPr lang="en-US"/>
        </a:p>
      </dgm:t>
    </dgm:pt>
    <dgm:pt modelId="{544FDE4D-D124-4CEB-89EC-022D7A85B7AF}" type="sibTrans" cxnId="{E09080CA-94DA-4A79-A9C7-31B061AB235A}">
      <dgm:prSet/>
      <dgm:spPr/>
      <dgm:t>
        <a:bodyPr/>
        <a:lstStyle/>
        <a:p>
          <a:endParaRPr lang="en-US"/>
        </a:p>
      </dgm:t>
    </dgm:pt>
    <dgm:pt modelId="{61EDA21A-9AE7-42F8-A858-73559617CC2A}">
      <dgm:prSet/>
      <dgm:spPr/>
      <dgm:t>
        <a:bodyPr/>
        <a:lstStyle/>
        <a:p>
          <a:r>
            <a:rPr lang="nb-NO" dirty="0"/>
            <a:t>Let's watch and take notes!</a:t>
          </a:r>
          <a:endParaRPr lang="en-US" dirty="0"/>
        </a:p>
      </dgm:t>
    </dgm:pt>
    <dgm:pt modelId="{828F5FDC-4793-464A-A9C8-6A590B7B42C0}" type="parTrans" cxnId="{E5D5711C-B161-4C86-92DC-31989ECD81E0}">
      <dgm:prSet/>
      <dgm:spPr/>
      <dgm:t>
        <a:bodyPr/>
        <a:lstStyle/>
        <a:p>
          <a:endParaRPr lang="en-US"/>
        </a:p>
      </dgm:t>
    </dgm:pt>
    <dgm:pt modelId="{0FA35428-B7A1-4AAC-A854-F8632CC9F080}" type="sibTrans" cxnId="{E5D5711C-B161-4C86-92DC-31989ECD81E0}">
      <dgm:prSet/>
      <dgm:spPr/>
      <dgm:t>
        <a:bodyPr/>
        <a:lstStyle/>
        <a:p>
          <a:endParaRPr lang="en-US"/>
        </a:p>
      </dgm:t>
    </dgm:pt>
    <dgm:pt modelId="{708DF4F7-E8FB-4ECF-978C-86C1E672D438}">
      <dgm:prSet/>
      <dgm:spPr/>
      <dgm:t>
        <a:bodyPr/>
        <a:lstStyle/>
        <a:p>
          <a:r>
            <a:rPr lang="nb-NO">
              <a:hlinkClick xmlns:r="http://schemas.openxmlformats.org/officeDocument/2006/relationships" r:id="rId2"/>
            </a:rPr>
            <a:t>https://www.youtube.com/watch?v=-bvZCdMecEo</a:t>
          </a:r>
          <a:endParaRPr lang="en-US"/>
        </a:p>
      </dgm:t>
    </dgm:pt>
    <dgm:pt modelId="{1BA1DDB0-ED3B-4D9E-A73A-3C50C8BC9353}" type="parTrans" cxnId="{24714C31-54F9-4726-A4EC-F4594EEF6840}">
      <dgm:prSet/>
      <dgm:spPr/>
      <dgm:t>
        <a:bodyPr/>
        <a:lstStyle/>
        <a:p>
          <a:endParaRPr lang="en-US"/>
        </a:p>
      </dgm:t>
    </dgm:pt>
    <dgm:pt modelId="{ACF7E384-0B0E-416F-8821-05E2CA2F1EB0}" type="sibTrans" cxnId="{24714C31-54F9-4726-A4EC-F4594EEF6840}">
      <dgm:prSet/>
      <dgm:spPr/>
      <dgm:t>
        <a:bodyPr/>
        <a:lstStyle/>
        <a:p>
          <a:endParaRPr lang="en-US"/>
        </a:p>
      </dgm:t>
    </dgm:pt>
    <dgm:pt modelId="{6D16FA90-3F65-411B-9316-DC40742F60D2}">
      <dgm:prSet/>
      <dgm:spPr/>
      <dgm:t>
        <a:bodyPr/>
        <a:lstStyle/>
        <a:p>
          <a:r>
            <a:rPr lang="nb-NO" dirty="0"/>
            <a:t>Let's watch and take notes!</a:t>
          </a:r>
          <a:endParaRPr lang="en-US" dirty="0"/>
        </a:p>
      </dgm:t>
    </dgm:pt>
    <dgm:pt modelId="{049F15B7-C3B9-46E8-9D85-2014547BCECD}" type="parTrans" cxnId="{2396EF8F-2477-492D-BE5C-1711EF46D3FC}">
      <dgm:prSet/>
      <dgm:spPr/>
      <dgm:t>
        <a:bodyPr/>
        <a:lstStyle/>
        <a:p>
          <a:endParaRPr lang="en-US"/>
        </a:p>
      </dgm:t>
    </dgm:pt>
    <dgm:pt modelId="{11D61331-5C96-46B7-AA7D-A5EBCBE5B0C5}" type="sibTrans" cxnId="{2396EF8F-2477-492D-BE5C-1711EF46D3FC}">
      <dgm:prSet/>
      <dgm:spPr/>
      <dgm:t>
        <a:bodyPr/>
        <a:lstStyle/>
        <a:p>
          <a:endParaRPr lang="en-US"/>
        </a:p>
      </dgm:t>
    </dgm:pt>
    <dgm:pt modelId="{2D87518F-9FAC-470E-9DDD-01EB52F1D2D2}" type="pres">
      <dgm:prSet presAssocID="{B771B7F4-D28E-4389-AAD2-45850B7CEDCA}" presName="linear" presStyleCnt="0">
        <dgm:presLayoutVars>
          <dgm:dir/>
          <dgm:animLvl val="lvl"/>
          <dgm:resizeHandles val="exact"/>
        </dgm:presLayoutVars>
      </dgm:prSet>
      <dgm:spPr/>
      <dgm:t>
        <a:bodyPr/>
        <a:lstStyle/>
        <a:p>
          <a:endParaRPr lang="en-GB"/>
        </a:p>
      </dgm:t>
    </dgm:pt>
    <dgm:pt modelId="{205EA3F2-7451-4638-945F-6641084A7B63}" type="pres">
      <dgm:prSet presAssocID="{E9A97AAA-4346-4E05-90A3-7D7557B5EEF6}" presName="parentLin" presStyleCnt="0"/>
      <dgm:spPr/>
    </dgm:pt>
    <dgm:pt modelId="{3CAEC601-332F-4D60-BD0D-93D64C449CC3}" type="pres">
      <dgm:prSet presAssocID="{E9A97AAA-4346-4E05-90A3-7D7557B5EEF6}" presName="parentLeftMargin" presStyleLbl="node1" presStyleIdx="0" presStyleCnt="4"/>
      <dgm:spPr/>
      <dgm:t>
        <a:bodyPr/>
        <a:lstStyle/>
        <a:p>
          <a:endParaRPr lang="en-GB"/>
        </a:p>
      </dgm:t>
    </dgm:pt>
    <dgm:pt modelId="{D69B3473-B412-45B6-A6B8-A06F9E8C6F67}" type="pres">
      <dgm:prSet presAssocID="{E9A97AAA-4346-4E05-90A3-7D7557B5EEF6}" presName="parentText" presStyleLbl="node1" presStyleIdx="0" presStyleCnt="4">
        <dgm:presLayoutVars>
          <dgm:chMax val="0"/>
          <dgm:bulletEnabled val="1"/>
        </dgm:presLayoutVars>
      </dgm:prSet>
      <dgm:spPr/>
      <dgm:t>
        <a:bodyPr/>
        <a:lstStyle/>
        <a:p>
          <a:endParaRPr lang="en-GB"/>
        </a:p>
      </dgm:t>
    </dgm:pt>
    <dgm:pt modelId="{FDCE67BB-50AD-481F-B7E6-B06C414B2281}" type="pres">
      <dgm:prSet presAssocID="{E9A97AAA-4346-4E05-90A3-7D7557B5EEF6}" presName="negativeSpace" presStyleCnt="0"/>
      <dgm:spPr/>
    </dgm:pt>
    <dgm:pt modelId="{3D22392C-BC08-4700-8208-2CB801BF8711}" type="pres">
      <dgm:prSet presAssocID="{E9A97AAA-4346-4E05-90A3-7D7557B5EEF6}" presName="childText" presStyleLbl="conFgAcc1" presStyleIdx="0" presStyleCnt="4">
        <dgm:presLayoutVars>
          <dgm:bulletEnabled val="1"/>
        </dgm:presLayoutVars>
      </dgm:prSet>
      <dgm:spPr/>
    </dgm:pt>
    <dgm:pt modelId="{532D5967-E574-472F-B3D7-3A0367A691C1}" type="pres">
      <dgm:prSet presAssocID="{544FDE4D-D124-4CEB-89EC-022D7A85B7AF}" presName="spaceBetweenRectangles" presStyleCnt="0"/>
      <dgm:spPr/>
    </dgm:pt>
    <dgm:pt modelId="{39208F8B-8BA4-4342-85C8-AEA64B10A143}" type="pres">
      <dgm:prSet presAssocID="{61EDA21A-9AE7-42F8-A858-73559617CC2A}" presName="parentLin" presStyleCnt="0"/>
      <dgm:spPr/>
    </dgm:pt>
    <dgm:pt modelId="{02979EFF-AAE2-4BD1-BC77-27CA0CEA0BB2}" type="pres">
      <dgm:prSet presAssocID="{61EDA21A-9AE7-42F8-A858-73559617CC2A}" presName="parentLeftMargin" presStyleLbl="node1" presStyleIdx="0" presStyleCnt="4"/>
      <dgm:spPr/>
      <dgm:t>
        <a:bodyPr/>
        <a:lstStyle/>
        <a:p>
          <a:endParaRPr lang="en-GB"/>
        </a:p>
      </dgm:t>
    </dgm:pt>
    <dgm:pt modelId="{564693EC-1097-4E41-AB75-CD94189BBF20}" type="pres">
      <dgm:prSet presAssocID="{61EDA21A-9AE7-42F8-A858-73559617CC2A}" presName="parentText" presStyleLbl="node1" presStyleIdx="1" presStyleCnt="4">
        <dgm:presLayoutVars>
          <dgm:chMax val="0"/>
          <dgm:bulletEnabled val="1"/>
        </dgm:presLayoutVars>
      </dgm:prSet>
      <dgm:spPr/>
      <dgm:t>
        <a:bodyPr/>
        <a:lstStyle/>
        <a:p>
          <a:endParaRPr lang="en-GB"/>
        </a:p>
      </dgm:t>
    </dgm:pt>
    <dgm:pt modelId="{0E96797A-9A02-4629-8430-6D2E4537757C}" type="pres">
      <dgm:prSet presAssocID="{61EDA21A-9AE7-42F8-A858-73559617CC2A}" presName="negativeSpace" presStyleCnt="0"/>
      <dgm:spPr/>
    </dgm:pt>
    <dgm:pt modelId="{0F7F83C1-D2BD-4042-B118-73D84123B071}" type="pres">
      <dgm:prSet presAssocID="{61EDA21A-9AE7-42F8-A858-73559617CC2A}" presName="childText" presStyleLbl="conFgAcc1" presStyleIdx="1" presStyleCnt="4">
        <dgm:presLayoutVars>
          <dgm:bulletEnabled val="1"/>
        </dgm:presLayoutVars>
      </dgm:prSet>
      <dgm:spPr/>
    </dgm:pt>
    <dgm:pt modelId="{61A90411-2491-4CD3-8C63-3A3AD4738C21}" type="pres">
      <dgm:prSet presAssocID="{0FA35428-B7A1-4AAC-A854-F8632CC9F080}" presName="spaceBetweenRectangles" presStyleCnt="0"/>
      <dgm:spPr/>
    </dgm:pt>
    <dgm:pt modelId="{6252A57E-314E-49DC-A2B2-23D06FDF979B}" type="pres">
      <dgm:prSet presAssocID="{708DF4F7-E8FB-4ECF-978C-86C1E672D438}" presName="parentLin" presStyleCnt="0"/>
      <dgm:spPr/>
    </dgm:pt>
    <dgm:pt modelId="{5ED91E12-53D6-4F9E-9DDE-64D014FD41EA}" type="pres">
      <dgm:prSet presAssocID="{708DF4F7-E8FB-4ECF-978C-86C1E672D438}" presName="parentLeftMargin" presStyleLbl="node1" presStyleIdx="1" presStyleCnt="4"/>
      <dgm:spPr/>
      <dgm:t>
        <a:bodyPr/>
        <a:lstStyle/>
        <a:p>
          <a:endParaRPr lang="en-GB"/>
        </a:p>
      </dgm:t>
    </dgm:pt>
    <dgm:pt modelId="{4A5E3D03-5022-41ED-880C-D70F2BAAD3DA}" type="pres">
      <dgm:prSet presAssocID="{708DF4F7-E8FB-4ECF-978C-86C1E672D438}" presName="parentText" presStyleLbl="node1" presStyleIdx="2" presStyleCnt="4">
        <dgm:presLayoutVars>
          <dgm:chMax val="0"/>
          <dgm:bulletEnabled val="1"/>
        </dgm:presLayoutVars>
      </dgm:prSet>
      <dgm:spPr/>
      <dgm:t>
        <a:bodyPr/>
        <a:lstStyle/>
        <a:p>
          <a:endParaRPr lang="en-GB"/>
        </a:p>
      </dgm:t>
    </dgm:pt>
    <dgm:pt modelId="{2647F3DC-94B0-48F9-BAC2-601CDDEED0F0}" type="pres">
      <dgm:prSet presAssocID="{708DF4F7-E8FB-4ECF-978C-86C1E672D438}" presName="negativeSpace" presStyleCnt="0"/>
      <dgm:spPr/>
    </dgm:pt>
    <dgm:pt modelId="{A9CED85C-3B50-4E2D-9FB6-419CB41A3EDE}" type="pres">
      <dgm:prSet presAssocID="{708DF4F7-E8FB-4ECF-978C-86C1E672D438}" presName="childText" presStyleLbl="conFgAcc1" presStyleIdx="2" presStyleCnt="4">
        <dgm:presLayoutVars>
          <dgm:bulletEnabled val="1"/>
        </dgm:presLayoutVars>
      </dgm:prSet>
      <dgm:spPr/>
    </dgm:pt>
    <dgm:pt modelId="{8E51A759-AF3A-4D92-9326-D2F9B6E03FFE}" type="pres">
      <dgm:prSet presAssocID="{ACF7E384-0B0E-416F-8821-05E2CA2F1EB0}" presName="spaceBetweenRectangles" presStyleCnt="0"/>
      <dgm:spPr/>
    </dgm:pt>
    <dgm:pt modelId="{74F05E68-7FFB-4823-AAC0-E696C0A08F2C}" type="pres">
      <dgm:prSet presAssocID="{6D16FA90-3F65-411B-9316-DC40742F60D2}" presName="parentLin" presStyleCnt="0"/>
      <dgm:spPr/>
    </dgm:pt>
    <dgm:pt modelId="{3EA517BE-F1EB-4883-AE0C-2D8110FD5AB3}" type="pres">
      <dgm:prSet presAssocID="{6D16FA90-3F65-411B-9316-DC40742F60D2}" presName="parentLeftMargin" presStyleLbl="node1" presStyleIdx="2" presStyleCnt="4"/>
      <dgm:spPr/>
      <dgm:t>
        <a:bodyPr/>
        <a:lstStyle/>
        <a:p>
          <a:endParaRPr lang="en-GB"/>
        </a:p>
      </dgm:t>
    </dgm:pt>
    <dgm:pt modelId="{0A10773B-FDAC-4256-8036-995589170736}" type="pres">
      <dgm:prSet presAssocID="{6D16FA90-3F65-411B-9316-DC40742F60D2}" presName="parentText" presStyleLbl="node1" presStyleIdx="3" presStyleCnt="4">
        <dgm:presLayoutVars>
          <dgm:chMax val="0"/>
          <dgm:bulletEnabled val="1"/>
        </dgm:presLayoutVars>
      </dgm:prSet>
      <dgm:spPr/>
      <dgm:t>
        <a:bodyPr/>
        <a:lstStyle/>
        <a:p>
          <a:endParaRPr lang="en-GB"/>
        </a:p>
      </dgm:t>
    </dgm:pt>
    <dgm:pt modelId="{388BC139-3433-4D60-9EE7-AE0A19D153AC}" type="pres">
      <dgm:prSet presAssocID="{6D16FA90-3F65-411B-9316-DC40742F60D2}" presName="negativeSpace" presStyleCnt="0"/>
      <dgm:spPr/>
    </dgm:pt>
    <dgm:pt modelId="{689777AF-AE75-480A-9ECE-F4A0BB299664}" type="pres">
      <dgm:prSet presAssocID="{6D16FA90-3F65-411B-9316-DC40742F60D2}" presName="childText" presStyleLbl="conFgAcc1" presStyleIdx="3" presStyleCnt="4">
        <dgm:presLayoutVars>
          <dgm:bulletEnabled val="1"/>
        </dgm:presLayoutVars>
      </dgm:prSet>
      <dgm:spPr/>
    </dgm:pt>
  </dgm:ptLst>
  <dgm:cxnLst>
    <dgm:cxn modelId="{FAB0303B-BDC8-40E5-9C27-36627CE09C02}" type="presOf" srcId="{E9A97AAA-4346-4E05-90A3-7D7557B5EEF6}" destId="{3CAEC601-332F-4D60-BD0D-93D64C449CC3}" srcOrd="0" destOrd="0" presId="urn:microsoft.com/office/officeart/2005/8/layout/list1"/>
    <dgm:cxn modelId="{4F6BFA69-562A-4677-AD27-1ED7DE884AE8}" type="presOf" srcId="{6D16FA90-3F65-411B-9316-DC40742F60D2}" destId="{3EA517BE-F1EB-4883-AE0C-2D8110FD5AB3}" srcOrd="0" destOrd="0" presId="urn:microsoft.com/office/officeart/2005/8/layout/list1"/>
    <dgm:cxn modelId="{7C037A18-D638-4EAA-ACF0-AD926E443DDF}" type="presOf" srcId="{61EDA21A-9AE7-42F8-A858-73559617CC2A}" destId="{02979EFF-AAE2-4BD1-BC77-27CA0CEA0BB2}" srcOrd="0" destOrd="0" presId="urn:microsoft.com/office/officeart/2005/8/layout/list1"/>
    <dgm:cxn modelId="{B9E83FAA-3031-49E6-A0F2-69510F938447}" type="presOf" srcId="{708DF4F7-E8FB-4ECF-978C-86C1E672D438}" destId="{5ED91E12-53D6-4F9E-9DDE-64D014FD41EA}" srcOrd="0" destOrd="0" presId="urn:microsoft.com/office/officeart/2005/8/layout/list1"/>
    <dgm:cxn modelId="{EF3A87C7-A299-4AD0-8520-5FE4AACDF66B}" type="presOf" srcId="{6D16FA90-3F65-411B-9316-DC40742F60D2}" destId="{0A10773B-FDAC-4256-8036-995589170736}" srcOrd="1" destOrd="0" presId="urn:microsoft.com/office/officeart/2005/8/layout/list1"/>
    <dgm:cxn modelId="{BD3A8DF5-BE3D-4457-99CB-28CFF85A33E0}" type="presOf" srcId="{E9A97AAA-4346-4E05-90A3-7D7557B5EEF6}" destId="{D69B3473-B412-45B6-A6B8-A06F9E8C6F67}" srcOrd="1" destOrd="0" presId="urn:microsoft.com/office/officeart/2005/8/layout/list1"/>
    <dgm:cxn modelId="{65E5FB6F-7064-4E0A-8061-EB9B901202C2}" type="presOf" srcId="{708DF4F7-E8FB-4ECF-978C-86C1E672D438}" destId="{4A5E3D03-5022-41ED-880C-D70F2BAAD3DA}" srcOrd="1" destOrd="0" presId="urn:microsoft.com/office/officeart/2005/8/layout/list1"/>
    <dgm:cxn modelId="{24714C31-54F9-4726-A4EC-F4594EEF6840}" srcId="{B771B7F4-D28E-4389-AAD2-45850B7CEDCA}" destId="{708DF4F7-E8FB-4ECF-978C-86C1E672D438}" srcOrd="2" destOrd="0" parTransId="{1BA1DDB0-ED3B-4D9E-A73A-3C50C8BC9353}" sibTransId="{ACF7E384-0B0E-416F-8821-05E2CA2F1EB0}"/>
    <dgm:cxn modelId="{9D1C65F7-0E58-4953-BCB7-CBCA2A7B90A0}" type="presOf" srcId="{61EDA21A-9AE7-42F8-A858-73559617CC2A}" destId="{564693EC-1097-4E41-AB75-CD94189BBF20}" srcOrd="1" destOrd="0" presId="urn:microsoft.com/office/officeart/2005/8/layout/list1"/>
    <dgm:cxn modelId="{E09080CA-94DA-4A79-A9C7-31B061AB235A}" srcId="{B771B7F4-D28E-4389-AAD2-45850B7CEDCA}" destId="{E9A97AAA-4346-4E05-90A3-7D7557B5EEF6}" srcOrd="0" destOrd="0" parTransId="{ACBC38D0-14CD-4893-A817-65177753DA38}" sibTransId="{544FDE4D-D124-4CEB-89EC-022D7A85B7AF}"/>
    <dgm:cxn modelId="{E5D5711C-B161-4C86-92DC-31989ECD81E0}" srcId="{B771B7F4-D28E-4389-AAD2-45850B7CEDCA}" destId="{61EDA21A-9AE7-42F8-A858-73559617CC2A}" srcOrd="1" destOrd="0" parTransId="{828F5FDC-4793-464A-A9C8-6A590B7B42C0}" sibTransId="{0FA35428-B7A1-4AAC-A854-F8632CC9F080}"/>
    <dgm:cxn modelId="{2396EF8F-2477-492D-BE5C-1711EF46D3FC}" srcId="{B771B7F4-D28E-4389-AAD2-45850B7CEDCA}" destId="{6D16FA90-3F65-411B-9316-DC40742F60D2}" srcOrd="3" destOrd="0" parTransId="{049F15B7-C3B9-46E8-9D85-2014547BCECD}" sibTransId="{11D61331-5C96-46B7-AA7D-A5EBCBE5B0C5}"/>
    <dgm:cxn modelId="{E7C6F2F8-42CF-47A1-B9D9-8F02C81099F8}" type="presOf" srcId="{B771B7F4-D28E-4389-AAD2-45850B7CEDCA}" destId="{2D87518F-9FAC-470E-9DDD-01EB52F1D2D2}" srcOrd="0" destOrd="0" presId="urn:microsoft.com/office/officeart/2005/8/layout/list1"/>
    <dgm:cxn modelId="{250BCECB-8B47-4323-8341-67D49FD60ED3}" type="presParOf" srcId="{2D87518F-9FAC-470E-9DDD-01EB52F1D2D2}" destId="{205EA3F2-7451-4638-945F-6641084A7B63}" srcOrd="0" destOrd="0" presId="urn:microsoft.com/office/officeart/2005/8/layout/list1"/>
    <dgm:cxn modelId="{8FADC5EF-557E-4AFF-BFF1-09F40837E5CF}" type="presParOf" srcId="{205EA3F2-7451-4638-945F-6641084A7B63}" destId="{3CAEC601-332F-4D60-BD0D-93D64C449CC3}" srcOrd="0" destOrd="0" presId="urn:microsoft.com/office/officeart/2005/8/layout/list1"/>
    <dgm:cxn modelId="{0FA5620D-2C46-4307-9B3D-66BD9B79F085}" type="presParOf" srcId="{205EA3F2-7451-4638-945F-6641084A7B63}" destId="{D69B3473-B412-45B6-A6B8-A06F9E8C6F67}" srcOrd="1" destOrd="0" presId="urn:microsoft.com/office/officeart/2005/8/layout/list1"/>
    <dgm:cxn modelId="{AD374BF8-CD04-4236-9583-6386084064BA}" type="presParOf" srcId="{2D87518F-9FAC-470E-9DDD-01EB52F1D2D2}" destId="{FDCE67BB-50AD-481F-B7E6-B06C414B2281}" srcOrd="1" destOrd="0" presId="urn:microsoft.com/office/officeart/2005/8/layout/list1"/>
    <dgm:cxn modelId="{4FEB591B-9460-48DF-8F2B-DD52583ECFE3}" type="presParOf" srcId="{2D87518F-9FAC-470E-9DDD-01EB52F1D2D2}" destId="{3D22392C-BC08-4700-8208-2CB801BF8711}" srcOrd="2" destOrd="0" presId="urn:microsoft.com/office/officeart/2005/8/layout/list1"/>
    <dgm:cxn modelId="{4C679721-B788-4129-9ECA-CA37E87311BC}" type="presParOf" srcId="{2D87518F-9FAC-470E-9DDD-01EB52F1D2D2}" destId="{532D5967-E574-472F-B3D7-3A0367A691C1}" srcOrd="3" destOrd="0" presId="urn:microsoft.com/office/officeart/2005/8/layout/list1"/>
    <dgm:cxn modelId="{FCB516F8-A53B-4DB3-9174-F36095E4BE18}" type="presParOf" srcId="{2D87518F-9FAC-470E-9DDD-01EB52F1D2D2}" destId="{39208F8B-8BA4-4342-85C8-AEA64B10A143}" srcOrd="4" destOrd="0" presId="urn:microsoft.com/office/officeart/2005/8/layout/list1"/>
    <dgm:cxn modelId="{29C5431C-C735-4AD2-BEBB-8305C3F378DF}" type="presParOf" srcId="{39208F8B-8BA4-4342-85C8-AEA64B10A143}" destId="{02979EFF-AAE2-4BD1-BC77-27CA0CEA0BB2}" srcOrd="0" destOrd="0" presId="urn:microsoft.com/office/officeart/2005/8/layout/list1"/>
    <dgm:cxn modelId="{6D0A9BE8-61CD-43CA-8574-C4C2F3EFE819}" type="presParOf" srcId="{39208F8B-8BA4-4342-85C8-AEA64B10A143}" destId="{564693EC-1097-4E41-AB75-CD94189BBF20}" srcOrd="1" destOrd="0" presId="urn:microsoft.com/office/officeart/2005/8/layout/list1"/>
    <dgm:cxn modelId="{72BB857A-F467-49F9-B89D-589CA6B5C61B}" type="presParOf" srcId="{2D87518F-9FAC-470E-9DDD-01EB52F1D2D2}" destId="{0E96797A-9A02-4629-8430-6D2E4537757C}" srcOrd="5" destOrd="0" presId="urn:microsoft.com/office/officeart/2005/8/layout/list1"/>
    <dgm:cxn modelId="{32DCC61B-C347-4699-9265-17C0FE885ED5}" type="presParOf" srcId="{2D87518F-9FAC-470E-9DDD-01EB52F1D2D2}" destId="{0F7F83C1-D2BD-4042-B118-73D84123B071}" srcOrd="6" destOrd="0" presId="urn:microsoft.com/office/officeart/2005/8/layout/list1"/>
    <dgm:cxn modelId="{BF61632F-1F8A-43A5-8260-682BA39597DE}" type="presParOf" srcId="{2D87518F-9FAC-470E-9DDD-01EB52F1D2D2}" destId="{61A90411-2491-4CD3-8C63-3A3AD4738C21}" srcOrd="7" destOrd="0" presId="urn:microsoft.com/office/officeart/2005/8/layout/list1"/>
    <dgm:cxn modelId="{98A5D663-7906-412B-9330-05ED0B60AD6F}" type="presParOf" srcId="{2D87518F-9FAC-470E-9DDD-01EB52F1D2D2}" destId="{6252A57E-314E-49DC-A2B2-23D06FDF979B}" srcOrd="8" destOrd="0" presId="urn:microsoft.com/office/officeart/2005/8/layout/list1"/>
    <dgm:cxn modelId="{A280572E-15A8-4543-B811-1D37F19542E8}" type="presParOf" srcId="{6252A57E-314E-49DC-A2B2-23D06FDF979B}" destId="{5ED91E12-53D6-4F9E-9DDE-64D014FD41EA}" srcOrd="0" destOrd="0" presId="urn:microsoft.com/office/officeart/2005/8/layout/list1"/>
    <dgm:cxn modelId="{D510FCC8-823B-46AD-B601-DD376ACA8605}" type="presParOf" srcId="{6252A57E-314E-49DC-A2B2-23D06FDF979B}" destId="{4A5E3D03-5022-41ED-880C-D70F2BAAD3DA}" srcOrd="1" destOrd="0" presId="urn:microsoft.com/office/officeart/2005/8/layout/list1"/>
    <dgm:cxn modelId="{225D91AD-0793-4F7F-8809-8BB0BE5041DF}" type="presParOf" srcId="{2D87518F-9FAC-470E-9DDD-01EB52F1D2D2}" destId="{2647F3DC-94B0-48F9-BAC2-601CDDEED0F0}" srcOrd="9" destOrd="0" presId="urn:microsoft.com/office/officeart/2005/8/layout/list1"/>
    <dgm:cxn modelId="{1DD3EA1D-B77B-4E4D-BC4A-6E507FAC21B0}" type="presParOf" srcId="{2D87518F-9FAC-470E-9DDD-01EB52F1D2D2}" destId="{A9CED85C-3B50-4E2D-9FB6-419CB41A3EDE}" srcOrd="10" destOrd="0" presId="urn:microsoft.com/office/officeart/2005/8/layout/list1"/>
    <dgm:cxn modelId="{C96265EE-DD91-4E7A-9BA5-80D17CA8A427}" type="presParOf" srcId="{2D87518F-9FAC-470E-9DDD-01EB52F1D2D2}" destId="{8E51A759-AF3A-4D92-9326-D2F9B6E03FFE}" srcOrd="11" destOrd="0" presId="urn:microsoft.com/office/officeart/2005/8/layout/list1"/>
    <dgm:cxn modelId="{CAE639D9-1DBF-4682-8045-83454ABBEAC0}" type="presParOf" srcId="{2D87518F-9FAC-470E-9DDD-01EB52F1D2D2}" destId="{74F05E68-7FFB-4823-AAC0-E696C0A08F2C}" srcOrd="12" destOrd="0" presId="urn:microsoft.com/office/officeart/2005/8/layout/list1"/>
    <dgm:cxn modelId="{D42D195E-F76C-40BB-9D05-EAED8A69FF04}" type="presParOf" srcId="{74F05E68-7FFB-4823-AAC0-E696C0A08F2C}" destId="{3EA517BE-F1EB-4883-AE0C-2D8110FD5AB3}" srcOrd="0" destOrd="0" presId="urn:microsoft.com/office/officeart/2005/8/layout/list1"/>
    <dgm:cxn modelId="{E4E66940-537D-4BD7-8B21-AA7DF0A30D2D}" type="presParOf" srcId="{74F05E68-7FFB-4823-AAC0-E696C0A08F2C}" destId="{0A10773B-FDAC-4256-8036-995589170736}" srcOrd="1" destOrd="0" presId="urn:microsoft.com/office/officeart/2005/8/layout/list1"/>
    <dgm:cxn modelId="{CBA402A3-8E73-43F1-87B1-C0EBA6E7F93A}" type="presParOf" srcId="{2D87518F-9FAC-470E-9DDD-01EB52F1D2D2}" destId="{388BC139-3433-4D60-9EE7-AE0A19D153AC}" srcOrd="13" destOrd="0" presId="urn:microsoft.com/office/officeart/2005/8/layout/list1"/>
    <dgm:cxn modelId="{F587DB63-B995-40A6-BB8E-5ED51E3660FB}" type="presParOf" srcId="{2D87518F-9FAC-470E-9DDD-01EB52F1D2D2}" destId="{689777AF-AE75-480A-9ECE-F4A0BB299664}"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8247E6-0B90-4807-9409-7D80AE3092C2}">
      <dsp:nvSpPr>
        <dsp:cNvPr id="0" name=""/>
        <dsp:cNvSpPr/>
      </dsp:nvSpPr>
      <dsp:spPr>
        <a:xfrm>
          <a:off x="731" y="849753"/>
          <a:ext cx="2853779" cy="1712267"/>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defRPr cap="all"/>
          </a:pPr>
          <a:r>
            <a:rPr lang="nb-NO" sz="2700" kern="1200" dirty="0"/>
            <a:t>Increasing the awareness about clean water.</a:t>
          </a:r>
          <a:endParaRPr lang="en-US" sz="2700" kern="1200" dirty="0"/>
        </a:p>
      </dsp:txBody>
      <dsp:txXfrm>
        <a:off x="731" y="849753"/>
        <a:ext cx="2853779" cy="1712267"/>
      </dsp:txXfrm>
    </dsp:sp>
    <dsp:sp modelId="{EBEFA771-FFB7-4619-AFA0-384B736D7849}">
      <dsp:nvSpPr>
        <dsp:cNvPr id="0" name=""/>
        <dsp:cNvSpPr/>
      </dsp:nvSpPr>
      <dsp:spPr>
        <a:xfrm>
          <a:off x="3139888" y="849753"/>
          <a:ext cx="2853779" cy="1712267"/>
        </a:xfrm>
        <a:prstGeom prst="rect">
          <a:avLst/>
        </a:prstGeom>
        <a:solidFill>
          <a:schemeClr val="accent5">
            <a:hueOff val="9557340"/>
            <a:satOff val="-20419"/>
            <a:lumOff val="-852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defRPr cap="all"/>
          </a:pPr>
          <a:r>
            <a:rPr lang="nb-NO" sz="2700" kern="1200"/>
            <a:t>To create a better future for the next generation.</a:t>
          </a:r>
          <a:endParaRPr lang="en-US" sz="2700" kern="1200"/>
        </a:p>
      </dsp:txBody>
      <dsp:txXfrm>
        <a:off x="3139888" y="849753"/>
        <a:ext cx="2853779" cy="1712267"/>
      </dsp:txXfrm>
    </dsp:sp>
    <dsp:sp modelId="{51D413CB-5EAD-4285-848F-365C4A9B6167}">
      <dsp:nvSpPr>
        <dsp:cNvPr id="0" name=""/>
        <dsp:cNvSpPr/>
      </dsp:nvSpPr>
      <dsp:spPr>
        <a:xfrm>
          <a:off x="1570310" y="2847399"/>
          <a:ext cx="2853779" cy="1712267"/>
        </a:xfrm>
        <a:prstGeom prst="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defRPr cap="all"/>
          </a:pPr>
          <a:r>
            <a:rPr lang="en-US" sz="2700" kern="1200" dirty="0"/>
            <a:t>TO LIVE IN a MORE </a:t>
          </a:r>
          <a:r>
            <a:rPr lang="nb-NO" sz="2700" kern="1200" dirty="0"/>
            <a:t>sustainable WORLD.</a:t>
          </a:r>
          <a:endParaRPr lang="en-US" sz="2700" kern="1200" dirty="0"/>
        </a:p>
      </dsp:txBody>
      <dsp:txXfrm>
        <a:off x="1570310" y="2847399"/>
        <a:ext cx="2853779" cy="17122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2ACB92-2670-4EA4-953D-CDE7EE7AFD94}">
      <dsp:nvSpPr>
        <dsp:cNvPr id="0" name=""/>
        <dsp:cNvSpPr/>
      </dsp:nvSpPr>
      <dsp:spPr>
        <a:xfrm>
          <a:off x="0" y="83047"/>
          <a:ext cx="6254749" cy="988650"/>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GB" sz="2600" kern="1200" dirty="0"/>
            <a:t>Summary </a:t>
          </a:r>
          <a:endParaRPr lang="en-US" sz="2600" kern="1200" dirty="0"/>
        </a:p>
      </dsp:txBody>
      <dsp:txXfrm>
        <a:off x="48262" y="131309"/>
        <a:ext cx="6158225" cy="892126"/>
      </dsp:txXfrm>
    </dsp:sp>
    <dsp:sp modelId="{F297FE77-91DE-4CF9-96AC-49AEDD6521E6}">
      <dsp:nvSpPr>
        <dsp:cNvPr id="0" name=""/>
        <dsp:cNvSpPr/>
      </dsp:nvSpPr>
      <dsp:spPr>
        <a:xfrm>
          <a:off x="0" y="1146577"/>
          <a:ext cx="6254749" cy="988650"/>
        </a:xfrm>
        <a:prstGeom prst="roundRect">
          <a:avLst/>
        </a:prstGeom>
        <a:solidFill>
          <a:schemeClr val="accent2">
            <a:hueOff val="1559665"/>
            <a:satOff val="8876"/>
            <a:lumOff val="2745"/>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a:t>Every year, 1.2 million mortalities are caused by unsafe water.</a:t>
          </a:r>
          <a:endParaRPr lang="en-GB" sz="2600" kern="1200" dirty="0"/>
        </a:p>
      </dsp:txBody>
      <dsp:txXfrm>
        <a:off x="48262" y="1194839"/>
        <a:ext cx="6158225" cy="892126"/>
      </dsp:txXfrm>
    </dsp:sp>
    <dsp:sp modelId="{1F0472DF-3344-473C-B0C0-3EF2002F7752}">
      <dsp:nvSpPr>
        <dsp:cNvPr id="0" name=""/>
        <dsp:cNvSpPr/>
      </dsp:nvSpPr>
      <dsp:spPr>
        <a:xfrm>
          <a:off x="0" y="2210107"/>
          <a:ext cx="6254749" cy="988650"/>
        </a:xfrm>
        <a:prstGeom prst="roundRect">
          <a:avLst/>
        </a:prstGeom>
        <a:solidFill>
          <a:schemeClr val="accent2">
            <a:hueOff val="3119331"/>
            <a:satOff val="17752"/>
            <a:lumOff val="549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a:t>Unsafe water sources are to blame for 6% of deaths in low-income nations.</a:t>
          </a:r>
          <a:endParaRPr lang="en-GB" sz="2600" kern="1200" dirty="0"/>
        </a:p>
      </dsp:txBody>
      <dsp:txXfrm>
        <a:off x="48262" y="2258369"/>
        <a:ext cx="6158225" cy="892126"/>
      </dsp:txXfrm>
    </dsp:sp>
    <dsp:sp modelId="{DB8544D3-E5E2-44EF-A55D-15F81DBA4032}">
      <dsp:nvSpPr>
        <dsp:cNvPr id="0" name=""/>
        <dsp:cNvSpPr/>
      </dsp:nvSpPr>
      <dsp:spPr>
        <a:xfrm>
          <a:off x="0" y="3273637"/>
          <a:ext cx="6254749" cy="988650"/>
        </a:xfrm>
        <a:prstGeom prst="roundRect">
          <a:avLst/>
        </a:prstGeom>
        <a:solidFill>
          <a:schemeClr val="accent2">
            <a:hueOff val="4678996"/>
            <a:satOff val="26628"/>
            <a:lumOff val="8235"/>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a:t>One in four individuals lack access to clean water for drinking.</a:t>
          </a:r>
          <a:endParaRPr lang="en-GB" sz="2600" kern="1200" dirty="0"/>
        </a:p>
      </dsp:txBody>
      <dsp:txXfrm>
        <a:off x="48262" y="3321899"/>
        <a:ext cx="6158225" cy="892126"/>
      </dsp:txXfrm>
    </dsp:sp>
    <dsp:sp modelId="{C4A86D2C-F297-40CB-BFB3-385AD27BCDD4}">
      <dsp:nvSpPr>
        <dsp:cNvPr id="0" name=""/>
        <dsp:cNvSpPr/>
      </dsp:nvSpPr>
      <dsp:spPr>
        <a:xfrm>
          <a:off x="0" y="4337167"/>
          <a:ext cx="6254749" cy="988650"/>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a:t>Only 6% of the world's population has access to clean water.</a:t>
          </a:r>
        </a:p>
      </dsp:txBody>
      <dsp:txXfrm>
        <a:off x="48262" y="4385429"/>
        <a:ext cx="6158225" cy="8921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4101F7-B93D-4578-B821-915BF64B0189}">
      <dsp:nvSpPr>
        <dsp:cNvPr id="0" name=""/>
        <dsp:cNvSpPr/>
      </dsp:nvSpPr>
      <dsp:spPr>
        <a:xfrm>
          <a:off x="0" y="44569"/>
          <a:ext cx="6254749" cy="2620982"/>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b="0" i="0" kern="1200" dirty="0"/>
            <a:t>Unsafe water is one of the biggest health and environmental issues in the world, especially for the impoverished people.</a:t>
          </a:r>
        </a:p>
      </dsp:txBody>
      <dsp:txXfrm>
        <a:off x="127946" y="172515"/>
        <a:ext cx="5998857" cy="2365090"/>
      </dsp:txXfrm>
    </dsp:sp>
    <dsp:sp modelId="{9E1B5249-DF73-4265-BF22-EBFB31F9598A}">
      <dsp:nvSpPr>
        <dsp:cNvPr id="0" name=""/>
        <dsp:cNvSpPr/>
      </dsp:nvSpPr>
      <dsp:spPr>
        <a:xfrm>
          <a:off x="0" y="2743312"/>
          <a:ext cx="6254749" cy="2620982"/>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b="0" i="0" kern="1200" dirty="0"/>
            <a:t> A major risk factor for infectious illnesses such cholera, </a:t>
          </a:r>
          <a:r>
            <a:rPr lang="en-US" sz="2700" b="0" i="0" kern="1200" dirty="0" err="1"/>
            <a:t>diarrhoea</a:t>
          </a:r>
          <a:r>
            <a:rPr lang="en-US" sz="2700" b="0" i="0" kern="1200" dirty="0"/>
            <a:t>, dysentery, hepatitis A, typhoid, and polio is a lack of access to safe water sources. Additionally, it makes malnutrition, particularly childhood stunting, worse.</a:t>
          </a:r>
          <a:endParaRPr lang="en-US" sz="2700" kern="1200" dirty="0"/>
        </a:p>
      </dsp:txBody>
      <dsp:txXfrm>
        <a:off x="127946" y="2871258"/>
        <a:ext cx="5998857" cy="23650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87376B-7BC4-4860-A1D7-1FBA9C43A7B4}">
      <dsp:nvSpPr>
        <dsp:cNvPr id="0" name=""/>
        <dsp:cNvSpPr/>
      </dsp:nvSpPr>
      <dsp:spPr>
        <a:xfrm>
          <a:off x="668000" y="805"/>
          <a:ext cx="2763453" cy="1658071"/>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b="0" i="0" kern="1200" dirty="0"/>
            <a:t>6 percent of fatalities worldwide are caused by unsafe water sources.</a:t>
          </a:r>
          <a:endParaRPr lang="en-US" sz="1100" kern="1200" dirty="0"/>
        </a:p>
      </dsp:txBody>
      <dsp:txXfrm>
        <a:off x="668000" y="805"/>
        <a:ext cx="2763453" cy="1658071"/>
      </dsp:txXfrm>
    </dsp:sp>
    <dsp:sp modelId="{BD93C3E8-D935-4D58-AAC9-57E9F8ABF96A}">
      <dsp:nvSpPr>
        <dsp:cNvPr id="0" name=""/>
        <dsp:cNvSpPr/>
      </dsp:nvSpPr>
      <dsp:spPr>
        <a:xfrm>
          <a:off x="3707798" y="805"/>
          <a:ext cx="2763453" cy="1658071"/>
        </a:xfrm>
        <a:prstGeom prst="rect">
          <a:avLst/>
        </a:prstGeom>
        <a:solidFill>
          <a:schemeClr val="accent5">
            <a:hueOff val="6371560"/>
            <a:satOff val="-13612"/>
            <a:lumOff val="-5686"/>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b="0" i="0" kern="1200" dirty="0"/>
            <a:t>According to estimates, contaminated water sources caused 1.2 million fatalities in 2017. This accounted for 2.2% of all fatalities worldwide.</a:t>
          </a:r>
          <a:endParaRPr lang="en-US" sz="1100" kern="1200" dirty="0"/>
        </a:p>
      </dsp:txBody>
      <dsp:txXfrm>
        <a:off x="3707798" y="805"/>
        <a:ext cx="2763453" cy="1658071"/>
      </dsp:txXfrm>
    </dsp:sp>
    <dsp:sp modelId="{7E121C41-5A37-46F5-A78D-7C6996D91C35}">
      <dsp:nvSpPr>
        <dsp:cNvPr id="0" name=""/>
        <dsp:cNvSpPr/>
      </dsp:nvSpPr>
      <dsp:spPr>
        <a:xfrm>
          <a:off x="6747596" y="805"/>
          <a:ext cx="2763453" cy="1658071"/>
        </a:xfrm>
        <a:prstGeom prst="rect">
          <a:avLst/>
        </a:prstGeom>
        <a:solidFill>
          <a:schemeClr val="accent5">
            <a:hueOff val="12743121"/>
            <a:satOff val="-27225"/>
            <a:lumOff val="-11373"/>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b="0" i="0" kern="1200" dirty="0"/>
            <a:t>We can observe the percentage of yearly deaths throughout the world related to contaminated water.</a:t>
          </a:r>
          <a:endParaRPr lang="en-GB" sz="1100" b="0" i="0" kern="1200" dirty="0"/>
        </a:p>
        <a:p>
          <a:pPr lvl="0" algn="ctr" defTabSz="488950">
            <a:lnSpc>
              <a:spcPct val="90000"/>
            </a:lnSpc>
            <a:spcBef>
              <a:spcPct val="0"/>
            </a:spcBef>
            <a:spcAft>
              <a:spcPct val="35000"/>
            </a:spcAft>
          </a:pPr>
          <a:r>
            <a:rPr lang="en-US" sz="1100" b="0" i="0" kern="1200" dirty="0"/>
            <a:t>In 2017 this ranged from a high of 14% in Chad – around 1-in-7 deaths – to less than 0.01% across most of Europe. </a:t>
          </a:r>
          <a:endParaRPr lang="en-US" sz="1100" kern="1200" dirty="0"/>
        </a:p>
      </dsp:txBody>
      <dsp:txXfrm>
        <a:off x="6747596" y="805"/>
        <a:ext cx="2763453" cy="1658071"/>
      </dsp:txXfrm>
    </dsp:sp>
    <dsp:sp modelId="{308C6859-0DB4-4BA3-92BF-E44E50D513EC}">
      <dsp:nvSpPr>
        <dsp:cNvPr id="0" name=""/>
        <dsp:cNvSpPr/>
      </dsp:nvSpPr>
      <dsp:spPr>
        <a:xfrm>
          <a:off x="3707798" y="1935222"/>
          <a:ext cx="2763453" cy="1658071"/>
        </a:xfrm>
        <a:prstGeom prst="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b="0" i="0" kern="1200" dirty="0"/>
            <a:t>When comparing the percentage of fatalities attributable to unclean water over time or between nations, we are evaluating not just the availability of water but also its severity in relation to other risk factors for mortality. The importance of clean water depends not only on how many people die prematurely as a result of it, but also on other causes of death and how they are changing.</a:t>
          </a:r>
          <a:endParaRPr lang="en-US" sz="1100" kern="1200" dirty="0"/>
        </a:p>
      </dsp:txBody>
      <dsp:txXfrm>
        <a:off x="3707798" y="1935222"/>
        <a:ext cx="2763453" cy="16580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22392C-BC08-4700-8208-2CB801BF8711}">
      <dsp:nvSpPr>
        <dsp:cNvPr id="0" name=""/>
        <dsp:cNvSpPr/>
      </dsp:nvSpPr>
      <dsp:spPr>
        <a:xfrm>
          <a:off x="0" y="331849"/>
          <a:ext cx="10179050" cy="504000"/>
        </a:xfrm>
        <a:prstGeom prst="rect">
          <a:avLst/>
        </a:prstGeom>
        <a:solidFill>
          <a:schemeClr val="lt1">
            <a:alpha val="90000"/>
            <a:hueOff val="0"/>
            <a:satOff val="0"/>
            <a:lumOff val="0"/>
            <a:alphaOff val="0"/>
          </a:schemeClr>
        </a:solidFill>
        <a:ln w="12700"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9B3473-B412-45B6-A6B8-A06F9E8C6F67}">
      <dsp:nvSpPr>
        <dsp:cNvPr id="0" name=""/>
        <dsp:cNvSpPr/>
      </dsp:nvSpPr>
      <dsp:spPr>
        <a:xfrm>
          <a:off x="508952" y="36649"/>
          <a:ext cx="7125335" cy="590400"/>
        </a:xfrm>
        <a:prstGeom prst="round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9321" tIns="0" rIns="269321" bIns="0" numCol="1" spcCol="1270" anchor="ctr" anchorCtr="0">
          <a:noAutofit/>
        </a:bodyPr>
        <a:lstStyle/>
        <a:p>
          <a:pPr lvl="0" algn="l" defTabSz="889000">
            <a:lnSpc>
              <a:spcPct val="90000"/>
            </a:lnSpc>
            <a:spcBef>
              <a:spcPct val="0"/>
            </a:spcBef>
            <a:spcAft>
              <a:spcPct val="35000"/>
            </a:spcAft>
          </a:pPr>
          <a:r>
            <a:rPr lang="nb-NO" sz="2000" kern="1200">
              <a:hlinkClick xmlns:r="http://schemas.openxmlformats.org/officeDocument/2006/relationships" r:id="rId1"/>
            </a:rPr>
            <a:t>https://www.youtube.com/watch?v=OCzYdNSJF-k&amp;t=1s</a:t>
          </a:r>
          <a:endParaRPr lang="en-US" sz="2000" kern="1200"/>
        </a:p>
      </dsp:txBody>
      <dsp:txXfrm>
        <a:off x="537773" y="65470"/>
        <a:ext cx="7067693" cy="532758"/>
      </dsp:txXfrm>
    </dsp:sp>
    <dsp:sp modelId="{0F7F83C1-D2BD-4042-B118-73D84123B071}">
      <dsp:nvSpPr>
        <dsp:cNvPr id="0" name=""/>
        <dsp:cNvSpPr/>
      </dsp:nvSpPr>
      <dsp:spPr>
        <a:xfrm>
          <a:off x="0" y="1239050"/>
          <a:ext cx="10179050" cy="504000"/>
        </a:xfrm>
        <a:prstGeom prst="rect">
          <a:avLst/>
        </a:prstGeom>
        <a:solidFill>
          <a:schemeClr val="lt1">
            <a:alpha val="90000"/>
            <a:hueOff val="0"/>
            <a:satOff val="0"/>
            <a:lumOff val="0"/>
            <a:alphaOff val="0"/>
          </a:schemeClr>
        </a:solidFill>
        <a:ln w="12700" cap="flat" cmpd="sng" algn="in">
          <a:solidFill>
            <a:schemeClr val="accent5">
              <a:hueOff val="6371560"/>
              <a:satOff val="-13612"/>
              <a:lumOff val="-5686"/>
              <a:alphaOff val="0"/>
            </a:schemeClr>
          </a:solidFill>
          <a:prstDash val="solid"/>
        </a:ln>
        <a:effectLst/>
      </dsp:spPr>
      <dsp:style>
        <a:lnRef idx="2">
          <a:scrgbClr r="0" g="0" b="0"/>
        </a:lnRef>
        <a:fillRef idx="1">
          <a:scrgbClr r="0" g="0" b="0"/>
        </a:fillRef>
        <a:effectRef idx="0">
          <a:scrgbClr r="0" g="0" b="0"/>
        </a:effectRef>
        <a:fontRef idx="minor"/>
      </dsp:style>
    </dsp:sp>
    <dsp:sp modelId="{564693EC-1097-4E41-AB75-CD94189BBF20}">
      <dsp:nvSpPr>
        <dsp:cNvPr id="0" name=""/>
        <dsp:cNvSpPr/>
      </dsp:nvSpPr>
      <dsp:spPr>
        <a:xfrm>
          <a:off x="508952" y="943850"/>
          <a:ext cx="7125335" cy="590400"/>
        </a:xfrm>
        <a:prstGeom prst="roundRect">
          <a:avLst/>
        </a:prstGeom>
        <a:solidFill>
          <a:schemeClr val="accent5">
            <a:hueOff val="6371560"/>
            <a:satOff val="-13612"/>
            <a:lumOff val="-5686"/>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9321" tIns="0" rIns="269321" bIns="0" numCol="1" spcCol="1270" anchor="ctr" anchorCtr="0">
          <a:noAutofit/>
        </a:bodyPr>
        <a:lstStyle/>
        <a:p>
          <a:pPr lvl="0" algn="l" defTabSz="889000">
            <a:lnSpc>
              <a:spcPct val="90000"/>
            </a:lnSpc>
            <a:spcBef>
              <a:spcPct val="0"/>
            </a:spcBef>
            <a:spcAft>
              <a:spcPct val="35000"/>
            </a:spcAft>
          </a:pPr>
          <a:r>
            <a:rPr lang="nb-NO" sz="2000" kern="1200" dirty="0"/>
            <a:t>Let's watch and take notes!</a:t>
          </a:r>
          <a:endParaRPr lang="en-US" sz="2000" kern="1200" dirty="0"/>
        </a:p>
      </dsp:txBody>
      <dsp:txXfrm>
        <a:off x="537773" y="972671"/>
        <a:ext cx="7067693" cy="532758"/>
      </dsp:txXfrm>
    </dsp:sp>
    <dsp:sp modelId="{A9CED85C-3B50-4E2D-9FB6-419CB41A3EDE}">
      <dsp:nvSpPr>
        <dsp:cNvPr id="0" name=""/>
        <dsp:cNvSpPr/>
      </dsp:nvSpPr>
      <dsp:spPr>
        <a:xfrm>
          <a:off x="0" y="2146250"/>
          <a:ext cx="10179050" cy="504000"/>
        </a:xfrm>
        <a:prstGeom prst="rect">
          <a:avLst/>
        </a:prstGeom>
        <a:solidFill>
          <a:schemeClr val="lt1">
            <a:alpha val="90000"/>
            <a:hueOff val="0"/>
            <a:satOff val="0"/>
            <a:lumOff val="0"/>
            <a:alphaOff val="0"/>
          </a:schemeClr>
        </a:solidFill>
        <a:ln w="12700" cap="flat" cmpd="sng" algn="in">
          <a:solidFill>
            <a:schemeClr val="accent5">
              <a:hueOff val="12743121"/>
              <a:satOff val="-27225"/>
              <a:lumOff val="-11373"/>
              <a:alphaOff val="0"/>
            </a:schemeClr>
          </a:solidFill>
          <a:prstDash val="solid"/>
        </a:ln>
        <a:effectLst/>
      </dsp:spPr>
      <dsp:style>
        <a:lnRef idx="2">
          <a:scrgbClr r="0" g="0" b="0"/>
        </a:lnRef>
        <a:fillRef idx="1">
          <a:scrgbClr r="0" g="0" b="0"/>
        </a:fillRef>
        <a:effectRef idx="0">
          <a:scrgbClr r="0" g="0" b="0"/>
        </a:effectRef>
        <a:fontRef idx="minor"/>
      </dsp:style>
    </dsp:sp>
    <dsp:sp modelId="{4A5E3D03-5022-41ED-880C-D70F2BAAD3DA}">
      <dsp:nvSpPr>
        <dsp:cNvPr id="0" name=""/>
        <dsp:cNvSpPr/>
      </dsp:nvSpPr>
      <dsp:spPr>
        <a:xfrm>
          <a:off x="508952" y="1851050"/>
          <a:ext cx="7125335" cy="590400"/>
        </a:xfrm>
        <a:prstGeom prst="roundRect">
          <a:avLst/>
        </a:prstGeom>
        <a:solidFill>
          <a:schemeClr val="accent5">
            <a:hueOff val="12743121"/>
            <a:satOff val="-27225"/>
            <a:lumOff val="-11373"/>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9321" tIns="0" rIns="269321" bIns="0" numCol="1" spcCol="1270" anchor="ctr" anchorCtr="0">
          <a:noAutofit/>
        </a:bodyPr>
        <a:lstStyle/>
        <a:p>
          <a:pPr lvl="0" algn="l" defTabSz="889000">
            <a:lnSpc>
              <a:spcPct val="90000"/>
            </a:lnSpc>
            <a:spcBef>
              <a:spcPct val="0"/>
            </a:spcBef>
            <a:spcAft>
              <a:spcPct val="35000"/>
            </a:spcAft>
          </a:pPr>
          <a:r>
            <a:rPr lang="nb-NO" sz="2000" kern="1200">
              <a:hlinkClick xmlns:r="http://schemas.openxmlformats.org/officeDocument/2006/relationships" r:id="rId2"/>
            </a:rPr>
            <a:t>https://www.youtube.com/watch?v=-bvZCdMecEo</a:t>
          </a:r>
          <a:endParaRPr lang="en-US" sz="2000" kern="1200"/>
        </a:p>
      </dsp:txBody>
      <dsp:txXfrm>
        <a:off x="537773" y="1879871"/>
        <a:ext cx="7067693" cy="532758"/>
      </dsp:txXfrm>
    </dsp:sp>
    <dsp:sp modelId="{689777AF-AE75-480A-9ECE-F4A0BB299664}">
      <dsp:nvSpPr>
        <dsp:cNvPr id="0" name=""/>
        <dsp:cNvSpPr/>
      </dsp:nvSpPr>
      <dsp:spPr>
        <a:xfrm>
          <a:off x="0" y="3053450"/>
          <a:ext cx="10179050" cy="504000"/>
        </a:xfrm>
        <a:prstGeom prst="rect">
          <a:avLst/>
        </a:prstGeom>
        <a:solidFill>
          <a:schemeClr val="lt1">
            <a:alpha val="90000"/>
            <a:hueOff val="0"/>
            <a:satOff val="0"/>
            <a:lumOff val="0"/>
            <a:alphaOff val="0"/>
          </a:schemeClr>
        </a:solidFill>
        <a:ln w="12700" cap="flat" cmpd="sng" algn="in">
          <a:solidFill>
            <a:schemeClr val="accent5">
              <a:hueOff val="19114680"/>
              <a:satOff val="-40837"/>
              <a:lumOff val="-17059"/>
              <a:alphaOff val="0"/>
            </a:schemeClr>
          </a:solidFill>
          <a:prstDash val="solid"/>
        </a:ln>
        <a:effectLst/>
      </dsp:spPr>
      <dsp:style>
        <a:lnRef idx="2">
          <a:scrgbClr r="0" g="0" b="0"/>
        </a:lnRef>
        <a:fillRef idx="1">
          <a:scrgbClr r="0" g="0" b="0"/>
        </a:fillRef>
        <a:effectRef idx="0">
          <a:scrgbClr r="0" g="0" b="0"/>
        </a:effectRef>
        <a:fontRef idx="minor"/>
      </dsp:style>
    </dsp:sp>
    <dsp:sp modelId="{0A10773B-FDAC-4256-8036-995589170736}">
      <dsp:nvSpPr>
        <dsp:cNvPr id="0" name=""/>
        <dsp:cNvSpPr/>
      </dsp:nvSpPr>
      <dsp:spPr>
        <a:xfrm>
          <a:off x="508952" y="2758250"/>
          <a:ext cx="7125335" cy="590400"/>
        </a:xfrm>
        <a:prstGeom prst="round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9321" tIns="0" rIns="269321" bIns="0" numCol="1" spcCol="1270" anchor="ctr" anchorCtr="0">
          <a:noAutofit/>
        </a:bodyPr>
        <a:lstStyle/>
        <a:p>
          <a:pPr lvl="0" algn="l" defTabSz="889000">
            <a:lnSpc>
              <a:spcPct val="90000"/>
            </a:lnSpc>
            <a:spcBef>
              <a:spcPct val="0"/>
            </a:spcBef>
            <a:spcAft>
              <a:spcPct val="35000"/>
            </a:spcAft>
          </a:pPr>
          <a:r>
            <a:rPr lang="nb-NO" sz="2000" kern="1200" dirty="0"/>
            <a:t>Let's watch and take notes!</a:t>
          </a:r>
          <a:endParaRPr lang="en-US" sz="2000" kern="1200" dirty="0"/>
        </a:p>
      </dsp:txBody>
      <dsp:txXfrm>
        <a:off x="537773" y="2787071"/>
        <a:ext cx="7067693" cy="53275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t>9/4/2022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t>‹#›</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t>04/09/2022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t>04/09/2022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t>04/09/2022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t>04/09/2022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t>04/09/2022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t>04/09/2022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t>04/09/2022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t>04/09/2022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t>04/09/2022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t>04/09/2022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t>04/09/2022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isJNqosfX6w&amp;t=17s" TargetMode="External"/><Relationship Id="rId2" Type="http://schemas.openxmlformats.org/officeDocument/2006/relationships/hyperlink" Target="https://www.youtube.com/watch?v=LCKsU4bPFOQ"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yPxMOzN0Uq4&amp;t=181s"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data.unicef.org/topic/water-and-sanitation/drinking-water/" TargetMode="External"/><Relationship Id="rId2" Type="http://schemas.openxmlformats.org/officeDocument/2006/relationships/hyperlink" Target="https://ourworldindata.org/water-access" TargetMode="External"/><Relationship Id="rId1" Type="http://schemas.openxmlformats.org/officeDocument/2006/relationships/slideLayout" Target="../slideLayouts/slideLayout2.xml"/><Relationship Id="rId4" Type="http://schemas.openxmlformats.org/officeDocument/2006/relationships/hyperlink" Target="https://www.eea.europa.eu/archived/archived-content-water-topic/water-resources/policies-and-measures-to-promote-sustainable-water-us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3.tiff"/><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F15AFC-058A-FF4F-A98B-737D1FE47131}"/>
              </a:ext>
            </a:extLst>
          </p:cNvPr>
          <p:cNvSpPr>
            <a:spLocks noGrp="1"/>
          </p:cNvSpPr>
          <p:nvPr>
            <p:ph type="ctrTitle"/>
          </p:nvPr>
        </p:nvSpPr>
        <p:spPr/>
        <p:txBody>
          <a:bodyPr/>
          <a:lstStyle/>
          <a:p>
            <a:r>
              <a:rPr lang="nb-NO" dirty="0"/>
              <a:t>ENVIRONMENT </a:t>
            </a:r>
            <a:r>
              <a:rPr lang="en-US" dirty="0"/>
              <a:t>Citizenship module </a:t>
            </a:r>
            <a:br>
              <a:rPr lang="en-US" dirty="0"/>
            </a:br>
            <a:r>
              <a:rPr lang="en-US" sz="3600" b="1" dirty="0"/>
              <a:t>INTERMEZZO UNGDOMSORGANISASJON</a:t>
            </a:r>
            <a:endParaRPr lang="en-US" sz="3600" dirty="0"/>
          </a:p>
        </p:txBody>
      </p:sp>
      <p:pic>
        <p:nvPicPr>
          <p:cNvPr id="4" name="Grafik 3" descr="A picture containing logo&#10;&#10;Description automatically generated">
            <a:extLst>
              <a:ext uri="{FF2B5EF4-FFF2-40B4-BE49-F238E27FC236}">
                <a16:creationId xmlns:a16="http://schemas.microsoft.com/office/drawing/2014/main" xmlns=""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a16="http://schemas.microsoft.com/office/drawing/2014/main" xmlns=""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a:extLst>
              <a:ext uri="{FF2B5EF4-FFF2-40B4-BE49-F238E27FC236}">
                <a16:creationId xmlns:a16="http://schemas.microsoft.com/office/drawing/2014/main" xmlns="" id="{91D8BA04-BF3B-38D5-63F2-DE427EACB7B8}"/>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Tree>
    <p:extLst>
      <p:ext uri="{BB962C8B-B14F-4D97-AF65-F5344CB8AC3E}">
        <p14:creationId xmlns:p14="http://schemas.microsoft.com/office/powerpoint/2010/main" val="580695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sp>
        <p:nvSpPr>
          <p:cNvPr id="4" name="Footer Placeholder 3"/>
          <p:cNvSpPr>
            <a:spLocks noGrp="1"/>
          </p:cNvSpPr>
          <p:nvPr>
            <p:ph type="ftr" sz="quarter" idx="11"/>
          </p:nvPr>
        </p:nvSpPr>
        <p:spPr/>
        <p:txBody>
          <a:bodyPr/>
          <a:lstStyle/>
          <a:p>
            <a:r>
              <a:rPr lang="en-US" smtClean="0"/>
              <a:t>Project Number: 2020-1-UK01-KA227-SCH-094437</a:t>
            </a:r>
            <a:endParaRPr lang="en-US" dirty="0"/>
          </a:p>
        </p:txBody>
      </p:sp>
      <p:pic>
        <p:nvPicPr>
          <p:cNvPr id="6" name="Picture 5"/>
          <p:cNvPicPr>
            <a:picLocks noChangeAspect="1"/>
          </p:cNvPicPr>
          <p:nvPr/>
        </p:nvPicPr>
        <p:blipFill>
          <a:blip r:embed="rId2"/>
          <a:stretch>
            <a:fillRect/>
          </a:stretch>
        </p:blipFill>
        <p:spPr>
          <a:xfrm>
            <a:off x="1466938" y="216178"/>
            <a:ext cx="9747802" cy="5883286"/>
          </a:xfrm>
          <a:prstGeom prst="rect">
            <a:avLst/>
          </a:prstGeom>
        </p:spPr>
      </p:pic>
      <p:sp>
        <p:nvSpPr>
          <p:cNvPr id="7" name="Rectangle 6"/>
          <p:cNvSpPr/>
          <p:nvPr/>
        </p:nvSpPr>
        <p:spPr>
          <a:xfrm>
            <a:off x="1251678" y="5879593"/>
            <a:ext cx="3793026" cy="646331"/>
          </a:xfrm>
          <a:prstGeom prst="rect">
            <a:avLst/>
          </a:prstGeom>
        </p:spPr>
        <p:txBody>
          <a:bodyPr wrap="none">
            <a:spAutoFit/>
          </a:bodyPr>
          <a:lstStyle/>
          <a:p>
            <a:r>
              <a:rPr lang="en-GB" dirty="0" smtClean="0"/>
              <a:t>Data Source: WHO/UNICEF JMP, 2021</a:t>
            </a:r>
          </a:p>
          <a:p>
            <a:r>
              <a:rPr lang="en-GB" dirty="0" smtClean="0"/>
              <a:t>Visualisation: UNICEF</a:t>
            </a:r>
            <a:r>
              <a:rPr lang="en-GB" dirty="0"/>
              <a:t>, </a:t>
            </a:r>
            <a:r>
              <a:rPr lang="en-GB" dirty="0" smtClean="0"/>
              <a:t>2021</a:t>
            </a:r>
            <a:endParaRPr lang="en-GB" dirty="0"/>
          </a:p>
        </p:txBody>
      </p:sp>
    </p:spTree>
    <p:extLst>
      <p:ext uri="{BB962C8B-B14F-4D97-AF65-F5344CB8AC3E}">
        <p14:creationId xmlns:p14="http://schemas.microsoft.com/office/powerpoint/2010/main" val="16925499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4000" dirty="0">
                <a:latin typeface="Playfair Display" panose="00000500000000000000" pitchFamily="2" charset="0"/>
              </a:rPr>
              <a:t>Access to safe drinking water</a:t>
            </a:r>
            <a:r>
              <a:rPr lang="en-GB" sz="4400" dirty="0">
                <a:latin typeface="Playfair Display" panose="00000500000000000000" pitchFamily="2" charset="0"/>
              </a:rPr>
              <a:t/>
            </a:r>
            <a:br>
              <a:rPr lang="en-GB" sz="4400" dirty="0">
                <a:latin typeface="Playfair Display" panose="00000500000000000000" pitchFamily="2" charset="0"/>
              </a:rPr>
            </a:br>
            <a:endParaRPr lang="en-GB" sz="3600" dirty="0"/>
          </a:p>
        </p:txBody>
      </p:sp>
      <p:sp>
        <p:nvSpPr>
          <p:cNvPr id="3" name="Content Placeholder 2"/>
          <p:cNvSpPr>
            <a:spLocks noGrp="1"/>
          </p:cNvSpPr>
          <p:nvPr>
            <p:ph idx="1"/>
          </p:nvPr>
        </p:nvSpPr>
        <p:spPr>
          <a:xfrm>
            <a:off x="1251678" y="1589103"/>
            <a:ext cx="10178322" cy="3593591"/>
          </a:xfrm>
        </p:spPr>
        <p:txBody>
          <a:bodyPr/>
          <a:lstStyle/>
          <a:p>
            <a:r>
              <a:rPr lang="en-GB" dirty="0"/>
              <a:t>G</a:t>
            </a:r>
            <a:r>
              <a:rPr lang="en-GB" dirty="0" smtClean="0"/>
              <a:t>lobally 7% of the population uses unimproved sources, but there </a:t>
            </a:r>
            <a:r>
              <a:rPr lang="en-GB" dirty="0"/>
              <a:t>are </a:t>
            </a:r>
            <a:r>
              <a:rPr lang="en-GB" dirty="0" smtClean="0"/>
              <a:t>significant </a:t>
            </a:r>
            <a:r>
              <a:rPr lang="en-GB" dirty="0"/>
              <a:t>access differences between nations hidden behind </a:t>
            </a:r>
            <a:r>
              <a:rPr lang="en-GB" dirty="0" smtClean="0"/>
              <a:t>worldwide statistics</a:t>
            </a:r>
            <a:r>
              <a:rPr lang="en-GB" dirty="0"/>
              <a:t>. </a:t>
            </a:r>
            <a:endParaRPr lang="en-GB" dirty="0" smtClean="0"/>
          </a:p>
          <a:p>
            <a:r>
              <a:rPr lang="en-GB" dirty="0" smtClean="0"/>
              <a:t>While </a:t>
            </a:r>
            <a:r>
              <a:rPr lang="en-GB" dirty="0"/>
              <a:t>access to clean drinking water sources is already widespread in many wealthy nations, it varies greatly in poor areas. </a:t>
            </a:r>
            <a:endParaRPr lang="en-GB" dirty="0" smtClean="0"/>
          </a:p>
          <a:p>
            <a:r>
              <a:rPr lang="en-GB" dirty="0" smtClean="0"/>
              <a:t>The </a:t>
            </a:r>
            <a:r>
              <a:rPr lang="en-GB" dirty="0"/>
              <a:t>46 nations listed by the United Nations as the Least Developed Countries have the lowest levels of coverage, notably those in sub-Saharan Africa. In 2020, fewer than half of the population in 36 nations received services for drinking water that were securely maintained.</a:t>
            </a:r>
          </a:p>
        </p:txBody>
      </p:sp>
      <p:sp>
        <p:nvSpPr>
          <p:cNvPr id="4" name="Footer Placeholder 3"/>
          <p:cNvSpPr>
            <a:spLocks noGrp="1"/>
          </p:cNvSpPr>
          <p:nvPr>
            <p:ph type="ftr" sz="quarter" idx="11"/>
          </p:nvPr>
        </p:nvSpPr>
        <p:spPr/>
        <p:txBody>
          <a:bodyPr/>
          <a:lstStyle/>
          <a:p>
            <a:r>
              <a:rPr lang="en-US" smtClean="0"/>
              <a:t>Project Number: 2020-1-UK01-KA227-SCH-094437</a:t>
            </a:r>
            <a:endParaRPr lang="en-US" dirty="0"/>
          </a:p>
        </p:txBody>
      </p:sp>
      <p:sp>
        <p:nvSpPr>
          <p:cNvPr id="5" name="Rectangle 4"/>
          <p:cNvSpPr/>
          <p:nvPr/>
        </p:nvSpPr>
        <p:spPr>
          <a:xfrm>
            <a:off x="1251678" y="4782188"/>
            <a:ext cx="2232406" cy="369332"/>
          </a:xfrm>
          <a:prstGeom prst="rect">
            <a:avLst/>
          </a:prstGeom>
        </p:spPr>
        <p:txBody>
          <a:bodyPr wrap="none">
            <a:spAutoFit/>
          </a:bodyPr>
          <a:lstStyle/>
          <a:p>
            <a:r>
              <a:rPr lang="en-GB" dirty="0"/>
              <a:t>Source: UNICEF, 2021</a:t>
            </a:r>
          </a:p>
        </p:txBody>
      </p:sp>
    </p:spTree>
    <p:extLst>
      <p:ext uri="{BB962C8B-B14F-4D97-AF65-F5344CB8AC3E}">
        <p14:creationId xmlns:p14="http://schemas.microsoft.com/office/powerpoint/2010/main" val="28312844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42E1CF91-ABE6-F728-2D5B-845F13AE0F7C}"/>
              </a:ext>
            </a:extLst>
          </p:cNvPr>
          <p:cNvSpPr>
            <a:spLocks noGrp="1"/>
          </p:cNvSpPr>
          <p:nvPr>
            <p:ph type="title"/>
          </p:nvPr>
        </p:nvSpPr>
        <p:spPr/>
        <p:txBody>
          <a:bodyPr/>
          <a:lstStyle/>
          <a:p>
            <a:endParaRPr lang="nb-NO"/>
          </a:p>
        </p:txBody>
      </p:sp>
      <p:pic>
        <p:nvPicPr>
          <p:cNvPr id="6" name="Plassholder for innhold 5">
            <a:extLst>
              <a:ext uri="{FF2B5EF4-FFF2-40B4-BE49-F238E27FC236}">
                <a16:creationId xmlns:a16="http://schemas.microsoft.com/office/drawing/2014/main" xmlns="" id="{F33C9E6D-3B78-90EF-DB39-AB2E2C15A5D5}"/>
              </a:ext>
            </a:extLst>
          </p:cNvPr>
          <p:cNvPicPr>
            <a:picLocks noGrp="1" noChangeAspect="1"/>
          </p:cNvPicPr>
          <p:nvPr>
            <p:ph idx="1"/>
          </p:nvPr>
        </p:nvPicPr>
        <p:blipFill>
          <a:blip r:embed="rId2"/>
          <a:stretch>
            <a:fillRect/>
          </a:stretch>
        </p:blipFill>
        <p:spPr>
          <a:xfrm>
            <a:off x="1252182" y="382385"/>
            <a:ext cx="10177818" cy="5928768"/>
          </a:xfrm>
        </p:spPr>
      </p:pic>
      <p:sp>
        <p:nvSpPr>
          <p:cNvPr id="4" name="Plassholder for bunntekst 3">
            <a:extLst>
              <a:ext uri="{FF2B5EF4-FFF2-40B4-BE49-F238E27FC236}">
                <a16:creationId xmlns:a16="http://schemas.microsoft.com/office/drawing/2014/main" xmlns="" id="{8F2B2339-D015-A7C3-2157-23842235E596}"/>
              </a:ext>
            </a:extLst>
          </p:cNvPr>
          <p:cNvSpPr>
            <a:spLocks noGrp="1"/>
          </p:cNvSpPr>
          <p:nvPr>
            <p:ph type="ftr" sz="quarter" idx="11"/>
          </p:nvPr>
        </p:nvSpPr>
        <p:spPr/>
        <p:txBody>
          <a:bodyPr/>
          <a:lstStyle/>
          <a:p>
            <a:r>
              <a:rPr lang="en-US"/>
              <a:t>Project Number: 2020-1-UK01-KA227-SCH-094437</a:t>
            </a:r>
            <a:endParaRPr lang="en-US" dirty="0"/>
          </a:p>
        </p:txBody>
      </p:sp>
      <p:sp>
        <p:nvSpPr>
          <p:cNvPr id="5" name="TextBox 4">
            <a:extLst>
              <a:ext uri="{FF2B5EF4-FFF2-40B4-BE49-F238E27FC236}">
                <a16:creationId xmlns:a16="http://schemas.microsoft.com/office/drawing/2014/main" xmlns="" id="{E322DEF3-75A2-4D75-BABD-54D07D38C5E7}"/>
              </a:ext>
            </a:extLst>
          </p:cNvPr>
          <p:cNvSpPr txBox="1"/>
          <p:nvPr/>
        </p:nvSpPr>
        <p:spPr>
          <a:xfrm>
            <a:off x="1252182" y="6290949"/>
            <a:ext cx="3144644" cy="369332"/>
          </a:xfrm>
          <a:prstGeom prst="rect">
            <a:avLst/>
          </a:prstGeom>
          <a:noFill/>
        </p:spPr>
        <p:txBody>
          <a:bodyPr wrap="square" rtlCol="0">
            <a:spAutoFit/>
          </a:bodyPr>
          <a:lstStyle/>
          <a:p>
            <a:r>
              <a:rPr lang="en-GB" dirty="0"/>
              <a:t>Source: Ritchie &amp; </a:t>
            </a:r>
            <a:r>
              <a:rPr lang="en-GB" dirty="0" err="1"/>
              <a:t>Roser</a:t>
            </a:r>
            <a:r>
              <a:rPr lang="en-GB" dirty="0"/>
              <a:t>, 2019</a:t>
            </a:r>
          </a:p>
        </p:txBody>
      </p:sp>
    </p:spTree>
    <p:extLst>
      <p:ext uri="{BB962C8B-B14F-4D97-AF65-F5344CB8AC3E}">
        <p14:creationId xmlns:p14="http://schemas.microsoft.com/office/powerpoint/2010/main" val="1419507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B911F4FC-F17A-248A-3FC4-0A63338060C5}"/>
              </a:ext>
            </a:extLst>
          </p:cNvPr>
          <p:cNvSpPr>
            <a:spLocks noGrp="1"/>
          </p:cNvSpPr>
          <p:nvPr>
            <p:ph type="title"/>
          </p:nvPr>
        </p:nvSpPr>
        <p:spPr/>
        <p:txBody>
          <a:bodyPr/>
          <a:lstStyle/>
          <a:p>
            <a:r>
              <a:rPr lang="nb-NO" b="1" i="0" dirty="0">
                <a:solidFill>
                  <a:srgbClr val="1D3D63"/>
                </a:solidFill>
                <a:effectLst/>
                <a:latin typeface="Lato" panose="020F0502020204030203" pitchFamily="34" charset="0"/>
              </a:rPr>
              <a:t>Are </a:t>
            </a:r>
            <a:r>
              <a:rPr lang="nb-NO" b="1" i="0" dirty="0" err="1">
                <a:solidFill>
                  <a:srgbClr val="1D3D63"/>
                </a:solidFill>
                <a:effectLst/>
                <a:latin typeface="Lato" panose="020F0502020204030203" pitchFamily="34" charset="0"/>
              </a:rPr>
              <a:t>we</a:t>
            </a:r>
            <a:r>
              <a:rPr lang="nb-NO" b="1" i="0" dirty="0">
                <a:solidFill>
                  <a:srgbClr val="1D3D63"/>
                </a:solidFill>
                <a:effectLst/>
                <a:latin typeface="Lato" panose="020F0502020204030203" pitchFamily="34" charset="0"/>
              </a:rPr>
              <a:t> </a:t>
            </a:r>
            <a:r>
              <a:rPr lang="nb-NO" b="1" i="0" dirty="0" err="1">
                <a:solidFill>
                  <a:srgbClr val="1D3D63"/>
                </a:solidFill>
                <a:effectLst/>
                <a:latin typeface="Lato" panose="020F0502020204030203" pitchFamily="34" charset="0"/>
              </a:rPr>
              <a:t>making</a:t>
            </a:r>
            <a:r>
              <a:rPr lang="nb-NO" b="1" i="0" dirty="0">
                <a:solidFill>
                  <a:srgbClr val="1D3D63"/>
                </a:solidFill>
                <a:effectLst/>
                <a:latin typeface="Lato" panose="020F0502020204030203" pitchFamily="34" charset="0"/>
              </a:rPr>
              <a:t> progress? </a:t>
            </a:r>
            <a:endParaRPr lang="nb-NO" dirty="0"/>
          </a:p>
        </p:txBody>
      </p:sp>
      <p:sp>
        <p:nvSpPr>
          <p:cNvPr id="3" name="Plassholder for innhold 2">
            <a:extLst>
              <a:ext uri="{FF2B5EF4-FFF2-40B4-BE49-F238E27FC236}">
                <a16:creationId xmlns:a16="http://schemas.microsoft.com/office/drawing/2014/main" xmlns="" id="{3296D30B-CDAC-D303-113D-8E8B2543BC2C}"/>
              </a:ext>
            </a:extLst>
          </p:cNvPr>
          <p:cNvSpPr>
            <a:spLocks noGrp="1"/>
          </p:cNvSpPr>
          <p:nvPr>
            <p:ph idx="1"/>
          </p:nvPr>
        </p:nvSpPr>
        <p:spPr>
          <a:xfrm>
            <a:off x="1251678" y="1488687"/>
            <a:ext cx="10178322" cy="3593591"/>
          </a:xfrm>
        </p:spPr>
        <p:txBody>
          <a:bodyPr/>
          <a:lstStyle/>
          <a:p>
            <a:r>
              <a:rPr lang="en-GB" dirty="0">
                <a:solidFill>
                  <a:srgbClr val="1D3D63"/>
                </a:solidFill>
                <a:latin typeface="Lato" panose="020F0502020204030203" pitchFamily="34" charset="0"/>
              </a:rPr>
              <a:t>Since 2000, 2 billion more individuals have had access to services that are securely managed.</a:t>
            </a:r>
            <a:endParaRPr lang="en-US" b="0" i="0" dirty="0" smtClean="0">
              <a:solidFill>
                <a:srgbClr val="1D3D63"/>
              </a:solidFill>
              <a:effectLst/>
              <a:latin typeface="Lato" panose="020F0502020204030203" pitchFamily="34" charset="0"/>
            </a:endParaRPr>
          </a:p>
          <a:p>
            <a:pPr algn="l"/>
            <a:r>
              <a:rPr lang="en-US" b="0" i="0" dirty="0" smtClean="0">
                <a:solidFill>
                  <a:srgbClr val="1D3D63"/>
                </a:solidFill>
                <a:effectLst/>
                <a:latin typeface="Lato" panose="020F0502020204030203" pitchFamily="34" charset="0"/>
              </a:rPr>
              <a:t>While in </a:t>
            </a:r>
            <a:r>
              <a:rPr lang="en-US" b="0" i="0" dirty="0">
                <a:solidFill>
                  <a:srgbClr val="1D3D63"/>
                </a:solidFill>
                <a:effectLst/>
                <a:latin typeface="Lato" panose="020F0502020204030203" pitchFamily="34" charset="0"/>
              </a:rPr>
              <a:t>the previous five years, the world has </a:t>
            </a:r>
            <a:r>
              <a:rPr lang="en-US" b="0" i="0" dirty="0" smtClean="0">
                <a:solidFill>
                  <a:srgbClr val="1D3D63"/>
                </a:solidFill>
                <a:effectLst/>
                <a:latin typeface="Lato" panose="020F0502020204030203" pitchFamily="34" charset="0"/>
              </a:rPr>
              <a:t>advanced further, </a:t>
            </a:r>
            <a:r>
              <a:rPr lang="en-US" b="0" i="0" dirty="0">
                <a:solidFill>
                  <a:srgbClr val="1D3D63"/>
                </a:solidFill>
                <a:effectLst/>
                <a:latin typeface="Lato" panose="020F0502020204030203" pitchFamily="34" charset="0"/>
              </a:rPr>
              <a:t>progress has been </a:t>
            </a:r>
            <a:r>
              <a:rPr lang="en-US" b="0" i="0" dirty="0" smtClean="0">
                <a:solidFill>
                  <a:srgbClr val="1D3D63"/>
                </a:solidFill>
                <a:effectLst/>
                <a:latin typeface="Lato" panose="020F0502020204030203" pitchFamily="34" charset="0"/>
              </a:rPr>
              <a:t>sluggish</a:t>
            </a:r>
            <a:r>
              <a:rPr lang="en-US" b="0" i="0" dirty="0">
                <a:solidFill>
                  <a:srgbClr val="1D3D63"/>
                </a:solidFill>
                <a:effectLst/>
                <a:latin typeface="Lato" panose="020F0502020204030203" pitchFamily="34" charset="0"/>
              </a:rPr>
              <a:t>. Only 70% of the world's population had access to clean drinking water in 2015 (the year the SDGs were launched). That indicates a four-percentage point gain over the previous five years.</a:t>
            </a:r>
          </a:p>
          <a:p>
            <a:pPr algn="l"/>
            <a:r>
              <a:rPr lang="en-US" b="0" i="0" dirty="0">
                <a:solidFill>
                  <a:srgbClr val="1D3D63"/>
                </a:solidFill>
                <a:effectLst/>
                <a:latin typeface="Lato" panose="020F0502020204030203" pitchFamily="34" charset="0"/>
              </a:rPr>
              <a:t>Clearly, this will take much longer than 2030 to achieve universal access. By 2030, we would only have attained 82 percent if progress keeps up at this rate. For the next ten years, advancement rates must more than triple (grow 3.2-fold) in order for us to reach our goal.</a:t>
            </a:r>
            <a:endParaRPr lang="nb-NO" dirty="0"/>
          </a:p>
        </p:txBody>
      </p:sp>
      <p:sp>
        <p:nvSpPr>
          <p:cNvPr id="4" name="Plassholder for bunntekst 3">
            <a:extLst>
              <a:ext uri="{FF2B5EF4-FFF2-40B4-BE49-F238E27FC236}">
                <a16:creationId xmlns:a16="http://schemas.microsoft.com/office/drawing/2014/main" xmlns="" id="{F4DDC0CE-FEA5-8588-F936-CCA84074765D}"/>
              </a:ext>
            </a:extLst>
          </p:cNvPr>
          <p:cNvSpPr>
            <a:spLocks noGrp="1"/>
          </p:cNvSpPr>
          <p:nvPr>
            <p:ph type="ftr" sz="quarter" idx="11"/>
          </p:nvPr>
        </p:nvSpPr>
        <p:spPr/>
        <p:txBody>
          <a:bodyPr/>
          <a:lstStyle/>
          <a:p>
            <a:r>
              <a:rPr lang="en-US"/>
              <a:t>Project Number: 2020-1-UK01-KA227-SCH-094437</a:t>
            </a:r>
            <a:endParaRPr lang="en-US" dirty="0"/>
          </a:p>
        </p:txBody>
      </p:sp>
      <p:sp>
        <p:nvSpPr>
          <p:cNvPr id="5" name="TextBox 4">
            <a:extLst>
              <a:ext uri="{FF2B5EF4-FFF2-40B4-BE49-F238E27FC236}">
                <a16:creationId xmlns:a16="http://schemas.microsoft.com/office/drawing/2014/main" xmlns="" id="{693DC402-CA9D-95BE-6BA5-9FD3FEF6F2B2}"/>
              </a:ext>
            </a:extLst>
          </p:cNvPr>
          <p:cNvSpPr txBox="1"/>
          <p:nvPr/>
        </p:nvSpPr>
        <p:spPr>
          <a:xfrm>
            <a:off x="1251678" y="5494498"/>
            <a:ext cx="3144644" cy="646331"/>
          </a:xfrm>
          <a:prstGeom prst="rect">
            <a:avLst/>
          </a:prstGeom>
          <a:noFill/>
        </p:spPr>
        <p:txBody>
          <a:bodyPr wrap="square" rtlCol="0">
            <a:spAutoFit/>
          </a:bodyPr>
          <a:lstStyle/>
          <a:p>
            <a:r>
              <a:rPr lang="en-GB" dirty="0"/>
              <a:t>Source: </a:t>
            </a:r>
            <a:r>
              <a:rPr lang="en-GB" dirty="0" smtClean="0"/>
              <a:t>UNICEF, 2021</a:t>
            </a:r>
          </a:p>
          <a:p>
            <a:r>
              <a:rPr lang="en-GB" dirty="0"/>
              <a:t>	 </a:t>
            </a:r>
            <a:r>
              <a:rPr lang="en-GB" dirty="0" smtClean="0"/>
              <a:t>   </a:t>
            </a:r>
            <a:r>
              <a:rPr lang="en-GB" dirty="0" smtClean="0"/>
              <a:t>Ritchie </a:t>
            </a:r>
            <a:r>
              <a:rPr lang="en-GB" dirty="0"/>
              <a:t>&amp; </a:t>
            </a:r>
            <a:r>
              <a:rPr lang="en-GB" dirty="0" err="1"/>
              <a:t>Roser</a:t>
            </a:r>
            <a:r>
              <a:rPr lang="en-GB" dirty="0"/>
              <a:t>, 2019</a:t>
            </a:r>
          </a:p>
        </p:txBody>
      </p:sp>
    </p:spTree>
    <p:extLst>
      <p:ext uri="{BB962C8B-B14F-4D97-AF65-F5344CB8AC3E}">
        <p14:creationId xmlns:p14="http://schemas.microsoft.com/office/powerpoint/2010/main" val="1210931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Policies to promote sustainable water use</a:t>
            </a:r>
            <a:br>
              <a:rPr lang="en-GB" b="1" dirty="0"/>
            </a:br>
            <a:endParaRPr lang="en-GB" dirty="0"/>
          </a:p>
        </p:txBody>
      </p:sp>
      <p:sp>
        <p:nvSpPr>
          <p:cNvPr id="3" name="Content Placeholder 2"/>
          <p:cNvSpPr>
            <a:spLocks noGrp="1"/>
          </p:cNvSpPr>
          <p:nvPr>
            <p:ph idx="1"/>
          </p:nvPr>
        </p:nvSpPr>
        <p:spPr>
          <a:xfrm>
            <a:off x="1251678" y="2080259"/>
            <a:ext cx="10178322" cy="3593591"/>
          </a:xfrm>
        </p:spPr>
        <p:txBody>
          <a:bodyPr>
            <a:normAutofit lnSpcReduction="10000"/>
          </a:bodyPr>
          <a:lstStyle/>
          <a:p>
            <a:r>
              <a:rPr lang="en-GB" dirty="0"/>
              <a:t>The Water Framework Directive (2000/60/EC), which governs water use in the EU, is founded on the notion that contemporary water management must take into consideration ecological, economic (including price), and social functions across the whole river basin. </a:t>
            </a:r>
            <a:r>
              <a:rPr lang="en-GB" dirty="0" smtClean="0"/>
              <a:t> </a:t>
            </a:r>
          </a:p>
          <a:p>
            <a:r>
              <a:rPr lang="en-GB" dirty="0" smtClean="0"/>
              <a:t>According </a:t>
            </a:r>
            <a:r>
              <a:rPr lang="en-GB" dirty="0"/>
              <a:t>to </a:t>
            </a:r>
            <a:r>
              <a:rPr lang="en-GB" dirty="0" smtClean="0"/>
              <a:t>the directive</a:t>
            </a:r>
            <a:r>
              <a:rPr lang="en-GB" dirty="0"/>
              <a:t>, EU Member States must make sure </a:t>
            </a:r>
            <a:r>
              <a:rPr lang="en-GB" dirty="0" smtClean="0"/>
              <a:t>that </a:t>
            </a:r>
            <a:r>
              <a:rPr lang="en-GB" dirty="0"/>
              <a:t>by 2010, the users of water services, such as pumps, weirs, dams, canals, and supply systems, are responsible for paying a percentage of the costs (e.g. agriculture, hydropower, households, navigation). </a:t>
            </a:r>
            <a:endParaRPr lang="en-GB" dirty="0" smtClean="0"/>
          </a:p>
          <a:p>
            <a:r>
              <a:rPr lang="en-GB" dirty="0" smtClean="0"/>
              <a:t>Also, in </a:t>
            </a:r>
            <a:r>
              <a:rPr lang="en-GB" dirty="0"/>
              <a:t>order to lessen the impact on the environment and encourage economic tools to combat the depletion of natural resources, Member States are expected to divide the expenses in accordance with the "polluter-pays" concept</a:t>
            </a:r>
            <a:r>
              <a:rPr lang="en-GB" dirty="0" smtClean="0"/>
              <a:t>. </a:t>
            </a:r>
          </a:p>
          <a:p>
            <a:r>
              <a:rPr lang="en-GB" dirty="0" smtClean="0"/>
              <a:t>Increased </a:t>
            </a:r>
            <a:r>
              <a:rPr lang="en-GB" dirty="0"/>
              <a:t>water costs in numerous nations drastically reduced household water </a:t>
            </a:r>
            <a:r>
              <a:rPr lang="en-GB" dirty="0" smtClean="0"/>
              <a:t>consumption.</a:t>
            </a:r>
            <a:endParaRPr lang="en-GB" dirty="0"/>
          </a:p>
        </p:txBody>
      </p:sp>
      <p:sp>
        <p:nvSpPr>
          <p:cNvPr id="4" name="Footer Placeholder 3"/>
          <p:cNvSpPr>
            <a:spLocks noGrp="1"/>
          </p:cNvSpPr>
          <p:nvPr>
            <p:ph type="ftr" sz="quarter" idx="11"/>
          </p:nvPr>
        </p:nvSpPr>
        <p:spPr/>
        <p:txBody>
          <a:bodyPr/>
          <a:lstStyle/>
          <a:p>
            <a:r>
              <a:rPr lang="en-US" smtClean="0"/>
              <a:t>Project Number: 2020-1-UK01-KA227-SCH-094437</a:t>
            </a:r>
            <a:endParaRPr lang="en-US" dirty="0"/>
          </a:p>
        </p:txBody>
      </p:sp>
      <p:sp>
        <p:nvSpPr>
          <p:cNvPr id="5" name="Rectangle 4"/>
          <p:cNvSpPr/>
          <p:nvPr/>
        </p:nvSpPr>
        <p:spPr>
          <a:xfrm>
            <a:off x="1374205" y="5879592"/>
            <a:ext cx="4392613" cy="369332"/>
          </a:xfrm>
          <a:prstGeom prst="rect">
            <a:avLst/>
          </a:prstGeom>
        </p:spPr>
        <p:txBody>
          <a:bodyPr wrap="none">
            <a:spAutoFit/>
          </a:bodyPr>
          <a:lstStyle/>
          <a:p>
            <a:r>
              <a:rPr lang="de-AT" dirty="0" smtClean="0">
                <a:latin typeface="Calibri" panose="020F0502020204030204" pitchFamily="34" charset="0"/>
                <a:ea typeface="Calibri" panose="020F0502020204030204" pitchFamily="34" charset="0"/>
                <a:cs typeface="Times New Roman" panose="02020603050405020304" pitchFamily="18" charset="0"/>
              </a:rPr>
              <a:t>Source: European </a:t>
            </a:r>
            <a:r>
              <a:rPr lang="de-AT" dirty="0">
                <a:latin typeface="Calibri" panose="020F0502020204030204" pitchFamily="34" charset="0"/>
                <a:ea typeface="Calibri" panose="020F0502020204030204" pitchFamily="34" charset="0"/>
                <a:cs typeface="Times New Roman" panose="02020603050405020304" pitchFamily="18" charset="0"/>
              </a:rPr>
              <a:t>Environment Agency, </a:t>
            </a:r>
            <a:r>
              <a:rPr lang="de-AT" dirty="0" smtClean="0">
                <a:latin typeface="Calibri" panose="020F0502020204030204" pitchFamily="34" charset="0"/>
                <a:ea typeface="Calibri" panose="020F0502020204030204" pitchFamily="34" charset="0"/>
                <a:cs typeface="Times New Roman" panose="02020603050405020304" pitchFamily="18" charset="0"/>
              </a:rPr>
              <a:t>2020</a:t>
            </a:r>
            <a:endParaRPr lang="en-GB" dirty="0"/>
          </a:p>
        </p:txBody>
      </p:sp>
    </p:spTree>
    <p:extLst>
      <p:ext uri="{BB962C8B-B14F-4D97-AF65-F5344CB8AC3E}">
        <p14:creationId xmlns:p14="http://schemas.microsoft.com/office/powerpoint/2010/main" val="2764169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1B0A7D14-7B67-4022-A8BE-1CCD4A0F1B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tel 1">
            <a:extLst>
              <a:ext uri="{FF2B5EF4-FFF2-40B4-BE49-F238E27FC236}">
                <a16:creationId xmlns:a16="http://schemas.microsoft.com/office/drawing/2014/main" xmlns="" id="{3CB25B1A-8C8D-3EA3-1496-F25E52E3D2E8}"/>
              </a:ext>
            </a:extLst>
          </p:cNvPr>
          <p:cNvSpPr>
            <a:spLocks noGrp="1"/>
          </p:cNvSpPr>
          <p:nvPr>
            <p:ph type="title"/>
          </p:nvPr>
        </p:nvSpPr>
        <p:spPr>
          <a:xfrm>
            <a:off x="1251678" y="382385"/>
            <a:ext cx="10178322" cy="1492132"/>
          </a:xfrm>
        </p:spPr>
        <p:txBody>
          <a:bodyPr anchor="ctr">
            <a:normAutofit/>
          </a:bodyPr>
          <a:lstStyle/>
          <a:p>
            <a:r>
              <a:rPr lang="nb-NO" dirty="0" err="1"/>
              <a:t>Tedx</a:t>
            </a:r>
            <a:endParaRPr lang="nb-NO" dirty="0"/>
          </a:p>
        </p:txBody>
      </p:sp>
      <p:sp>
        <p:nvSpPr>
          <p:cNvPr id="12" name="Freeform 6">
            <a:extLst>
              <a:ext uri="{FF2B5EF4-FFF2-40B4-BE49-F238E27FC236}">
                <a16:creationId xmlns:a16="http://schemas.microsoft.com/office/drawing/2014/main" xmlns="" id="{AB09A9E8-BF27-4613-A775-071F082083A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Plassholder for bunntekst 3">
            <a:extLst>
              <a:ext uri="{FF2B5EF4-FFF2-40B4-BE49-F238E27FC236}">
                <a16:creationId xmlns:a16="http://schemas.microsoft.com/office/drawing/2014/main" xmlns="" id="{9C46C47A-559F-EE74-C9E4-737A352D9DA1}"/>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solidFill>
                  <a:schemeClr val="tx1">
                    <a:lumMod val="50000"/>
                    <a:lumOff val="50000"/>
                  </a:schemeClr>
                </a:solidFill>
              </a:rPr>
              <a:t>Project Number: 2020-1-UK01-KA227-SCH-094437</a:t>
            </a:r>
          </a:p>
        </p:txBody>
      </p:sp>
      <p:sp>
        <p:nvSpPr>
          <p:cNvPr id="14" name="Rectangle 13">
            <a:extLst>
              <a:ext uri="{FF2B5EF4-FFF2-40B4-BE49-F238E27FC236}">
                <a16:creationId xmlns:a16="http://schemas.microsoft.com/office/drawing/2014/main" xmlns="" id="{C3AFE299-6F79-44AF-9A77-2DC2DC1F84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 name="Plassholder for innhold 2">
            <a:extLst>
              <a:ext uri="{FF2B5EF4-FFF2-40B4-BE49-F238E27FC236}">
                <a16:creationId xmlns:a16="http://schemas.microsoft.com/office/drawing/2014/main" xmlns="" id="{2EF6CEA1-4567-628E-03E5-CAC1FC1B8AB8}"/>
              </a:ext>
            </a:extLst>
          </p:cNvPr>
          <p:cNvGraphicFramePr>
            <a:graphicFrameLocks noGrp="1"/>
          </p:cNvGraphicFramePr>
          <p:nvPr>
            <p:ph idx="1"/>
            <p:extLst>
              <p:ext uri="{D42A27DB-BD31-4B8C-83A1-F6EECF244321}">
                <p14:modId xmlns:p14="http://schemas.microsoft.com/office/powerpoint/2010/main" val="1368871215"/>
              </p:ext>
            </p:extLst>
          </p:nvPr>
        </p:nvGraphicFramePr>
        <p:xfrm>
          <a:off x="1250950" y="2286000"/>
          <a:ext cx="10179050" cy="359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363045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FDCA6E9E-B445-A7EB-FB5C-FAD48227E92F}"/>
              </a:ext>
            </a:extLst>
          </p:cNvPr>
          <p:cNvSpPr>
            <a:spLocks noGrp="1"/>
          </p:cNvSpPr>
          <p:nvPr>
            <p:ph type="title"/>
          </p:nvPr>
        </p:nvSpPr>
        <p:spPr/>
        <p:txBody>
          <a:bodyPr/>
          <a:lstStyle/>
          <a:p>
            <a:r>
              <a:rPr lang="nb-NO" dirty="0" err="1"/>
              <a:t>Situation</a:t>
            </a:r>
            <a:r>
              <a:rPr lang="nb-NO" dirty="0"/>
              <a:t> in </a:t>
            </a:r>
            <a:r>
              <a:rPr lang="nb-NO" dirty="0" err="1"/>
              <a:t>africa</a:t>
            </a:r>
            <a:endParaRPr lang="nb-NO" dirty="0"/>
          </a:p>
        </p:txBody>
      </p:sp>
      <p:sp>
        <p:nvSpPr>
          <p:cNvPr id="3" name="Plassholder for innhold 2">
            <a:extLst>
              <a:ext uri="{FF2B5EF4-FFF2-40B4-BE49-F238E27FC236}">
                <a16:creationId xmlns:a16="http://schemas.microsoft.com/office/drawing/2014/main" xmlns="" id="{B387E25A-768C-C5F1-5E49-524A99906AA1}"/>
              </a:ext>
            </a:extLst>
          </p:cNvPr>
          <p:cNvSpPr>
            <a:spLocks noGrp="1"/>
          </p:cNvSpPr>
          <p:nvPr>
            <p:ph idx="1"/>
          </p:nvPr>
        </p:nvSpPr>
        <p:spPr/>
        <p:txBody>
          <a:bodyPr/>
          <a:lstStyle/>
          <a:p>
            <a:r>
              <a:rPr lang="nb-NO" dirty="0">
                <a:hlinkClick r:id="rId2"/>
              </a:rPr>
              <a:t>https://www.youtube.com/watch?v=LCKsU4bPFOQ</a:t>
            </a:r>
            <a:endParaRPr lang="nb-NO" dirty="0"/>
          </a:p>
          <a:p>
            <a:endParaRPr lang="nb-NO" dirty="0"/>
          </a:p>
          <a:p>
            <a:r>
              <a:rPr lang="nb-NO" dirty="0"/>
              <a:t>United </a:t>
            </a:r>
            <a:r>
              <a:rPr lang="nb-NO" dirty="0" err="1"/>
              <a:t>Nation</a:t>
            </a:r>
            <a:r>
              <a:rPr lang="nb-NO" dirty="0"/>
              <a:t> </a:t>
            </a:r>
            <a:r>
              <a:rPr lang="nb-NO" dirty="0" err="1"/>
              <a:t>Explanation</a:t>
            </a:r>
            <a:endParaRPr lang="nb-NO" dirty="0"/>
          </a:p>
          <a:p>
            <a:endParaRPr lang="nb-NO" dirty="0"/>
          </a:p>
          <a:p>
            <a:r>
              <a:rPr lang="nb-NO" dirty="0">
                <a:hlinkClick r:id="rId3"/>
              </a:rPr>
              <a:t>https://www.youtube.com/watch?v=isJNqosfX6w&amp;t=17s</a:t>
            </a:r>
            <a:endParaRPr lang="nb-NO" dirty="0"/>
          </a:p>
          <a:p>
            <a:endParaRPr lang="nb-NO" dirty="0"/>
          </a:p>
          <a:p>
            <a:r>
              <a:rPr lang="nb-NO" dirty="0" err="1"/>
              <a:t>Africa</a:t>
            </a:r>
            <a:r>
              <a:rPr lang="nb-NO" dirty="0"/>
              <a:t> </a:t>
            </a:r>
            <a:r>
              <a:rPr lang="nb-NO" dirty="0" err="1"/>
              <a:t>Situation</a:t>
            </a:r>
            <a:r>
              <a:rPr lang="nb-NO" dirty="0"/>
              <a:t> in terms of water</a:t>
            </a:r>
          </a:p>
        </p:txBody>
      </p:sp>
      <p:sp>
        <p:nvSpPr>
          <p:cNvPr id="4" name="Plassholder for bunntekst 3">
            <a:extLst>
              <a:ext uri="{FF2B5EF4-FFF2-40B4-BE49-F238E27FC236}">
                <a16:creationId xmlns:a16="http://schemas.microsoft.com/office/drawing/2014/main" xmlns="" id="{DFAB849F-FF71-DDE2-82AC-A77BE1D653C7}"/>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1949289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74349A3A-BAE1-38B1-369D-402EF97EF8FF}"/>
              </a:ext>
            </a:extLst>
          </p:cNvPr>
          <p:cNvSpPr>
            <a:spLocks noGrp="1"/>
          </p:cNvSpPr>
          <p:nvPr>
            <p:ph type="title"/>
          </p:nvPr>
        </p:nvSpPr>
        <p:spPr/>
        <p:txBody>
          <a:bodyPr/>
          <a:lstStyle/>
          <a:p>
            <a:r>
              <a:rPr lang="nb-NO" dirty="0"/>
              <a:t>Life </a:t>
            </a:r>
            <a:r>
              <a:rPr lang="nb-NO" dirty="0" err="1"/>
              <a:t>without</a:t>
            </a:r>
            <a:r>
              <a:rPr lang="nb-NO" dirty="0"/>
              <a:t> water?</a:t>
            </a:r>
          </a:p>
        </p:txBody>
      </p:sp>
      <p:sp>
        <p:nvSpPr>
          <p:cNvPr id="3" name="Plassholder for innhold 2">
            <a:extLst>
              <a:ext uri="{FF2B5EF4-FFF2-40B4-BE49-F238E27FC236}">
                <a16:creationId xmlns:a16="http://schemas.microsoft.com/office/drawing/2014/main" xmlns="" id="{857B52B2-7003-4EBD-0ED2-0ED2F3585B37}"/>
              </a:ext>
            </a:extLst>
          </p:cNvPr>
          <p:cNvSpPr>
            <a:spLocks noGrp="1"/>
          </p:cNvSpPr>
          <p:nvPr>
            <p:ph idx="1"/>
          </p:nvPr>
        </p:nvSpPr>
        <p:spPr/>
        <p:txBody>
          <a:bodyPr/>
          <a:lstStyle/>
          <a:p>
            <a:r>
              <a:rPr lang="nb-NO" dirty="0">
                <a:hlinkClick r:id="rId2"/>
              </a:rPr>
              <a:t>https://www.youtube.com/watch?v=yPxMOzN0Uq4&amp;t=181s</a:t>
            </a:r>
            <a:endParaRPr lang="nb-NO" dirty="0"/>
          </a:p>
          <a:p>
            <a:endParaRPr lang="nb-NO" dirty="0"/>
          </a:p>
        </p:txBody>
      </p:sp>
      <p:sp>
        <p:nvSpPr>
          <p:cNvPr id="4" name="Plassholder for bunntekst 3">
            <a:extLst>
              <a:ext uri="{FF2B5EF4-FFF2-40B4-BE49-F238E27FC236}">
                <a16:creationId xmlns:a16="http://schemas.microsoft.com/office/drawing/2014/main" xmlns="" id="{6DA1FDBF-838A-4116-2511-26554DEE655E}"/>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1140339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8838E5BC-C989-615E-EA6A-F2A565DA2A68}"/>
              </a:ext>
            </a:extLst>
          </p:cNvPr>
          <p:cNvSpPr>
            <a:spLocks noGrp="1"/>
          </p:cNvSpPr>
          <p:nvPr>
            <p:ph type="title"/>
          </p:nvPr>
        </p:nvSpPr>
        <p:spPr/>
        <p:txBody>
          <a:bodyPr/>
          <a:lstStyle/>
          <a:p>
            <a:r>
              <a:rPr lang="nb-NO" dirty="0"/>
              <a:t>General </a:t>
            </a:r>
            <a:r>
              <a:rPr lang="nb-NO" dirty="0" err="1"/>
              <a:t>disucssion</a:t>
            </a:r>
            <a:endParaRPr lang="nb-NO" dirty="0"/>
          </a:p>
        </p:txBody>
      </p:sp>
      <p:sp>
        <p:nvSpPr>
          <p:cNvPr id="3" name="Plassholder for innhold 2">
            <a:extLst>
              <a:ext uri="{FF2B5EF4-FFF2-40B4-BE49-F238E27FC236}">
                <a16:creationId xmlns:a16="http://schemas.microsoft.com/office/drawing/2014/main" xmlns="" id="{7F5F42CD-FA49-0A1B-09E1-6FBC6BFEA1B3}"/>
              </a:ext>
            </a:extLst>
          </p:cNvPr>
          <p:cNvSpPr>
            <a:spLocks noGrp="1"/>
          </p:cNvSpPr>
          <p:nvPr>
            <p:ph idx="1"/>
          </p:nvPr>
        </p:nvSpPr>
        <p:spPr/>
        <p:txBody>
          <a:bodyPr/>
          <a:lstStyle/>
          <a:p>
            <a:r>
              <a:rPr lang="nb-NO" dirty="0"/>
              <a:t>1) Discuss in groups how the clean water is vital for our life.</a:t>
            </a:r>
          </a:p>
          <a:p>
            <a:endParaRPr lang="nb-NO" dirty="0"/>
          </a:p>
          <a:p>
            <a:r>
              <a:rPr lang="nb-NO" dirty="0"/>
              <a:t>2) Imagine </a:t>
            </a:r>
            <a:r>
              <a:rPr lang="nb-NO" dirty="0" err="1"/>
              <a:t>that</a:t>
            </a:r>
            <a:r>
              <a:rPr lang="nb-NO" dirty="0"/>
              <a:t> </a:t>
            </a:r>
            <a:r>
              <a:rPr lang="nb-NO" dirty="0" err="1"/>
              <a:t>you</a:t>
            </a:r>
            <a:r>
              <a:rPr lang="nb-NO" dirty="0"/>
              <a:t> </a:t>
            </a:r>
            <a:r>
              <a:rPr lang="nb-NO" dirty="0" err="1"/>
              <a:t>need</a:t>
            </a:r>
            <a:r>
              <a:rPr lang="nb-NO" dirty="0"/>
              <a:t> to live </a:t>
            </a:r>
            <a:r>
              <a:rPr lang="nb-NO" dirty="0" err="1"/>
              <a:t>one</a:t>
            </a:r>
            <a:r>
              <a:rPr lang="nb-NO" dirty="0"/>
              <a:t> </a:t>
            </a:r>
            <a:r>
              <a:rPr lang="nb-NO" dirty="0" err="1"/>
              <a:t>day</a:t>
            </a:r>
            <a:r>
              <a:rPr lang="nb-NO" dirty="0"/>
              <a:t> </a:t>
            </a:r>
            <a:r>
              <a:rPr lang="nb-NO" dirty="0" err="1"/>
              <a:t>without</a:t>
            </a:r>
            <a:r>
              <a:rPr lang="nb-NO" dirty="0"/>
              <a:t> water. </a:t>
            </a:r>
            <a:r>
              <a:rPr lang="nb-NO" dirty="0" err="1"/>
              <a:t>Can</a:t>
            </a:r>
            <a:r>
              <a:rPr lang="nb-NO" dirty="0"/>
              <a:t> </a:t>
            </a:r>
            <a:r>
              <a:rPr lang="nb-NO" dirty="0" err="1"/>
              <a:t>you</a:t>
            </a:r>
            <a:r>
              <a:rPr lang="nb-NO" dirty="0"/>
              <a:t> </a:t>
            </a:r>
            <a:r>
              <a:rPr lang="nb-NO" dirty="0" err="1"/>
              <a:t>imagine</a:t>
            </a:r>
            <a:r>
              <a:rPr lang="nb-NO" dirty="0"/>
              <a:t>? </a:t>
            </a:r>
            <a:r>
              <a:rPr lang="nb-NO" dirty="0" err="1"/>
              <a:t>Can</a:t>
            </a:r>
            <a:r>
              <a:rPr lang="nb-NO" dirty="0"/>
              <a:t> </a:t>
            </a:r>
            <a:r>
              <a:rPr lang="nb-NO" dirty="0" err="1"/>
              <a:t>you</a:t>
            </a:r>
            <a:r>
              <a:rPr lang="nb-NO" dirty="0"/>
              <a:t> </a:t>
            </a:r>
            <a:r>
              <a:rPr lang="nb-NO" dirty="0" err="1"/>
              <a:t>describe</a:t>
            </a:r>
            <a:r>
              <a:rPr lang="nb-NO" dirty="0"/>
              <a:t> </a:t>
            </a:r>
            <a:r>
              <a:rPr lang="nb-NO" dirty="0" err="1"/>
              <a:t>your</a:t>
            </a:r>
            <a:r>
              <a:rPr lang="nb-NO" dirty="0"/>
              <a:t> </a:t>
            </a:r>
            <a:r>
              <a:rPr lang="nb-NO" dirty="0" err="1"/>
              <a:t>one</a:t>
            </a:r>
            <a:r>
              <a:rPr lang="nb-NO" dirty="0"/>
              <a:t> </a:t>
            </a:r>
            <a:r>
              <a:rPr lang="nb-NO" dirty="0" err="1"/>
              <a:t>day</a:t>
            </a:r>
            <a:r>
              <a:rPr lang="nb-NO" dirty="0"/>
              <a:t> </a:t>
            </a:r>
            <a:r>
              <a:rPr lang="nb-NO" dirty="0" err="1"/>
              <a:t>without</a:t>
            </a:r>
            <a:r>
              <a:rPr lang="nb-NO" dirty="0"/>
              <a:t> water?</a:t>
            </a:r>
          </a:p>
          <a:p>
            <a:endParaRPr lang="nb-NO" dirty="0"/>
          </a:p>
          <a:p>
            <a:r>
              <a:rPr lang="nb-NO" dirty="0"/>
              <a:t>3) What do we need for accessing clean water resources?</a:t>
            </a:r>
          </a:p>
          <a:p>
            <a:endParaRPr lang="nb-NO" dirty="0"/>
          </a:p>
          <a:p>
            <a:r>
              <a:rPr lang="nb-NO" dirty="0"/>
              <a:t>Make a </a:t>
            </a:r>
            <a:r>
              <a:rPr lang="nb-NO" dirty="0" smtClean="0"/>
              <a:t>poster </a:t>
            </a:r>
            <a:r>
              <a:rPr lang="nb-NO" dirty="0"/>
              <a:t>and put it somewhere visible! </a:t>
            </a:r>
          </a:p>
        </p:txBody>
      </p:sp>
      <p:sp>
        <p:nvSpPr>
          <p:cNvPr id="4" name="Plassholder for bunntekst 3">
            <a:extLst>
              <a:ext uri="{FF2B5EF4-FFF2-40B4-BE49-F238E27FC236}">
                <a16:creationId xmlns:a16="http://schemas.microsoft.com/office/drawing/2014/main" xmlns="" id="{9C3992AC-3C2F-2610-E706-6D2F5A50FA6A}"/>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4099578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2AE30137-05D5-EA1E-070F-83C90BD2A9AE}"/>
              </a:ext>
            </a:extLst>
          </p:cNvPr>
          <p:cNvSpPr>
            <a:spLocks noGrp="1"/>
          </p:cNvSpPr>
          <p:nvPr>
            <p:ph type="title"/>
          </p:nvPr>
        </p:nvSpPr>
        <p:spPr/>
        <p:txBody>
          <a:bodyPr/>
          <a:lstStyle/>
          <a:p>
            <a:r>
              <a:rPr lang="nb-NO" dirty="0" err="1"/>
              <a:t>references</a:t>
            </a:r>
            <a:endParaRPr lang="nb-NO" dirty="0"/>
          </a:p>
        </p:txBody>
      </p:sp>
      <p:sp>
        <p:nvSpPr>
          <p:cNvPr id="3" name="Plassholder for innhold 2">
            <a:extLst>
              <a:ext uri="{FF2B5EF4-FFF2-40B4-BE49-F238E27FC236}">
                <a16:creationId xmlns:a16="http://schemas.microsoft.com/office/drawing/2014/main" xmlns="" id="{6DB753F0-00C6-21CA-9D34-68673F5AD431}"/>
              </a:ext>
            </a:extLst>
          </p:cNvPr>
          <p:cNvSpPr>
            <a:spLocks noGrp="1"/>
          </p:cNvSpPr>
          <p:nvPr>
            <p:ph idx="1"/>
          </p:nvPr>
        </p:nvSpPr>
        <p:spPr>
          <a:xfrm>
            <a:off x="1251678" y="1610592"/>
            <a:ext cx="10178322" cy="3593591"/>
          </a:xfrm>
        </p:spPr>
        <p:txBody>
          <a:bodyPr/>
          <a:lstStyle/>
          <a:p>
            <a:r>
              <a:rPr lang="nb-NO" dirty="0">
                <a:hlinkClick r:id="rId2"/>
              </a:rPr>
              <a:t>https://</a:t>
            </a:r>
            <a:r>
              <a:rPr lang="nb-NO" dirty="0" smtClean="0">
                <a:hlinkClick r:id="rId2"/>
              </a:rPr>
              <a:t>ourworldindata.org/water-access</a:t>
            </a:r>
            <a:endParaRPr lang="nb-NO" dirty="0" smtClean="0"/>
          </a:p>
          <a:p>
            <a:r>
              <a:rPr lang="nb-NO" dirty="0">
                <a:hlinkClick r:id="rId3"/>
              </a:rPr>
              <a:t>https://data.unicef.org/topic/water-and-sanitation/drinking-water</a:t>
            </a:r>
            <a:r>
              <a:rPr lang="nb-NO" dirty="0" smtClean="0">
                <a:hlinkClick r:id="rId3"/>
              </a:rPr>
              <a:t>/</a:t>
            </a:r>
            <a:endParaRPr lang="nb-NO" dirty="0" smtClean="0"/>
          </a:p>
          <a:p>
            <a:r>
              <a:rPr lang="en-US" dirty="0">
                <a:hlinkClick r:id="rId4"/>
              </a:rPr>
              <a:t>https://</a:t>
            </a:r>
            <a:r>
              <a:rPr lang="en-US" dirty="0" smtClean="0">
                <a:hlinkClick r:id="rId4"/>
              </a:rPr>
              <a:t>www.eea.europa.eu/archived/archived-content-water-topic/water-resources/policies-and-measures-to-promote-sustainable-water-use</a:t>
            </a:r>
            <a:endParaRPr lang="en-US" dirty="0" smtClean="0"/>
          </a:p>
          <a:p>
            <a:endParaRPr lang="nb-NO" dirty="0"/>
          </a:p>
          <a:p>
            <a:endParaRPr lang="nb-NO" dirty="0"/>
          </a:p>
        </p:txBody>
      </p:sp>
      <p:sp>
        <p:nvSpPr>
          <p:cNvPr id="4" name="Plassholder for bunntekst 3">
            <a:extLst>
              <a:ext uri="{FF2B5EF4-FFF2-40B4-BE49-F238E27FC236}">
                <a16:creationId xmlns:a16="http://schemas.microsoft.com/office/drawing/2014/main" xmlns="" id="{E6175776-059F-5702-98BE-628FD5B5FCFA}"/>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1754185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0DD896-32BA-0B47-9B8F-0D7F0D133EF9}"/>
              </a:ext>
            </a:extLst>
          </p:cNvPr>
          <p:cNvSpPr>
            <a:spLocks noGrp="1"/>
          </p:cNvSpPr>
          <p:nvPr>
            <p:ph type="title"/>
          </p:nvPr>
        </p:nvSpPr>
        <p:spPr/>
        <p:txBody>
          <a:bodyPr>
            <a:normAutofit fontScale="90000"/>
          </a:bodyPr>
          <a:lstStyle/>
          <a:p>
            <a:pPr algn="ctr"/>
            <a:r>
              <a:rPr lang="en-US" dirty="0"/>
              <a:t>TOPIC </a:t>
            </a:r>
            <a:r>
              <a:rPr lang="nb-NO" dirty="0"/>
              <a:t>8</a:t>
            </a:r>
            <a:r>
              <a:rPr lang="lt-LT" dirty="0"/>
              <a:t>:</a:t>
            </a:r>
            <a:r>
              <a:rPr lang="nb-NO" dirty="0"/>
              <a:t> </a:t>
            </a:r>
            <a:r>
              <a:rPr lang="en-GB" dirty="0"/>
              <a:t>Clean Water Resources</a:t>
            </a:r>
            <a:r>
              <a:rPr lang="en-US" dirty="0"/>
              <a:t/>
            </a:r>
            <a:br>
              <a:rPr lang="en-US" dirty="0"/>
            </a:br>
            <a:r>
              <a:rPr lang="en-US" dirty="0"/>
              <a:t/>
            </a:r>
            <a:br>
              <a:rPr lang="en-US" dirty="0"/>
            </a:br>
            <a:r>
              <a:rPr lang="en-US" dirty="0"/>
              <a:t> </a:t>
            </a:r>
          </a:p>
        </p:txBody>
      </p:sp>
      <p:pic>
        <p:nvPicPr>
          <p:cNvPr id="1038" name="Content Placeholder 3" descr="Logo&#10;&#10;Description automatically generated">
            <a:extLst>
              <a:ext uri="{FF2B5EF4-FFF2-40B4-BE49-F238E27FC236}">
                <a16:creationId xmlns:a16="http://schemas.microsoft.com/office/drawing/2014/main" xmlns=""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7" descr="Text&#10;&#10;Description automatically generated">
            <a:extLst>
              <a:ext uri="{FF2B5EF4-FFF2-40B4-BE49-F238E27FC236}">
                <a16:creationId xmlns:a16="http://schemas.microsoft.com/office/drawing/2014/main" xmlns="" id="{4919B66D-046F-D64B-9B5F-24125C030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830" y="2511528"/>
            <a:ext cx="1890712" cy="105748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a16="http://schemas.microsoft.com/office/drawing/2014/main" xmlns="" id="{960B13B3-46E9-C942-9895-A2A8074BA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a16="http://schemas.microsoft.com/office/drawing/2014/main" xmlns="" id="{FAC62EAC-5A16-7D4E-AF57-BE69C8ADBD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10;&#10;Description automatically generated">
            <a:extLst>
              <a:ext uri="{FF2B5EF4-FFF2-40B4-BE49-F238E27FC236}">
                <a16:creationId xmlns:a16="http://schemas.microsoft.com/office/drawing/2014/main" xmlns="" id="{47139EB6-9E6B-E64A-8ECB-099E1F353D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10;&#10;Description automatically generated">
            <a:extLst>
              <a:ext uri="{FF2B5EF4-FFF2-40B4-BE49-F238E27FC236}">
                <a16:creationId xmlns:a16="http://schemas.microsoft.com/office/drawing/2014/main" xmlns="" id="{6B48E10D-7F2B-5E4C-AF8B-4BC4987ECF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a:extLst>
              <a:ext uri="{FF2B5EF4-FFF2-40B4-BE49-F238E27FC236}">
                <a16:creationId xmlns:a16="http://schemas.microsoft.com/office/drawing/2014/main" xmlns="" id="{B5CE9D81-71FD-E7F4-6E70-231DD9C19A7C}"/>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Tree>
    <p:extLst>
      <p:ext uri="{BB962C8B-B14F-4D97-AF65-F5344CB8AC3E}">
        <p14:creationId xmlns:p14="http://schemas.microsoft.com/office/powerpoint/2010/main" val="1907322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xmlns="" id="{9774F9BD-B73B-FC40-B0A3-F4228640D30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8" name="Turinio vietos rezervavimo ženklas 5">
            <a:extLst>
              <a:ext uri="{FF2B5EF4-FFF2-40B4-BE49-F238E27FC236}">
                <a16:creationId xmlns:a16="http://schemas.microsoft.com/office/drawing/2014/main" xmlns="" id="{22821628-13DC-5664-C1A9-9E4A98393705}"/>
              </a:ext>
            </a:extLst>
          </p:cNvPr>
          <p:cNvGraphicFramePr>
            <a:graphicFrameLocks noGrp="1"/>
          </p:cNvGraphicFramePr>
          <p:nvPr>
            <p:ph idx="1"/>
            <p:extLst>
              <p:ext uri="{D42A27DB-BD31-4B8C-83A1-F6EECF244321}">
                <p14:modId xmlns:p14="http://schemas.microsoft.com/office/powerpoint/2010/main" val="1054344387"/>
              </p:ext>
            </p:extLst>
          </p:nvPr>
        </p:nvGraphicFramePr>
        <p:xfrm>
          <a:off x="5280025" y="644525"/>
          <a:ext cx="5994400" cy="5409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tel 1">
            <a:extLst>
              <a:ext uri="{FF2B5EF4-FFF2-40B4-BE49-F238E27FC236}">
                <a16:creationId xmlns:a16="http://schemas.microsoft.com/office/drawing/2014/main" xmlns="" id="{0CF0450A-B1FA-4DC1-731C-31194DC22DD7}"/>
              </a:ext>
            </a:extLst>
          </p:cNvPr>
          <p:cNvSpPr txBox="1">
            <a:spLocks/>
          </p:cNvSpPr>
          <p:nvPr/>
        </p:nvSpPr>
        <p:spPr>
          <a:xfrm>
            <a:off x="1251679" y="644525"/>
            <a:ext cx="3384329" cy="54088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nb-NO" sz="4000"/>
              <a:t>The importance of clean water resources</a:t>
            </a:r>
            <a:endParaRPr lang="nb-NO" sz="4000" dirty="0"/>
          </a:p>
        </p:txBody>
      </p:sp>
    </p:spTree>
    <p:extLst>
      <p:ext uri="{BB962C8B-B14F-4D97-AF65-F5344CB8AC3E}">
        <p14:creationId xmlns:p14="http://schemas.microsoft.com/office/powerpoint/2010/main" val="860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ED0675AA-45B3-7405-E762-844DBC323153}"/>
              </a:ext>
            </a:extLst>
          </p:cNvPr>
          <p:cNvSpPr>
            <a:spLocks noGrp="1"/>
          </p:cNvSpPr>
          <p:nvPr>
            <p:ph type="title"/>
          </p:nvPr>
        </p:nvSpPr>
        <p:spPr>
          <a:xfrm>
            <a:off x="1251679" y="644525"/>
            <a:ext cx="3384329" cy="5408866"/>
          </a:xfrm>
        </p:spPr>
        <p:txBody>
          <a:bodyPr anchor="ctr">
            <a:normAutofit/>
          </a:bodyPr>
          <a:lstStyle/>
          <a:p>
            <a:r>
              <a:rPr lang="nb-NO" sz="4000" dirty="0"/>
              <a:t>The importance of clean water resources</a:t>
            </a:r>
          </a:p>
        </p:txBody>
      </p:sp>
      <p:sp>
        <p:nvSpPr>
          <p:cNvPr id="4" name="Plassholder for bunntekst 3">
            <a:extLst>
              <a:ext uri="{FF2B5EF4-FFF2-40B4-BE49-F238E27FC236}">
                <a16:creationId xmlns:a16="http://schemas.microsoft.com/office/drawing/2014/main" xmlns="" id="{FF0634DE-7B42-87E8-4E91-11BB7F162DA5}"/>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7668A58D-3970-AA22-BDE7-536BBB0A9107}"/>
              </a:ext>
            </a:extLst>
          </p:cNvPr>
          <p:cNvGraphicFramePr>
            <a:graphicFrameLocks noGrp="1"/>
          </p:cNvGraphicFramePr>
          <p:nvPr>
            <p:ph idx="1"/>
            <p:extLst>
              <p:ext uri="{D42A27DB-BD31-4B8C-83A1-F6EECF244321}">
                <p14:modId xmlns:p14="http://schemas.microsoft.com/office/powerpoint/2010/main" val="3541426309"/>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xmlns="" id="{44F844AB-74F6-56BC-2976-870C5EEED5C7}"/>
              </a:ext>
            </a:extLst>
          </p:cNvPr>
          <p:cNvSpPr txBox="1"/>
          <p:nvPr/>
        </p:nvSpPr>
        <p:spPr>
          <a:xfrm>
            <a:off x="6730303" y="6053391"/>
            <a:ext cx="3144644" cy="369332"/>
          </a:xfrm>
          <a:prstGeom prst="rect">
            <a:avLst/>
          </a:prstGeom>
          <a:noFill/>
        </p:spPr>
        <p:txBody>
          <a:bodyPr wrap="square" rtlCol="0">
            <a:spAutoFit/>
          </a:bodyPr>
          <a:lstStyle/>
          <a:p>
            <a:r>
              <a:rPr lang="en-GB" dirty="0"/>
              <a:t>Source: Ritchie &amp; </a:t>
            </a:r>
            <a:r>
              <a:rPr lang="en-GB" dirty="0" err="1"/>
              <a:t>Roser</a:t>
            </a:r>
            <a:r>
              <a:rPr lang="en-GB" dirty="0"/>
              <a:t>, 2019</a:t>
            </a:r>
          </a:p>
        </p:txBody>
      </p:sp>
    </p:spTree>
    <p:extLst>
      <p:ext uri="{BB962C8B-B14F-4D97-AF65-F5344CB8AC3E}">
        <p14:creationId xmlns:p14="http://schemas.microsoft.com/office/powerpoint/2010/main" val="3382185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3411F4AF-2514-6AB1-F384-FC120EFF52AB}"/>
              </a:ext>
            </a:extLst>
          </p:cNvPr>
          <p:cNvSpPr>
            <a:spLocks noGrp="1"/>
          </p:cNvSpPr>
          <p:nvPr>
            <p:ph type="title"/>
          </p:nvPr>
        </p:nvSpPr>
        <p:spPr>
          <a:xfrm>
            <a:off x="1251679" y="644525"/>
            <a:ext cx="3384329" cy="5408866"/>
          </a:xfrm>
        </p:spPr>
        <p:txBody>
          <a:bodyPr anchor="ctr">
            <a:normAutofit/>
          </a:bodyPr>
          <a:lstStyle/>
          <a:p>
            <a:r>
              <a:rPr lang="en-GB" sz="4000" b="0" i="0">
                <a:effectLst/>
                <a:latin typeface="Playfair Display" panose="020B0604020202020204" pitchFamily="2" charset="0"/>
              </a:rPr>
              <a:t>Unsafe water is a leading risk factor for death</a:t>
            </a:r>
            <a:br>
              <a:rPr lang="en-GB" sz="4000" b="0" i="0">
                <a:effectLst/>
                <a:latin typeface="Playfair Display" panose="020B0604020202020204" pitchFamily="2" charset="0"/>
              </a:rPr>
            </a:br>
            <a:endParaRPr lang="nb-NO" sz="4000"/>
          </a:p>
        </p:txBody>
      </p:sp>
      <p:sp>
        <p:nvSpPr>
          <p:cNvPr id="4" name="Plassholder for bunntekst 3">
            <a:extLst>
              <a:ext uri="{FF2B5EF4-FFF2-40B4-BE49-F238E27FC236}">
                <a16:creationId xmlns:a16="http://schemas.microsoft.com/office/drawing/2014/main" xmlns="" id="{0BDABB95-CAAE-F7BA-69DD-04C6DF285673}"/>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9503C0FB-C084-8451-54E6-58A6C077F3A1}"/>
              </a:ext>
            </a:extLst>
          </p:cNvPr>
          <p:cNvGraphicFramePr>
            <a:graphicFrameLocks noGrp="1"/>
          </p:cNvGraphicFramePr>
          <p:nvPr>
            <p:ph idx="1"/>
            <p:extLst>
              <p:ext uri="{D42A27DB-BD31-4B8C-83A1-F6EECF244321}">
                <p14:modId xmlns:p14="http://schemas.microsoft.com/office/powerpoint/2010/main" val="3101808897"/>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xmlns="" id="{6BD0F8CC-AD86-F22E-BD2A-53F2DA8F5165}"/>
              </a:ext>
            </a:extLst>
          </p:cNvPr>
          <p:cNvSpPr txBox="1"/>
          <p:nvPr/>
        </p:nvSpPr>
        <p:spPr>
          <a:xfrm>
            <a:off x="6730303" y="6053391"/>
            <a:ext cx="3144644" cy="369332"/>
          </a:xfrm>
          <a:prstGeom prst="rect">
            <a:avLst/>
          </a:prstGeom>
          <a:noFill/>
        </p:spPr>
        <p:txBody>
          <a:bodyPr wrap="square" rtlCol="0">
            <a:spAutoFit/>
          </a:bodyPr>
          <a:lstStyle/>
          <a:p>
            <a:r>
              <a:rPr lang="en-GB" dirty="0"/>
              <a:t>Source: Ritchie &amp; </a:t>
            </a:r>
            <a:r>
              <a:rPr lang="en-GB" dirty="0" err="1"/>
              <a:t>Roser</a:t>
            </a:r>
            <a:r>
              <a:rPr lang="en-GB" dirty="0"/>
              <a:t>, 2019</a:t>
            </a:r>
          </a:p>
        </p:txBody>
      </p:sp>
    </p:spTree>
    <p:extLst>
      <p:ext uri="{BB962C8B-B14F-4D97-AF65-F5344CB8AC3E}">
        <p14:creationId xmlns:p14="http://schemas.microsoft.com/office/powerpoint/2010/main" val="1021625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1B0A7D14-7B67-4022-A8BE-1CCD4A0F1B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tel 1">
            <a:extLst>
              <a:ext uri="{FF2B5EF4-FFF2-40B4-BE49-F238E27FC236}">
                <a16:creationId xmlns:a16="http://schemas.microsoft.com/office/drawing/2014/main" xmlns="" id="{FF7C3B51-A11B-BA2B-956C-27AF3629A96E}"/>
              </a:ext>
            </a:extLst>
          </p:cNvPr>
          <p:cNvSpPr>
            <a:spLocks noGrp="1"/>
          </p:cNvSpPr>
          <p:nvPr>
            <p:ph type="title"/>
          </p:nvPr>
        </p:nvSpPr>
        <p:spPr>
          <a:xfrm>
            <a:off x="1251678" y="382385"/>
            <a:ext cx="10178322" cy="1492132"/>
          </a:xfrm>
        </p:spPr>
        <p:txBody>
          <a:bodyPr anchor="ctr">
            <a:normAutofit/>
          </a:bodyPr>
          <a:lstStyle/>
          <a:p>
            <a:r>
              <a:rPr lang="en-GB" sz="3200" b="0" i="0" dirty="0">
                <a:effectLst/>
                <a:latin typeface="Playfair Display" panose="00000500000000000000" pitchFamily="2" charset="0"/>
              </a:rPr>
              <a:t>The global distribution of deaths from unsafe water</a:t>
            </a:r>
            <a:br>
              <a:rPr lang="en-GB" sz="3200" b="0" i="0" dirty="0">
                <a:effectLst/>
                <a:latin typeface="Playfair Display" panose="00000500000000000000" pitchFamily="2" charset="0"/>
              </a:rPr>
            </a:br>
            <a:endParaRPr lang="nb-NO" sz="3200" dirty="0"/>
          </a:p>
        </p:txBody>
      </p:sp>
      <p:sp>
        <p:nvSpPr>
          <p:cNvPr id="12" name="Freeform 6">
            <a:extLst>
              <a:ext uri="{FF2B5EF4-FFF2-40B4-BE49-F238E27FC236}">
                <a16:creationId xmlns:a16="http://schemas.microsoft.com/office/drawing/2014/main" xmlns="" id="{AB09A9E8-BF27-4613-A775-071F082083A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Plassholder for bunntekst 3">
            <a:extLst>
              <a:ext uri="{FF2B5EF4-FFF2-40B4-BE49-F238E27FC236}">
                <a16:creationId xmlns:a16="http://schemas.microsoft.com/office/drawing/2014/main" xmlns="" id="{617544BA-436B-ED50-56C5-0374CD9A8CF5}"/>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solidFill>
                  <a:schemeClr val="tx1">
                    <a:lumMod val="50000"/>
                    <a:lumOff val="50000"/>
                  </a:schemeClr>
                </a:solidFill>
              </a:rPr>
              <a:t>Project Number: 2020-1-UK01-KA227-SCH-094437</a:t>
            </a:r>
          </a:p>
        </p:txBody>
      </p:sp>
      <p:sp>
        <p:nvSpPr>
          <p:cNvPr id="14" name="Rectangle 13">
            <a:extLst>
              <a:ext uri="{FF2B5EF4-FFF2-40B4-BE49-F238E27FC236}">
                <a16:creationId xmlns:a16="http://schemas.microsoft.com/office/drawing/2014/main" xmlns="" id="{C3AFE299-6F79-44AF-9A77-2DC2DC1F84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8" name="Plassholder for innhold 2">
            <a:extLst>
              <a:ext uri="{FF2B5EF4-FFF2-40B4-BE49-F238E27FC236}">
                <a16:creationId xmlns:a16="http://schemas.microsoft.com/office/drawing/2014/main" xmlns="" id="{1D0C56FE-7043-82C9-8091-F2A3823E981C}"/>
              </a:ext>
            </a:extLst>
          </p:cNvPr>
          <p:cNvGraphicFramePr>
            <a:graphicFrameLocks noGrp="1"/>
          </p:cNvGraphicFramePr>
          <p:nvPr>
            <p:ph idx="1"/>
            <p:extLst>
              <p:ext uri="{D42A27DB-BD31-4B8C-83A1-F6EECF244321}">
                <p14:modId xmlns:p14="http://schemas.microsoft.com/office/powerpoint/2010/main" val="3689109452"/>
              </p:ext>
            </p:extLst>
          </p:nvPr>
        </p:nvGraphicFramePr>
        <p:xfrm>
          <a:off x="1250950" y="2286000"/>
          <a:ext cx="10179050" cy="359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xmlns="" id="{58AEE4AB-646D-2724-4C91-B6053E600FB0}"/>
              </a:ext>
            </a:extLst>
          </p:cNvPr>
          <p:cNvSpPr txBox="1"/>
          <p:nvPr/>
        </p:nvSpPr>
        <p:spPr>
          <a:xfrm>
            <a:off x="4754372" y="6002905"/>
            <a:ext cx="3144644" cy="369332"/>
          </a:xfrm>
          <a:prstGeom prst="rect">
            <a:avLst/>
          </a:prstGeom>
          <a:noFill/>
        </p:spPr>
        <p:txBody>
          <a:bodyPr wrap="square" rtlCol="0">
            <a:spAutoFit/>
          </a:bodyPr>
          <a:lstStyle/>
          <a:p>
            <a:r>
              <a:rPr lang="en-GB" dirty="0"/>
              <a:t>Source: Ritchie &amp; </a:t>
            </a:r>
            <a:r>
              <a:rPr lang="en-GB" dirty="0" err="1"/>
              <a:t>Roser</a:t>
            </a:r>
            <a:r>
              <a:rPr lang="en-GB" dirty="0"/>
              <a:t>, 2019</a:t>
            </a:r>
          </a:p>
        </p:txBody>
      </p:sp>
    </p:spTree>
    <p:extLst>
      <p:ext uri="{BB962C8B-B14F-4D97-AF65-F5344CB8AC3E}">
        <p14:creationId xmlns:p14="http://schemas.microsoft.com/office/powerpoint/2010/main" val="3508008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lassholder for innhold 5">
            <a:extLst>
              <a:ext uri="{FF2B5EF4-FFF2-40B4-BE49-F238E27FC236}">
                <a16:creationId xmlns:a16="http://schemas.microsoft.com/office/drawing/2014/main" xmlns="" id="{AE07AAC4-A40D-4822-F87D-EC9A1CEFCD0F}"/>
              </a:ext>
            </a:extLst>
          </p:cNvPr>
          <p:cNvPicPr>
            <a:picLocks noGrp="1" noChangeAspect="1"/>
          </p:cNvPicPr>
          <p:nvPr>
            <p:ph idx="1"/>
          </p:nvPr>
        </p:nvPicPr>
        <p:blipFill>
          <a:blip r:embed="rId2"/>
          <a:stretch>
            <a:fillRect/>
          </a:stretch>
        </p:blipFill>
        <p:spPr>
          <a:xfrm>
            <a:off x="1096051" y="196253"/>
            <a:ext cx="10489576" cy="6179426"/>
          </a:xfrm>
        </p:spPr>
      </p:pic>
      <p:sp>
        <p:nvSpPr>
          <p:cNvPr id="4" name="Plassholder for bunntekst 3">
            <a:extLst>
              <a:ext uri="{FF2B5EF4-FFF2-40B4-BE49-F238E27FC236}">
                <a16:creationId xmlns:a16="http://schemas.microsoft.com/office/drawing/2014/main" xmlns="" id="{3E47DE83-2B7F-44D9-8259-72B501774ADC}"/>
              </a:ext>
            </a:extLst>
          </p:cNvPr>
          <p:cNvSpPr>
            <a:spLocks noGrp="1"/>
          </p:cNvSpPr>
          <p:nvPr>
            <p:ph type="ftr" sz="quarter" idx="11"/>
          </p:nvPr>
        </p:nvSpPr>
        <p:spPr/>
        <p:txBody>
          <a:bodyPr/>
          <a:lstStyle/>
          <a:p>
            <a:r>
              <a:rPr lang="en-US"/>
              <a:t>Project Number: 2020-1-UK01-KA227-SCH-094437</a:t>
            </a:r>
            <a:endParaRPr lang="en-US" dirty="0"/>
          </a:p>
        </p:txBody>
      </p:sp>
      <p:sp>
        <p:nvSpPr>
          <p:cNvPr id="5" name="TextBox 4">
            <a:extLst>
              <a:ext uri="{FF2B5EF4-FFF2-40B4-BE49-F238E27FC236}">
                <a16:creationId xmlns:a16="http://schemas.microsoft.com/office/drawing/2014/main" xmlns="" id="{7E09045E-0CDE-DEA1-BCE9-B1BB5F130183}"/>
              </a:ext>
            </a:extLst>
          </p:cNvPr>
          <p:cNvSpPr txBox="1"/>
          <p:nvPr/>
        </p:nvSpPr>
        <p:spPr>
          <a:xfrm>
            <a:off x="4754372" y="5714477"/>
            <a:ext cx="3144644" cy="369332"/>
          </a:xfrm>
          <a:prstGeom prst="rect">
            <a:avLst/>
          </a:prstGeom>
          <a:noFill/>
        </p:spPr>
        <p:txBody>
          <a:bodyPr wrap="square" rtlCol="0">
            <a:spAutoFit/>
          </a:bodyPr>
          <a:lstStyle/>
          <a:p>
            <a:r>
              <a:rPr lang="en-GB" dirty="0"/>
              <a:t>Source: Ritchie &amp; </a:t>
            </a:r>
            <a:r>
              <a:rPr lang="en-GB" dirty="0" err="1"/>
              <a:t>Roser</a:t>
            </a:r>
            <a:r>
              <a:rPr lang="en-GB" dirty="0"/>
              <a:t>, 2019</a:t>
            </a:r>
          </a:p>
        </p:txBody>
      </p:sp>
    </p:spTree>
    <p:extLst>
      <p:ext uri="{BB962C8B-B14F-4D97-AF65-F5344CB8AC3E}">
        <p14:creationId xmlns:p14="http://schemas.microsoft.com/office/powerpoint/2010/main" val="2560689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400" dirty="0">
                <a:latin typeface="Playfair Display" panose="00000500000000000000" pitchFamily="2" charset="0"/>
              </a:rPr>
              <a:t>Access to safe drinking water</a:t>
            </a:r>
            <a:r>
              <a:rPr lang="en-GB" sz="5400" dirty="0">
                <a:latin typeface="Playfair Display" panose="00000500000000000000" pitchFamily="2" charset="0"/>
              </a:rPr>
              <a:t/>
            </a:r>
            <a:br>
              <a:rPr lang="en-GB" sz="5400" dirty="0">
                <a:latin typeface="Playfair Display" panose="00000500000000000000" pitchFamily="2" charset="0"/>
              </a:rPr>
            </a:br>
            <a:endParaRPr lang="en-GB" dirty="0"/>
          </a:p>
        </p:txBody>
      </p:sp>
      <p:sp>
        <p:nvSpPr>
          <p:cNvPr id="3" name="Content Placeholder 2"/>
          <p:cNvSpPr>
            <a:spLocks noGrp="1"/>
          </p:cNvSpPr>
          <p:nvPr>
            <p:ph idx="1"/>
          </p:nvPr>
        </p:nvSpPr>
        <p:spPr>
          <a:xfrm>
            <a:off x="1251678" y="1246192"/>
            <a:ext cx="4962086" cy="4185874"/>
          </a:xfrm>
        </p:spPr>
        <p:txBody>
          <a:bodyPr>
            <a:normAutofit fontScale="92500" lnSpcReduction="20000"/>
          </a:bodyPr>
          <a:lstStyle/>
          <a:p>
            <a:r>
              <a:rPr lang="en-GB" dirty="0" smtClean="0"/>
              <a:t>According to data from WHO/UNICEF JMP as reported by UNICEF, in 2020 a quarter of the world population didn’t have access to safely managed drinking water.</a:t>
            </a:r>
          </a:p>
          <a:p>
            <a:r>
              <a:rPr lang="en-GB" dirty="0" smtClean="0"/>
              <a:t>This is defined as “</a:t>
            </a:r>
            <a:r>
              <a:rPr lang="en-GB" dirty="0"/>
              <a:t>Improved source accessible on premises, available when needed and free of </a:t>
            </a:r>
            <a:r>
              <a:rPr lang="en-GB" dirty="0" smtClean="0"/>
              <a:t>contamination”.</a:t>
            </a:r>
          </a:p>
          <a:p>
            <a:r>
              <a:rPr lang="en-GB" dirty="0" smtClean="0"/>
              <a:t>Basic access refers to a round trip of at most half an hour, while limited refers to more than half an hour for an individual to gain access. </a:t>
            </a:r>
          </a:p>
          <a:p>
            <a:r>
              <a:rPr lang="en-GB" dirty="0" smtClean="0"/>
              <a:t>An unimproved water source indicates it is not protected from contamination, but is mostly underground, while surface water is self explanatory.</a:t>
            </a:r>
          </a:p>
        </p:txBody>
      </p:sp>
      <p:sp>
        <p:nvSpPr>
          <p:cNvPr id="4" name="Footer Placeholder 3"/>
          <p:cNvSpPr>
            <a:spLocks noGrp="1"/>
          </p:cNvSpPr>
          <p:nvPr>
            <p:ph type="ftr" sz="quarter" idx="11"/>
          </p:nvPr>
        </p:nvSpPr>
        <p:spPr/>
        <p:txBody>
          <a:bodyPr/>
          <a:lstStyle/>
          <a:p>
            <a:r>
              <a:rPr lang="en-US" smtClean="0"/>
              <a:t>Project Number: 2020-1-UK01-KA227-SCH-094437</a:t>
            </a:r>
            <a:endParaRPr lang="en-US" dirty="0"/>
          </a:p>
        </p:txBody>
      </p:sp>
      <p:pic>
        <p:nvPicPr>
          <p:cNvPr id="5" name="Picture 4"/>
          <p:cNvPicPr>
            <a:picLocks noChangeAspect="1"/>
          </p:cNvPicPr>
          <p:nvPr/>
        </p:nvPicPr>
        <p:blipFill>
          <a:blip r:embed="rId2"/>
          <a:stretch>
            <a:fillRect/>
          </a:stretch>
        </p:blipFill>
        <p:spPr>
          <a:xfrm>
            <a:off x="6575392" y="1225409"/>
            <a:ext cx="4610743" cy="5077534"/>
          </a:xfrm>
          <a:prstGeom prst="rect">
            <a:avLst/>
          </a:prstGeom>
        </p:spPr>
      </p:pic>
      <p:sp>
        <p:nvSpPr>
          <p:cNvPr id="6" name="Rectangle 5"/>
          <p:cNvSpPr/>
          <p:nvPr/>
        </p:nvSpPr>
        <p:spPr>
          <a:xfrm>
            <a:off x="1251678" y="5879593"/>
            <a:ext cx="2307748" cy="369332"/>
          </a:xfrm>
          <a:prstGeom prst="rect">
            <a:avLst/>
          </a:prstGeom>
        </p:spPr>
        <p:txBody>
          <a:bodyPr wrap="none">
            <a:spAutoFit/>
          </a:bodyPr>
          <a:lstStyle/>
          <a:p>
            <a:r>
              <a:rPr lang="en-GB" dirty="0" smtClean="0"/>
              <a:t>Source: UNICEF</a:t>
            </a:r>
            <a:r>
              <a:rPr lang="en-GB" dirty="0"/>
              <a:t>, </a:t>
            </a:r>
            <a:r>
              <a:rPr lang="en-GB" dirty="0" smtClean="0"/>
              <a:t>2021</a:t>
            </a:r>
            <a:endParaRPr lang="en-GB" dirty="0"/>
          </a:p>
        </p:txBody>
      </p:sp>
    </p:spTree>
    <p:extLst>
      <p:ext uri="{BB962C8B-B14F-4D97-AF65-F5344CB8AC3E}">
        <p14:creationId xmlns:p14="http://schemas.microsoft.com/office/powerpoint/2010/main" val="32762492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411479"/>
            <a:ext cx="3247586" cy="3593591"/>
          </a:xfrm>
        </p:spPr>
        <p:txBody>
          <a:bodyPr/>
          <a:lstStyle/>
          <a:p>
            <a:r>
              <a:rPr lang="en-GB" dirty="0"/>
              <a:t>The findings show stark differences, with the poorest and those residing in remote regions having the lowest likelihood of using a basic service. In the majority of nations, women and girls continue to bear the brunt of collecting water.</a:t>
            </a:r>
          </a:p>
        </p:txBody>
      </p:sp>
      <p:sp>
        <p:nvSpPr>
          <p:cNvPr id="4" name="Footer Placeholder 3"/>
          <p:cNvSpPr>
            <a:spLocks noGrp="1"/>
          </p:cNvSpPr>
          <p:nvPr>
            <p:ph type="ftr" sz="quarter" idx="11"/>
          </p:nvPr>
        </p:nvSpPr>
        <p:spPr/>
        <p:txBody>
          <a:bodyPr/>
          <a:lstStyle/>
          <a:p>
            <a:r>
              <a:rPr lang="en-US" smtClean="0"/>
              <a:t>Project Number: 2020-1-UK01-KA227-SCH-094437</a:t>
            </a:r>
            <a:endParaRPr lang="en-US" dirty="0"/>
          </a:p>
        </p:txBody>
      </p:sp>
      <p:pic>
        <p:nvPicPr>
          <p:cNvPr id="5" name="Picture 4"/>
          <p:cNvPicPr>
            <a:picLocks noChangeAspect="1"/>
          </p:cNvPicPr>
          <p:nvPr/>
        </p:nvPicPr>
        <p:blipFill>
          <a:blip r:embed="rId2"/>
          <a:stretch>
            <a:fillRect/>
          </a:stretch>
        </p:blipFill>
        <p:spPr>
          <a:xfrm>
            <a:off x="4586679" y="9397"/>
            <a:ext cx="7301346" cy="5828632"/>
          </a:xfrm>
          <a:prstGeom prst="rect">
            <a:avLst/>
          </a:prstGeom>
        </p:spPr>
      </p:pic>
      <p:sp>
        <p:nvSpPr>
          <p:cNvPr id="6" name="Rectangle 5"/>
          <p:cNvSpPr/>
          <p:nvPr/>
        </p:nvSpPr>
        <p:spPr>
          <a:xfrm>
            <a:off x="8153400" y="5712523"/>
            <a:ext cx="3793026" cy="646331"/>
          </a:xfrm>
          <a:prstGeom prst="rect">
            <a:avLst/>
          </a:prstGeom>
        </p:spPr>
        <p:txBody>
          <a:bodyPr wrap="none">
            <a:spAutoFit/>
          </a:bodyPr>
          <a:lstStyle/>
          <a:p>
            <a:pPr algn="r"/>
            <a:r>
              <a:rPr lang="en-GB" dirty="0" smtClean="0"/>
              <a:t>Data Source: WHO/UNICEF JMP, 2021</a:t>
            </a:r>
          </a:p>
          <a:p>
            <a:pPr algn="r"/>
            <a:r>
              <a:rPr lang="en-GB" dirty="0" smtClean="0"/>
              <a:t>Visualisation: UNICEF</a:t>
            </a:r>
            <a:r>
              <a:rPr lang="en-GB" dirty="0"/>
              <a:t>, </a:t>
            </a:r>
            <a:r>
              <a:rPr lang="en-GB" dirty="0" smtClean="0"/>
              <a:t>2021</a:t>
            </a:r>
            <a:endParaRPr lang="en-GB" dirty="0"/>
          </a:p>
        </p:txBody>
      </p:sp>
      <p:sp>
        <p:nvSpPr>
          <p:cNvPr id="7" name="Rectangle 6"/>
          <p:cNvSpPr/>
          <p:nvPr/>
        </p:nvSpPr>
        <p:spPr>
          <a:xfrm>
            <a:off x="1251678" y="4005070"/>
            <a:ext cx="2232406" cy="369332"/>
          </a:xfrm>
          <a:prstGeom prst="rect">
            <a:avLst/>
          </a:prstGeom>
        </p:spPr>
        <p:txBody>
          <a:bodyPr wrap="none">
            <a:spAutoFit/>
          </a:bodyPr>
          <a:lstStyle/>
          <a:p>
            <a:r>
              <a:rPr lang="en-GB" dirty="0" smtClean="0"/>
              <a:t>Source: UNICEF</a:t>
            </a:r>
            <a:r>
              <a:rPr lang="en-GB" dirty="0"/>
              <a:t>, </a:t>
            </a:r>
            <a:r>
              <a:rPr lang="en-GB" dirty="0" smtClean="0"/>
              <a:t>2021</a:t>
            </a:r>
            <a:endParaRPr lang="en-GB" dirty="0"/>
          </a:p>
        </p:txBody>
      </p:sp>
    </p:spTree>
    <p:extLst>
      <p:ext uri="{BB962C8B-B14F-4D97-AF65-F5344CB8AC3E}">
        <p14:creationId xmlns:p14="http://schemas.microsoft.com/office/powerpoint/2010/main" val="1498580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1970</TotalTime>
  <Words>1150</Words>
  <Application>Microsoft Office PowerPoint</Application>
  <PresentationFormat>Widescreen</PresentationFormat>
  <Paragraphs>101</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Gill Sans MT</vt:lpstr>
      <vt:lpstr>Impact</vt:lpstr>
      <vt:lpstr>Lato</vt:lpstr>
      <vt:lpstr>Playfair Display</vt:lpstr>
      <vt:lpstr>Times New Roman</vt:lpstr>
      <vt:lpstr>Badge</vt:lpstr>
      <vt:lpstr>ENVIRONMENT Citizenship module  INTERMEZZO UNGDOMSORGANISASJON</vt:lpstr>
      <vt:lpstr>TOPIC 8: Clean Water Resources   </vt:lpstr>
      <vt:lpstr>PowerPoint Presentation</vt:lpstr>
      <vt:lpstr>The importance of clean water resources</vt:lpstr>
      <vt:lpstr>Unsafe water is a leading risk factor for death </vt:lpstr>
      <vt:lpstr>The global distribution of deaths from unsafe water </vt:lpstr>
      <vt:lpstr>PowerPoint Presentation</vt:lpstr>
      <vt:lpstr>Access to safe drinking water </vt:lpstr>
      <vt:lpstr>PowerPoint Presentation</vt:lpstr>
      <vt:lpstr>PowerPoint Presentation</vt:lpstr>
      <vt:lpstr>Access to safe drinking water </vt:lpstr>
      <vt:lpstr>PowerPoint Presentation</vt:lpstr>
      <vt:lpstr>Are we making progress? </vt:lpstr>
      <vt:lpstr>Policies to promote sustainable water use </vt:lpstr>
      <vt:lpstr>Tedx</vt:lpstr>
      <vt:lpstr>Situation in africa</vt:lpstr>
      <vt:lpstr>Life without water?</vt:lpstr>
      <vt:lpstr>General disucssion</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Volga Sezen</cp:lastModifiedBy>
  <cp:revision>172</cp:revision>
  <dcterms:created xsi:type="dcterms:W3CDTF">2021-12-01T10:07:52Z</dcterms:created>
  <dcterms:modified xsi:type="dcterms:W3CDTF">2022-09-05T00:40:27Z</dcterms:modified>
</cp:coreProperties>
</file>