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2" r:id="rId15"/>
    <p:sldId id="271" r:id="rId16"/>
    <p:sldId id="27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681"/>
  </p:normalViewPr>
  <p:slideViewPr>
    <p:cSldViewPr snapToGrid="0" snapToObjects="1">
      <p:cViewPr>
        <p:scale>
          <a:sx n="75" d="100"/>
          <a:sy n="75" d="100"/>
        </p:scale>
        <p:origin x="1398" y="4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F1ACCB-E535-438F-BCF5-43D930678441}"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58375FFB-02E6-49CA-92E8-127E5B4226E3}">
      <dgm:prSet/>
      <dgm:spPr/>
      <dgm:t>
        <a:bodyPr/>
        <a:lstStyle/>
        <a:p>
          <a:pPr>
            <a:defRPr cap="all"/>
          </a:pPr>
          <a:r>
            <a:rPr lang="nb-NO" dirty="0" err="1"/>
            <a:t>Increasing</a:t>
          </a:r>
          <a:r>
            <a:rPr lang="nb-NO" dirty="0"/>
            <a:t> </a:t>
          </a:r>
          <a:r>
            <a:rPr lang="nb-NO" dirty="0" err="1"/>
            <a:t>the</a:t>
          </a:r>
          <a:r>
            <a:rPr lang="nb-NO" dirty="0"/>
            <a:t> </a:t>
          </a:r>
          <a:r>
            <a:rPr lang="nb-NO" dirty="0" err="1"/>
            <a:t>awareness</a:t>
          </a:r>
          <a:r>
            <a:rPr lang="nb-NO" dirty="0"/>
            <a:t> in terms of </a:t>
          </a:r>
          <a:r>
            <a:rPr lang="nb-NO" dirty="0" err="1"/>
            <a:t>protection</a:t>
          </a:r>
          <a:r>
            <a:rPr lang="nb-NO" dirty="0"/>
            <a:t> of </a:t>
          </a:r>
          <a:r>
            <a:rPr lang="nb-NO" dirty="0" err="1"/>
            <a:t>our</a:t>
          </a:r>
          <a:r>
            <a:rPr lang="nb-NO" dirty="0"/>
            <a:t> </a:t>
          </a:r>
          <a:r>
            <a:rPr lang="nb-NO" dirty="0" err="1"/>
            <a:t>environment</a:t>
          </a:r>
          <a:r>
            <a:rPr lang="nb-NO" dirty="0"/>
            <a:t>.</a:t>
          </a:r>
          <a:endParaRPr lang="en-US" dirty="0"/>
        </a:p>
      </dgm:t>
    </dgm:pt>
    <dgm:pt modelId="{8C4D0521-399E-4350-AAD4-69A1DC3CE5F7}" type="parTrans" cxnId="{60F9850D-8591-4F4A-97EB-DF3E517895DD}">
      <dgm:prSet/>
      <dgm:spPr/>
      <dgm:t>
        <a:bodyPr/>
        <a:lstStyle/>
        <a:p>
          <a:endParaRPr lang="en-US"/>
        </a:p>
      </dgm:t>
    </dgm:pt>
    <dgm:pt modelId="{2006CFA2-41CF-4259-AA67-A30E2E7E78FA}" type="sibTrans" cxnId="{60F9850D-8591-4F4A-97EB-DF3E517895DD}">
      <dgm:prSet phldrT="01" phldr="0"/>
      <dgm:spPr/>
      <dgm:t>
        <a:bodyPr/>
        <a:lstStyle/>
        <a:p>
          <a:endParaRPr lang="en-US"/>
        </a:p>
      </dgm:t>
    </dgm:pt>
    <dgm:pt modelId="{6A3CEA5B-4799-4D9B-8A39-F7129296DA61}">
      <dgm:prSet/>
      <dgm:spPr/>
      <dgm:t>
        <a:bodyPr/>
        <a:lstStyle/>
        <a:p>
          <a:pPr>
            <a:defRPr cap="all"/>
          </a:pPr>
          <a:r>
            <a:rPr lang="nb-NO"/>
            <a:t>To create a better future for the next generation.</a:t>
          </a:r>
          <a:endParaRPr lang="en-US"/>
        </a:p>
      </dgm:t>
    </dgm:pt>
    <dgm:pt modelId="{7C6F8FD1-9C27-453F-9E2B-2F337E38DF49}" type="parTrans" cxnId="{C4F2FC5B-D585-4D3D-922E-7E794EEC3F8F}">
      <dgm:prSet/>
      <dgm:spPr/>
      <dgm:t>
        <a:bodyPr/>
        <a:lstStyle/>
        <a:p>
          <a:endParaRPr lang="en-US"/>
        </a:p>
      </dgm:t>
    </dgm:pt>
    <dgm:pt modelId="{A8AFA8E6-54D7-4D3C-A81F-A9A5E72D11A1}" type="sibTrans" cxnId="{C4F2FC5B-D585-4D3D-922E-7E794EEC3F8F}">
      <dgm:prSet phldrT="02" phldr="0"/>
      <dgm:spPr/>
      <dgm:t>
        <a:bodyPr/>
        <a:lstStyle/>
        <a:p>
          <a:endParaRPr lang="en-US"/>
        </a:p>
      </dgm:t>
    </dgm:pt>
    <dgm:pt modelId="{CA9A5C9D-A2CF-4EC6-8326-F9BFA88CF86F}">
      <dgm:prSet/>
      <dgm:spPr/>
      <dgm:t>
        <a:bodyPr/>
        <a:lstStyle/>
        <a:p>
          <a:pPr>
            <a:defRPr cap="all"/>
          </a:pPr>
          <a:r>
            <a:rPr lang="en-US" dirty="0"/>
            <a:t>TO LIVE IN MORE </a:t>
          </a:r>
          <a:r>
            <a:rPr lang="nb-NO" dirty="0" err="1"/>
            <a:t>sustainable</a:t>
          </a:r>
          <a:r>
            <a:rPr lang="nb-NO" dirty="0"/>
            <a:t> WORLD</a:t>
          </a:r>
          <a:endParaRPr lang="en-US" dirty="0"/>
        </a:p>
      </dgm:t>
    </dgm:pt>
    <dgm:pt modelId="{D3A4763A-8F41-4970-82B8-7189E9FA9250}" type="parTrans" cxnId="{F77CB8DF-58A1-46C1-8135-E7FDEBDF35F0}">
      <dgm:prSet/>
      <dgm:spPr/>
      <dgm:t>
        <a:bodyPr/>
        <a:lstStyle/>
        <a:p>
          <a:endParaRPr lang="en-US"/>
        </a:p>
      </dgm:t>
    </dgm:pt>
    <dgm:pt modelId="{E48F8EB3-7892-410F-8A9A-E3041612963C}" type="sibTrans" cxnId="{F77CB8DF-58A1-46C1-8135-E7FDEBDF35F0}">
      <dgm:prSet phldrT="03" phldr="0"/>
      <dgm:spPr/>
      <dgm:t>
        <a:bodyPr/>
        <a:lstStyle/>
        <a:p>
          <a:endParaRPr lang="en-US"/>
        </a:p>
      </dgm:t>
    </dgm:pt>
    <dgm:pt modelId="{2A66A593-C662-4C80-A259-BFB66FD58619}" type="pres">
      <dgm:prSet presAssocID="{F5F1ACCB-E535-438F-BCF5-43D930678441}" presName="diagram" presStyleCnt="0">
        <dgm:presLayoutVars>
          <dgm:dir/>
          <dgm:resizeHandles val="exact"/>
        </dgm:presLayoutVars>
      </dgm:prSet>
      <dgm:spPr/>
      <dgm:t>
        <a:bodyPr/>
        <a:lstStyle/>
        <a:p>
          <a:endParaRPr lang="en-GB"/>
        </a:p>
      </dgm:t>
    </dgm:pt>
    <dgm:pt modelId="{228247E6-0B90-4807-9409-7D80AE3092C2}" type="pres">
      <dgm:prSet presAssocID="{58375FFB-02E6-49CA-92E8-127E5B4226E3}" presName="node" presStyleLbl="node1" presStyleIdx="0" presStyleCnt="3">
        <dgm:presLayoutVars>
          <dgm:bulletEnabled val="1"/>
        </dgm:presLayoutVars>
      </dgm:prSet>
      <dgm:spPr/>
      <dgm:t>
        <a:bodyPr/>
        <a:lstStyle/>
        <a:p>
          <a:endParaRPr lang="en-GB"/>
        </a:p>
      </dgm:t>
    </dgm:pt>
    <dgm:pt modelId="{65D5A626-ED03-4000-9276-B452445AFFF3}" type="pres">
      <dgm:prSet presAssocID="{2006CFA2-41CF-4259-AA67-A30E2E7E78FA}" presName="sibTrans" presStyleCnt="0"/>
      <dgm:spPr/>
    </dgm:pt>
    <dgm:pt modelId="{EBEFA771-FFB7-4619-AFA0-384B736D7849}" type="pres">
      <dgm:prSet presAssocID="{6A3CEA5B-4799-4D9B-8A39-F7129296DA61}" presName="node" presStyleLbl="node1" presStyleIdx="1" presStyleCnt="3">
        <dgm:presLayoutVars>
          <dgm:bulletEnabled val="1"/>
        </dgm:presLayoutVars>
      </dgm:prSet>
      <dgm:spPr/>
      <dgm:t>
        <a:bodyPr/>
        <a:lstStyle/>
        <a:p>
          <a:endParaRPr lang="en-GB"/>
        </a:p>
      </dgm:t>
    </dgm:pt>
    <dgm:pt modelId="{FC4AC39A-FB9B-4EFF-902D-1588D1460777}" type="pres">
      <dgm:prSet presAssocID="{A8AFA8E6-54D7-4D3C-A81F-A9A5E72D11A1}" presName="sibTrans" presStyleCnt="0"/>
      <dgm:spPr/>
    </dgm:pt>
    <dgm:pt modelId="{51D413CB-5EAD-4285-848F-365C4A9B6167}" type="pres">
      <dgm:prSet presAssocID="{CA9A5C9D-A2CF-4EC6-8326-F9BFA88CF86F}" presName="node" presStyleLbl="node1" presStyleIdx="2" presStyleCnt="3">
        <dgm:presLayoutVars>
          <dgm:bulletEnabled val="1"/>
        </dgm:presLayoutVars>
      </dgm:prSet>
      <dgm:spPr/>
      <dgm:t>
        <a:bodyPr/>
        <a:lstStyle/>
        <a:p>
          <a:endParaRPr lang="en-GB"/>
        </a:p>
      </dgm:t>
    </dgm:pt>
  </dgm:ptLst>
  <dgm:cxnLst>
    <dgm:cxn modelId="{49B25E2C-497D-47B6-8D42-E5DA9526F0C2}" type="presOf" srcId="{6A3CEA5B-4799-4D9B-8A39-F7129296DA61}" destId="{EBEFA771-FFB7-4619-AFA0-384B736D7849}" srcOrd="0" destOrd="0" presId="urn:microsoft.com/office/officeart/2005/8/layout/default"/>
    <dgm:cxn modelId="{F77CB8DF-58A1-46C1-8135-E7FDEBDF35F0}" srcId="{F5F1ACCB-E535-438F-BCF5-43D930678441}" destId="{CA9A5C9D-A2CF-4EC6-8326-F9BFA88CF86F}" srcOrd="2" destOrd="0" parTransId="{D3A4763A-8F41-4970-82B8-7189E9FA9250}" sibTransId="{E48F8EB3-7892-410F-8A9A-E3041612963C}"/>
    <dgm:cxn modelId="{11B26447-6BC2-4B56-A14A-949E0E98C510}" type="presOf" srcId="{F5F1ACCB-E535-438F-BCF5-43D930678441}" destId="{2A66A593-C662-4C80-A259-BFB66FD58619}" srcOrd="0" destOrd="0" presId="urn:microsoft.com/office/officeart/2005/8/layout/default"/>
    <dgm:cxn modelId="{60F9850D-8591-4F4A-97EB-DF3E517895DD}" srcId="{F5F1ACCB-E535-438F-BCF5-43D930678441}" destId="{58375FFB-02E6-49CA-92E8-127E5B4226E3}" srcOrd="0" destOrd="0" parTransId="{8C4D0521-399E-4350-AAD4-69A1DC3CE5F7}" sibTransId="{2006CFA2-41CF-4259-AA67-A30E2E7E78FA}"/>
    <dgm:cxn modelId="{625B7CE1-4E6B-483E-924A-4806AFE478B0}" type="presOf" srcId="{58375FFB-02E6-49CA-92E8-127E5B4226E3}" destId="{228247E6-0B90-4807-9409-7D80AE3092C2}" srcOrd="0" destOrd="0" presId="urn:microsoft.com/office/officeart/2005/8/layout/default"/>
    <dgm:cxn modelId="{C4F2FC5B-D585-4D3D-922E-7E794EEC3F8F}" srcId="{F5F1ACCB-E535-438F-BCF5-43D930678441}" destId="{6A3CEA5B-4799-4D9B-8A39-F7129296DA61}" srcOrd="1" destOrd="0" parTransId="{7C6F8FD1-9C27-453F-9E2B-2F337E38DF49}" sibTransId="{A8AFA8E6-54D7-4D3C-A81F-A9A5E72D11A1}"/>
    <dgm:cxn modelId="{51F12F9C-3DD3-422E-8A99-22EA5A1DC6F8}" type="presOf" srcId="{CA9A5C9D-A2CF-4EC6-8326-F9BFA88CF86F}" destId="{51D413CB-5EAD-4285-848F-365C4A9B6167}" srcOrd="0" destOrd="0" presId="urn:microsoft.com/office/officeart/2005/8/layout/default"/>
    <dgm:cxn modelId="{08B9537D-4511-4391-A21D-B28E48D393D6}" type="presParOf" srcId="{2A66A593-C662-4C80-A259-BFB66FD58619}" destId="{228247E6-0B90-4807-9409-7D80AE3092C2}" srcOrd="0" destOrd="0" presId="urn:microsoft.com/office/officeart/2005/8/layout/default"/>
    <dgm:cxn modelId="{20C3E59D-E447-44B4-808A-6DA812BCCB77}" type="presParOf" srcId="{2A66A593-C662-4C80-A259-BFB66FD58619}" destId="{65D5A626-ED03-4000-9276-B452445AFFF3}" srcOrd="1" destOrd="0" presId="urn:microsoft.com/office/officeart/2005/8/layout/default"/>
    <dgm:cxn modelId="{A14BFD1E-3165-42B1-9CA6-525E28401D15}" type="presParOf" srcId="{2A66A593-C662-4C80-A259-BFB66FD58619}" destId="{EBEFA771-FFB7-4619-AFA0-384B736D7849}" srcOrd="2" destOrd="0" presId="urn:microsoft.com/office/officeart/2005/8/layout/default"/>
    <dgm:cxn modelId="{C18522EA-EE16-4FFF-A26D-54C1D9EDF794}" type="presParOf" srcId="{2A66A593-C662-4C80-A259-BFB66FD58619}" destId="{FC4AC39A-FB9B-4EFF-902D-1588D1460777}" srcOrd="3" destOrd="0" presId="urn:microsoft.com/office/officeart/2005/8/layout/default"/>
    <dgm:cxn modelId="{4BE394FF-E8C1-42DF-B58F-B6D17C66FD30}" type="presParOf" srcId="{2A66A593-C662-4C80-A259-BFB66FD58619}" destId="{51D413CB-5EAD-4285-848F-365C4A9B616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21B130-B21C-4D31-B056-300582E79D7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1972E6D9-1FB5-4501-AE20-81CEEE46AD49}">
      <dgm:prSet/>
      <dgm:spPr/>
      <dgm:t>
        <a:bodyPr/>
        <a:lstStyle/>
        <a:p>
          <a:r>
            <a:rPr lang="en-US" dirty="0"/>
            <a:t>1. People may save millions of </a:t>
          </a:r>
          <a:r>
            <a:rPr lang="en-US" dirty="0" err="1"/>
            <a:t>tonnes</a:t>
          </a:r>
          <a:r>
            <a:rPr lang="en-US" dirty="0"/>
            <a:t> of material from going into landfills by recycling, freeing up room for waste that cannot be recycled.</a:t>
          </a:r>
        </a:p>
      </dgm:t>
    </dgm:pt>
    <dgm:pt modelId="{A4BE638B-5D71-4732-A719-CCA0F3D48C61}" type="parTrans" cxnId="{10063664-D83D-4944-9887-146E0E3E16F0}">
      <dgm:prSet/>
      <dgm:spPr/>
      <dgm:t>
        <a:bodyPr/>
        <a:lstStyle/>
        <a:p>
          <a:endParaRPr lang="en-US"/>
        </a:p>
      </dgm:t>
    </dgm:pt>
    <dgm:pt modelId="{4B5E93A1-7994-4EC4-89F8-883917ED5890}" type="sibTrans" cxnId="{10063664-D83D-4944-9887-146E0E3E16F0}">
      <dgm:prSet/>
      <dgm:spPr/>
      <dgm:t>
        <a:bodyPr/>
        <a:lstStyle/>
        <a:p>
          <a:endParaRPr lang="en-US"/>
        </a:p>
      </dgm:t>
    </dgm:pt>
    <dgm:pt modelId="{B47E79F2-9E36-4CA7-8AD5-0C14A27DEB0D}">
      <dgm:prSet/>
      <dgm:spPr/>
      <dgm:t>
        <a:bodyPr/>
        <a:lstStyle/>
        <a:p>
          <a:r>
            <a:rPr lang="en-GB" dirty="0"/>
            <a:t>2.  </a:t>
          </a:r>
          <a:r>
            <a:rPr lang="en-US" dirty="0"/>
            <a:t>Recycling lessens the need for raw materials to be extracted (via mining, quarrying, and logging), refined, and processed, all of which result in significant air and water pollution. With more recycling, the amount of contaminants emitted into the air and water may be significantly decreased. </a:t>
          </a:r>
        </a:p>
      </dgm:t>
    </dgm:pt>
    <dgm:pt modelId="{04E20353-CE08-4918-A62A-0AB63E898178}" type="parTrans" cxnId="{BE6E67FD-2843-4740-B77C-80D5EEA3BC0B}">
      <dgm:prSet/>
      <dgm:spPr/>
      <dgm:t>
        <a:bodyPr/>
        <a:lstStyle/>
        <a:p>
          <a:endParaRPr lang="en-US"/>
        </a:p>
      </dgm:t>
    </dgm:pt>
    <dgm:pt modelId="{C84AE5B0-69E4-4630-8F0D-CA020214634C}" type="sibTrans" cxnId="{BE6E67FD-2843-4740-B77C-80D5EEA3BC0B}">
      <dgm:prSet/>
      <dgm:spPr/>
      <dgm:t>
        <a:bodyPr/>
        <a:lstStyle/>
        <a:p>
          <a:endParaRPr lang="en-US"/>
        </a:p>
      </dgm:t>
    </dgm:pt>
    <dgm:pt modelId="{E4BC542E-0412-40A0-A49F-EF256BBAFF8F}">
      <dgm:prSet/>
      <dgm:spPr/>
      <dgm:t>
        <a:bodyPr/>
        <a:lstStyle/>
        <a:p>
          <a:r>
            <a:rPr lang="en-US" dirty="0"/>
            <a:t>3.  Recycling helps combat climate change by saving energy and lowering greenhouse gas emissions. More than 18 million </a:t>
          </a:r>
          <a:r>
            <a:rPr lang="en-US" dirty="0" err="1"/>
            <a:t>tonnes</a:t>
          </a:r>
          <a:r>
            <a:rPr lang="en-US" dirty="0"/>
            <a:t> of CO2 are thought to be saved annually in the UK by recycling, which is the same as removing 5 million automobiles off the road. In other words, recycling lowers atmospheric emissions of greenhouse gases. </a:t>
          </a:r>
        </a:p>
      </dgm:t>
    </dgm:pt>
    <dgm:pt modelId="{39D8D30E-B239-4BE5-A2AD-06711448DD4E}" type="parTrans" cxnId="{234FE792-3FF5-4CD9-A229-8920142C9526}">
      <dgm:prSet/>
      <dgm:spPr/>
      <dgm:t>
        <a:bodyPr/>
        <a:lstStyle/>
        <a:p>
          <a:endParaRPr lang="en-US"/>
        </a:p>
      </dgm:t>
    </dgm:pt>
    <dgm:pt modelId="{A98C3C82-9643-44F9-866D-FDA562C93170}" type="sibTrans" cxnId="{234FE792-3FF5-4CD9-A229-8920142C9526}">
      <dgm:prSet/>
      <dgm:spPr/>
      <dgm:t>
        <a:bodyPr/>
        <a:lstStyle/>
        <a:p>
          <a:endParaRPr lang="en-US"/>
        </a:p>
      </dgm:t>
    </dgm:pt>
    <dgm:pt modelId="{1D46D37F-336D-48CA-924D-3B3173F6FBC8}">
      <dgm:prSet/>
      <dgm:spPr/>
      <dgm:t>
        <a:bodyPr/>
        <a:lstStyle/>
        <a:p>
          <a:r>
            <a:rPr lang="en-GB" dirty="0"/>
            <a:t>4. </a:t>
          </a:r>
          <a:r>
            <a:rPr lang="en-US" dirty="0"/>
            <a:t>With regard to all related costs, such as transportation and other expenses, using recycled materials in the production process consumes significantly less energy than making new items from scratch. By not requiring the production of new materials, it significantly lowers the daily energy use. </a:t>
          </a:r>
        </a:p>
      </dgm:t>
    </dgm:pt>
    <dgm:pt modelId="{3E137AAF-825D-4EE4-9B0C-2BA46E7BB4C0}" type="parTrans" cxnId="{E7DACE8D-AA33-4D15-B5C6-7B94BEB70911}">
      <dgm:prSet/>
      <dgm:spPr/>
      <dgm:t>
        <a:bodyPr/>
        <a:lstStyle/>
        <a:p>
          <a:endParaRPr lang="en-US"/>
        </a:p>
      </dgm:t>
    </dgm:pt>
    <dgm:pt modelId="{2CB0E760-1AAE-4E83-8D1B-40180F0957A5}" type="sibTrans" cxnId="{E7DACE8D-AA33-4D15-B5C6-7B94BEB70911}">
      <dgm:prSet/>
      <dgm:spPr/>
      <dgm:t>
        <a:bodyPr/>
        <a:lstStyle/>
        <a:p>
          <a:endParaRPr lang="en-US"/>
        </a:p>
      </dgm:t>
    </dgm:pt>
    <dgm:pt modelId="{D8CDD194-9200-4526-9070-6BCACE17114E}">
      <dgm:prSet/>
      <dgm:spPr/>
      <dgm:t>
        <a:bodyPr/>
        <a:lstStyle/>
        <a:p>
          <a:r>
            <a:rPr lang="en-GB" dirty="0"/>
            <a:t>5.  </a:t>
          </a:r>
          <a:r>
            <a:rPr lang="en-US" dirty="0"/>
            <a:t>By recycling, we lessen the need to use natural resources and create new goods from recycled materials. If spent materials are not recycled, new items are created by mining and harvesting raw, </a:t>
          </a:r>
          <a:r>
            <a:rPr lang="en-GB" dirty="0"/>
            <a:t>and diminishing </a:t>
          </a:r>
          <a:r>
            <a:rPr lang="en-US" dirty="0"/>
            <a:t> materials from the planet. </a:t>
          </a:r>
        </a:p>
      </dgm:t>
    </dgm:pt>
    <dgm:pt modelId="{8A2A8E2F-EB2F-45F3-9E44-44EDC245A6C8}" type="parTrans" cxnId="{EDF73860-E27F-4A12-85EF-5085DC76BA27}">
      <dgm:prSet/>
      <dgm:spPr/>
      <dgm:t>
        <a:bodyPr/>
        <a:lstStyle/>
        <a:p>
          <a:endParaRPr lang="en-US"/>
        </a:p>
      </dgm:t>
    </dgm:pt>
    <dgm:pt modelId="{B016EB51-E8FC-4FAB-A6ED-2FF81C03F138}" type="sibTrans" cxnId="{EDF73860-E27F-4A12-85EF-5085DC76BA27}">
      <dgm:prSet/>
      <dgm:spPr/>
      <dgm:t>
        <a:bodyPr/>
        <a:lstStyle/>
        <a:p>
          <a:endParaRPr lang="en-US"/>
        </a:p>
      </dgm:t>
    </dgm:pt>
    <dgm:pt modelId="{570A6583-63DC-4ACD-A070-610F1674B881}">
      <dgm:prSet/>
      <dgm:spPr/>
      <dgm:t>
        <a:bodyPr/>
        <a:lstStyle/>
        <a:p>
          <a:r>
            <a:rPr lang="en-GB" dirty="0"/>
            <a:t>6. </a:t>
          </a:r>
          <a:r>
            <a:rPr lang="en-US" dirty="0"/>
            <a:t>Recycling reduces waste accumulation to a minimal, maintaining the Earth in pristine condition, if for no other reason.</a:t>
          </a:r>
        </a:p>
      </dgm:t>
    </dgm:pt>
    <dgm:pt modelId="{9526C72A-8C75-4EF4-9028-067DA172E3B3}" type="parTrans" cxnId="{C74878F1-888F-4256-8D9B-9C35B5585E27}">
      <dgm:prSet/>
      <dgm:spPr/>
      <dgm:t>
        <a:bodyPr/>
        <a:lstStyle/>
        <a:p>
          <a:endParaRPr lang="en-US"/>
        </a:p>
      </dgm:t>
    </dgm:pt>
    <dgm:pt modelId="{1040D276-ED79-473F-AB2B-FA9D022C58B9}" type="sibTrans" cxnId="{C74878F1-888F-4256-8D9B-9C35B5585E27}">
      <dgm:prSet/>
      <dgm:spPr/>
      <dgm:t>
        <a:bodyPr/>
        <a:lstStyle/>
        <a:p>
          <a:endParaRPr lang="en-US"/>
        </a:p>
      </dgm:t>
    </dgm:pt>
    <dgm:pt modelId="{6C020215-51B7-4400-A379-E96E1D2ED44F}">
      <dgm:prSet/>
      <dgm:spPr/>
      <dgm:t>
        <a:bodyPr/>
        <a:lstStyle/>
        <a:p>
          <a:r>
            <a:rPr lang="en-GB" dirty="0"/>
            <a:t>7. </a:t>
          </a:r>
          <a:r>
            <a:rPr lang="en-US" dirty="0"/>
            <a:t>The energy saved from just one recycled glass bottle is enough to run one light bulb for up to four hours. </a:t>
          </a:r>
        </a:p>
      </dgm:t>
    </dgm:pt>
    <dgm:pt modelId="{212AD840-EA88-4C03-AA5F-2A85F59970AF}" type="parTrans" cxnId="{47ABD566-F9B4-44FD-9B33-E606987159FA}">
      <dgm:prSet/>
      <dgm:spPr/>
      <dgm:t>
        <a:bodyPr/>
        <a:lstStyle/>
        <a:p>
          <a:endParaRPr lang="en-US"/>
        </a:p>
      </dgm:t>
    </dgm:pt>
    <dgm:pt modelId="{5B93B8C3-92FE-4A17-88CC-7EAA1ED3E43B}" type="sibTrans" cxnId="{47ABD566-F9B4-44FD-9B33-E606987159FA}">
      <dgm:prSet/>
      <dgm:spPr/>
      <dgm:t>
        <a:bodyPr/>
        <a:lstStyle/>
        <a:p>
          <a:endParaRPr lang="en-US"/>
        </a:p>
      </dgm:t>
    </dgm:pt>
    <dgm:pt modelId="{276BC4DC-E828-447C-82F2-21D673E4FA9F}" type="pres">
      <dgm:prSet presAssocID="{8C21B130-B21C-4D31-B056-300582E79D7B}" presName="linear" presStyleCnt="0">
        <dgm:presLayoutVars>
          <dgm:animLvl val="lvl"/>
          <dgm:resizeHandles val="exact"/>
        </dgm:presLayoutVars>
      </dgm:prSet>
      <dgm:spPr/>
      <dgm:t>
        <a:bodyPr/>
        <a:lstStyle/>
        <a:p>
          <a:endParaRPr lang="en-GB"/>
        </a:p>
      </dgm:t>
    </dgm:pt>
    <dgm:pt modelId="{9E66C8EE-CE94-4388-9485-01F668C9DE85}" type="pres">
      <dgm:prSet presAssocID="{1972E6D9-1FB5-4501-AE20-81CEEE46AD49}" presName="parentText" presStyleLbl="node1" presStyleIdx="0" presStyleCnt="7">
        <dgm:presLayoutVars>
          <dgm:chMax val="0"/>
          <dgm:bulletEnabled val="1"/>
        </dgm:presLayoutVars>
      </dgm:prSet>
      <dgm:spPr/>
      <dgm:t>
        <a:bodyPr/>
        <a:lstStyle/>
        <a:p>
          <a:endParaRPr lang="en-GB"/>
        </a:p>
      </dgm:t>
    </dgm:pt>
    <dgm:pt modelId="{C116E918-725D-428B-AA25-198D1FECB4B6}" type="pres">
      <dgm:prSet presAssocID="{4B5E93A1-7994-4EC4-89F8-883917ED5890}" presName="spacer" presStyleCnt="0"/>
      <dgm:spPr/>
    </dgm:pt>
    <dgm:pt modelId="{40CDF06D-F42C-47CC-8B3A-141A924BC372}" type="pres">
      <dgm:prSet presAssocID="{B47E79F2-9E36-4CA7-8AD5-0C14A27DEB0D}" presName="parentText" presStyleLbl="node1" presStyleIdx="1" presStyleCnt="7">
        <dgm:presLayoutVars>
          <dgm:chMax val="0"/>
          <dgm:bulletEnabled val="1"/>
        </dgm:presLayoutVars>
      </dgm:prSet>
      <dgm:spPr/>
      <dgm:t>
        <a:bodyPr/>
        <a:lstStyle/>
        <a:p>
          <a:endParaRPr lang="en-GB"/>
        </a:p>
      </dgm:t>
    </dgm:pt>
    <dgm:pt modelId="{B372A58A-DED4-4521-8922-28E6DCC3AAEF}" type="pres">
      <dgm:prSet presAssocID="{C84AE5B0-69E4-4630-8F0D-CA020214634C}" presName="spacer" presStyleCnt="0"/>
      <dgm:spPr/>
    </dgm:pt>
    <dgm:pt modelId="{420713D0-E5AE-47EB-922E-5C1CE0662FBC}" type="pres">
      <dgm:prSet presAssocID="{E4BC542E-0412-40A0-A49F-EF256BBAFF8F}" presName="parentText" presStyleLbl="node1" presStyleIdx="2" presStyleCnt="7">
        <dgm:presLayoutVars>
          <dgm:chMax val="0"/>
          <dgm:bulletEnabled val="1"/>
        </dgm:presLayoutVars>
      </dgm:prSet>
      <dgm:spPr/>
      <dgm:t>
        <a:bodyPr/>
        <a:lstStyle/>
        <a:p>
          <a:endParaRPr lang="en-GB"/>
        </a:p>
      </dgm:t>
    </dgm:pt>
    <dgm:pt modelId="{2AC5F6D0-088E-4BE2-9C92-7EF6C5BB5FF3}" type="pres">
      <dgm:prSet presAssocID="{A98C3C82-9643-44F9-866D-FDA562C93170}" presName="spacer" presStyleCnt="0"/>
      <dgm:spPr/>
    </dgm:pt>
    <dgm:pt modelId="{4DC5FA4F-7E26-4775-B065-8EBD6DF5C954}" type="pres">
      <dgm:prSet presAssocID="{1D46D37F-336D-48CA-924D-3B3173F6FBC8}" presName="parentText" presStyleLbl="node1" presStyleIdx="3" presStyleCnt="7">
        <dgm:presLayoutVars>
          <dgm:chMax val="0"/>
          <dgm:bulletEnabled val="1"/>
        </dgm:presLayoutVars>
      </dgm:prSet>
      <dgm:spPr/>
      <dgm:t>
        <a:bodyPr/>
        <a:lstStyle/>
        <a:p>
          <a:endParaRPr lang="en-GB"/>
        </a:p>
      </dgm:t>
    </dgm:pt>
    <dgm:pt modelId="{FA1E36B1-6127-45EF-A29D-5F073FCD5033}" type="pres">
      <dgm:prSet presAssocID="{2CB0E760-1AAE-4E83-8D1B-40180F0957A5}" presName="spacer" presStyleCnt="0"/>
      <dgm:spPr/>
    </dgm:pt>
    <dgm:pt modelId="{5D4DFE9E-0693-40EF-819C-606D940A4A30}" type="pres">
      <dgm:prSet presAssocID="{D8CDD194-9200-4526-9070-6BCACE17114E}" presName="parentText" presStyleLbl="node1" presStyleIdx="4" presStyleCnt="7">
        <dgm:presLayoutVars>
          <dgm:chMax val="0"/>
          <dgm:bulletEnabled val="1"/>
        </dgm:presLayoutVars>
      </dgm:prSet>
      <dgm:spPr/>
      <dgm:t>
        <a:bodyPr/>
        <a:lstStyle/>
        <a:p>
          <a:endParaRPr lang="en-GB"/>
        </a:p>
      </dgm:t>
    </dgm:pt>
    <dgm:pt modelId="{FD162ABE-9FC4-4B20-BE9D-AC1C52635B85}" type="pres">
      <dgm:prSet presAssocID="{B016EB51-E8FC-4FAB-A6ED-2FF81C03F138}" presName="spacer" presStyleCnt="0"/>
      <dgm:spPr/>
    </dgm:pt>
    <dgm:pt modelId="{4C32A1FA-B536-40ED-A50E-5BEB47A73B73}" type="pres">
      <dgm:prSet presAssocID="{570A6583-63DC-4ACD-A070-610F1674B881}" presName="parentText" presStyleLbl="node1" presStyleIdx="5" presStyleCnt="7">
        <dgm:presLayoutVars>
          <dgm:chMax val="0"/>
          <dgm:bulletEnabled val="1"/>
        </dgm:presLayoutVars>
      </dgm:prSet>
      <dgm:spPr/>
      <dgm:t>
        <a:bodyPr/>
        <a:lstStyle/>
        <a:p>
          <a:endParaRPr lang="en-GB"/>
        </a:p>
      </dgm:t>
    </dgm:pt>
    <dgm:pt modelId="{E18C7410-5558-4F7B-A58E-9D9CFDDAB677}" type="pres">
      <dgm:prSet presAssocID="{1040D276-ED79-473F-AB2B-FA9D022C58B9}" presName="spacer" presStyleCnt="0"/>
      <dgm:spPr/>
    </dgm:pt>
    <dgm:pt modelId="{4FBD41D2-9C6D-41E9-92DC-9DCA6A23225F}" type="pres">
      <dgm:prSet presAssocID="{6C020215-51B7-4400-A379-E96E1D2ED44F}" presName="parentText" presStyleLbl="node1" presStyleIdx="6" presStyleCnt="7">
        <dgm:presLayoutVars>
          <dgm:chMax val="0"/>
          <dgm:bulletEnabled val="1"/>
        </dgm:presLayoutVars>
      </dgm:prSet>
      <dgm:spPr/>
      <dgm:t>
        <a:bodyPr/>
        <a:lstStyle/>
        <a:p>
          <a:endParaRPr lang="en-GB"/>
        </a:p>
      </dgm:t>
    </dgm:pt>
  </dgm:ptLst>
  <dgm:cxnLst>
    <dgm:cxn modelId="{E7DACE8D-AA33-4D15-B5C6-7B94BEB70911}" srcId="{8C21B130-B21C-4D31-B056-300582E79D7B}" destId="{1D46D37F-336D-48CA-924D-3B3173F6FBC8}" srcOrd="3" destOrd="0" parTransId="{3E137AAF-825D-4EE4-9B0C-2BA46E7BB4C0}" sibTransId="{2CB0E760-1AAE-4E83-8D1B-40180F0957A5}"/>
    <dgm:cxn modelId="{A37A95D5-7F7B-433A-BE51-19DA1B3115AA}" type="presOf" srcId="{570A6583-63DC-4ACD-A070-610F1674B881}" destId="{4C32A1FA-B536-40ED-A50E-5BEB47A73B73}" srcOrd="0" destOrd="0" presId="urn:microsoft.com/office/officeart/2005/8/layout/vList2"/>
    <dgm:cxn modelId="{732D9181-03AA-4651-877A-225F3A734E1C}" type="presOf" srcId="{1972E6D9-1FB5-4501-AE20-81CEEE46AD49}" destId="{9E66C8EE-CE94-4388-9485-01F668C9DE85}" srcOrd="0" destOrd="0" presId="urn:microsoft.com/office/officeart/2005/8/layout/vList2"/>
    <dgm:cxn modelId="{B88179FF-F055-4835-924A-92B0BFC04AB0}" type="presOf" srcId="{8C21B130-B21C-4D31-B056-300582E79D7B}" destId="{276BC4DC-E828-447C-82F2-21D673E4FA9F}" srcOrd="0" destOrd="0" presId="urn:microsoft.com/office/officeart/2005/8/layout/vList2"/>
    <dgm:cxn modelId="{84D86C99-373F-41F5-9253-F428920D1B4E}" type="presOf" srcId="{6C020215-51B7-4400-A379-E96E1D2ED44F}" destId="{4FBD41D2-9C6D-41E9-92DC-9DCA6A23225F}" srcOrd="0" destOrd="0" presId="urn:microsoft.com/office/officeart/2005/8/layout/vList2"/>
    <dgm:cxn modelId="{47ABD566-F9B4-44FD-9B33-E606987159FA}" srcId="{8C21B130-B21C-4D31-B056-300582E79D7B}" destId="{6C020215-51B7-4400-A379-E96E1D2ED44F}" srcOrd="6" destOrd="0" parTransId="{212AD840-EA88-4C03-AA5F-2A85F59970AF}" sibTransId="{5B93B8C3-92FE-4A17-88CC-7EAA1ED3E43B}"/>
    <dgm:cxn modelId="{700597F5-1D93-4BAA-9479-48F226DD4075}" type="presOf" srcId="{D8CDD194-9200-4526-9070-6BCACE17114E}" destId="{5D4DFE9E-0693-40EF-819C-606D940A4A30}" srcOrd="0" destOrd="0" presId="urn:microsoft.com/office/officeart/2005/8/layout/vList2"/>
    <dgm:cxn modelId="{10063664-D83D-4944-9887-146E0E3E16F0}" srcId="{8C21B130-B21C-4D31-B056-300582E79D7B}" destId="{1972E6D9-1FB5-4501-AE20-81CEEE46AD49}" srcOrd="0" destOrd="0" parTransId="{A4BE638B-5D71-4732-A719-CCA0F3D48C61}" sibTransId="{4B5E93A1-7994-4EC4-89F8-883917ED5890}"/>
    <dgm:cxn modelId="{234FE792-3FF5-4CD9-A229-8920142C9526}" srcId="{8C21B130-B21C-4D31-B056-300582E79D7B}" destId="{E4BC542E-0412-40A0-A49F-EF256BBAFF8F}" srcOrd="2" destOrd="0" parTransId="{39D8D30E-B239-4BE5-A2AD-06711448DD4E}" sibTransId="{A98C3C82-9643-44F9-866D-FDA562C93170}"/>
    <dgm:cxn modelId="{EDF73860-E27F-4A12-85EF-5085DC76BA27}" srcId="{8C21B130-B21C-4D31-B056-300582E79D7B}" destId="{D8CDD194-9200-4526-9070-6BCACE17114E}" srcOrd="4" destOrd="0" parTransId="{8A2A8E2F-EB2F-45F3-9E44-44EDC245A6C8}" sibTransId="{B016EB51-E8FC-4FAB-A6ED-2FF81C03F138}"/>
    <dgm:cxn modelId="{76667DA4-7D34-4332-B9EA-E23748A1BF00}" type="presOf" srcId="{E4BC542E-0412-40A0-A49F-EF256BBAFF8F}" destId="{420713D0-E5AE-47EB-922E-5C1CE0662FBC}" srcOrd="0" destOrd="0" presId="urn:microsoft.com/office/officeart/2005/8/layout/vList2"/>
    <dgm:cxn modelId="{946F8585-111F-4149-BB65-D93D5ECF2884}" type="presOf" srcId="{1D46D37F-336D-48CA-924D-3B3173F6FBC8}" destId="{4DC5FA4F-7E26-4775-B065-8EBD6DF5C954}" srcOrd="0" destOrd="0" presId="urn:microsoft.com/office/officeart/2005/8/layout/vList2"/>
    <dgm:cxn modelId="{C74878F1-888F-4256-8D9B-9C35B5585E27}" srcId="{8C21B130-B21C-4D31-B056-300582E79D7B}" destId="{570A6583-63DC-4ACD-A070-610F1674B881}" srcOrd="5" destOrd="0" parTransId="{9526C72A-8C75-4EF4-9028-067DA172E3B3}" sibTransId="{1040D276-ED79-473F-AB2B-FA9D022C58B9}"/>
    <dgm:cxn modelId="{3926AEA9-653B-4CA3-9D04-35F4CCEE8283}" type="presOf" srcId="{B47E79F2-9E36-4CA7-8AD5-0C14A27DEB0D}" destId="{40CDF06D-F42C-47CC-8B3A-141A924BC372}" srcOrd="0" destOrd="0" presId="urn:microsoft.com/office/officeart/2005/8/layout/vList2"/>
    <dgm:cxn modelId="{BE6E67FD-2843-4740-B77C-80D5EEA3BC0B}" srcId="{8C21B130-B21C-4D31-B056-300582E79D7B}" destId="{B47E79F2-9E36-4CA7-8AD5-0C14A27DEB0D}" srcOrd="1" destOrd="0" parTransId="{04E20353-CE08-4918-A62A-0AB63E898178}" sibTransId="{C84AE5B0-69E4-4630-8F0D-CA020214634C}"/>
    <dgm:cxn modelId="{11258506-3082-421B-9C5F-B5125132C234}" type="presParOf" srcId="{276BC4DC-E828-447C-82F2-21D673E4FA9F}" destId="{9E66C8EE-CE94-4388-9485-01F668C9DE85}" srcOrd="0" destOrd="0" presId="urn:microsoft.com/office/officeart/2005/8/layout/vList2"/>
    <dgm:cxn modelId="{7FDF4B91-A812-461C-894D-6FC9F7F1D1FF}" type="presParOf" srcId="{276BC4DC-E828-447C-82F2-21D673E4FA9F}" destId="{C116E918-725D-428B-AA25-198D1FECB4B6}" srcOrd="1" destOrd="0" presId="urn:microsoft.com/office/officeart/2005/8/layout/vList2"/>
    <dgm:cxn modelId="{FB895BD3-AC50-4697-BFB0-43E8516050B9}" type="presParOf" srcId="{276BC4DC-E828-447C-82F2-21D673E4FA9F}" destId="{40CDF06D-F42C-47CC-8B3A-141A924BC372}" srcOrd="2" destOrd="0" presId="urn:microsoft.com/office/officeart/2005/8/layout/vList2"/>
    <dgm:cxn modelId="{0820AAA0-1AA4-4F30-BD46-7FF9ABCD2286}" type="presParOf" srcId="{276BC4DC-E828-447C-82F2-21D673E4FA9F}" destId="{B372A58A-DED4-4521-8922-28E6DCC3AAEF}" srcOrd="3" destOrd="0" presId="urn:microsoft.com/office/officeart/2005/8/layout/vList2"/>
    <dgm:cxn modelId="{16D8862A-949C-495A-ACFB-EC21F2966523}" type="presParOf" srcId="{276BC4DC-E828-447C-82F2-21D673E4FA9F}" destId="{420713D0-E5AE-47EB-922E-5C1CE0662FBC}" srcOrd="4" destOrd="0" presId="urn:microsoft.com/office/officeart/2005/8/layout/vList2"/>
    <dgm:cxn modelId="{869A1220-20CB-490A-9F43-0CCF83AE657D}" type="presParOf" srcId="{276BC4DC-E828-447C-82F2-21D673E4FA9F}" destId="{2AC5F6D0-088E-4BE2-9C92-7EF6C5BB5FF3}" srcOrd="5" destOrd="0" presId="urn:microsoft.com/office/officeart/2005/8/layout/vList2"/>
    <dgm:cxn modelId="{949BFD99-9761-420A-94F4-321376AE77E0}" type="presParOf" srcId="{276BC4DC-E828-447C-82F2-21D673E4FA9F}" destId="{4DC5FA4F-7E26-4775-B065-8EBD6DF5C954}" srcOrd="6" destOrd="0" presId="urn:microsoft.com/office/officeart/2005/8/layout/vList2"/>
    <dgm:cxn modelId="{A4593BC6-5860-45DA-9629-4A1EB8BF3CDA}" type="presParOf" srcId="{276BC4DC-E828-447C-82F2-21D673E4FA9F}" destId="{FA1E36B1-6127-45EF-A29D-5F073FCD5033}" srcOrd="7" destOrd="0" presId="urn:microsoft.com/office/officeart/2005/8/layout/vList2"/>
    <dgm:cxn modelId="{FDED99DE-747D-4389-A79D-84E327E68C7C}" type="presParOf" srcId="{276BC4DC-E828-447C-82F2-21D673E4FA9F}" destId="{5D4DFE9E-0693-40EF-819C-606D940A4A30}" srcOrd="8" destOrd="0" presId="urn:microsoft.com/office/officeart/2005/8/layout/vList2"/>
    <dgm:cxn modelId="{AE899B58-EEE8-417B-B20C-08FCB875FF2E}" type="presParOf" srcId="{276BC4DC-E828-447C-82F2-21D673E4FA9F}" destId="{FD162ABE-9FC4-4B20-BE9D-AC1C52635B85}" srcOrd="9" destOrd="0" presId="urn:microsoft.com/office/officeart/2005/8/layout/vList2"/>
    <dgm:cxn modelId="{8903243E-2DEA-45A3-876C-AEB68CF85F45}" type="presParOf" srcId="{276BC4DC-E828-447C-82F2-21D673E4FA9F}" destId="{4C32A1FA-B536-40ED-A50E-5BEB47A73B73}" srcOrd="10" destOrd="0" presId="urn:microsoft.com/office/officeart/2005/8/layout/vList2"/>
    <dgm:cxn modelId="{533E82E0-B0A2-414D-A5FB-8B560D772BA0}" type="presParOf" srcId="{276BC4DC-E828-447C-82F2-21D673E4FA9F}" destId="{E18C7410-5558-4F7B-A58E-9D9CFDDAB677}" srcOrd="11" destOrd="0" presId="urn:microsoft.com/office/officeart/2005/8/layout/vList2"/>
    <dgm:cxn modelId="{AF74AF9A-4059-4F2D-9D11-1826EA24E13E}" type="presParOf" srcId="{276BC4DC-E828-447C-82F2-21D673E4FA9F}" destId="{4FBD41D2-9C6D-41E9-92DC-9DCA6A23225F}"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9A1F59-7523-4318-AD56-9C999172C3A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A90413A9-A98E-4A26-BF4B-D6D12772093E}">
      <dgm:prSet/>
      <dgm:spPr/>
      <dgm:t>
        <a:bodyPr/>
        <a:lstStyle/>
        <a:p>
          <a:r>
            <a:rPr lang="en-GB" dirty="0"/>
            <a:t>1. </a:t>
          </a:r>
          <a:r>
            <a:rPr lang="en-US" dirty="0"/>
            <a:t>Recycling helps create a circular economy, in which nothing is considered trash but rather a resource. Government, taxpayers, and company owners pay less for trash programs when they are administered properly. </a:t>
          </a:r>
        </a:p>
      </dgm:t>
    </dgm:pt>
    <dgm:pt modelId="{9862F942-7088-4D98-8F90-4992D2C60D9A}" type="parTrans" cxnId="{CBDE81A5-01A0-49F0-B4A4-16D5152F95B2}">
      <dgm:prSet/>
      <dgm:spPr/>
      <dgm:t>
        <a:bodyPr/>
        <a:lstStyle/>
        <a:p>
          <a:endParaRPr lang="en-US"/>
        </a:p>
      </dgm:t>
    </dgm:pt>
    <dgm:pt modelId="{F65E0087-B632-455B-8BA5-AD0844DCD9FD}" type="sibTrans" cxnId="{CBDE81A5-01A0-49F0-B4A4-16D5152F95B2}">
      <dgm:prSet/>
      <dgm:spPr/>
      <dgm:t>
        <a:bodyPr/>
        <a:lstStyle/>
        <a:p>
          <a:endParaRPr lang="en-US"/>
        </a:p>
      </dgm:t>
    </dgm:pt>
    <dgm:pt modelId="{FB2A5DED-9456-495C-8351-25E480998E5D}">
      <dgm:prSet/>
      <dgm:spPr/>
      <dgm:t>
        <a:bodyPr/>
        <a:lstStyle/>
        <a:p>
          <a:r>
            <a:rPr lang="en-GB" dirty="0"/>
            <a:t>2. Recycling helps create a circular economy, in which nothing is considered trash but rather a resource. Government, taxpayers, and company owners pay less for trash programs when they are administered properly. </a:t>
          </a:r>
          <a:endParaRPr lang="en-US" dirty="0"/>
        </a:p>
      </dgm:t>
    </dgm:pt>
    <dgm:pt modelId="{DC2CE773-3B71-488B-A884-72ED7BE54ED4}" type="parTrans" cxnId="{BF56763C-FA9D-48D3-ACD0-E8C66CAF0E33}">
      <dgm:prSet/>
      <dgm:spPr/>
      <dgm:t>
        <a:bodyPr/>
        <a:lstStyle/>
        <a:p>
          <a:endParaRPr lang="en-US"/>
        </a:p>
      </dgm:t>
    </dgm:pt>
    <dgm:pt modelId="{BCEB15F1-EFF3-45CF-9518-BF26DA111BDA}" type="sibTrans" cxnId="{BF56763C-FA9D-48D3-ACD0-E8C66CAF0E33}">
      <dgm:prSet/>
      <dgm:spPr/>
      <dgm:t>
        <a:bodyPr/>
        <a:lstStyle/>
        <a:p>
          <a:endParaRPr lang="en-US"/>
        </a:p>
      </dgm:t>
    </dgm:pt>
    <dgm:pt modelId="{9412F255-3A4C-48D1-BEEC-A1F2344E84D0}">
      <dgm:prSet/>
      <dgm:spPr/>
      <dgm:t>
        <a:bodyPr/>
        <a:lstStyle/>
        <a:p>
          <a:r>
            <a:rPr lang="en-GB" dirty="0"/>
            <a:t>3. By bringing in authorized materials to a local recycling company that will buy the finished product, people can even gain money.</a:t>
          </a:r>
          <a:endParaRPr lang="en-US" dirty="0"/>
        </a:p>
      </dgm:t>
    </dgm:pt>
    <dgm:pt modelId="{F3242706-BF55-49BA-BCFC-742D0470D037}" type="parTrans" cxnId="{93306EB1-827F-485E-9808-8E8C394E772E}">
      <dgm:prSet/>
      <dgm:spPr/>
      <dgm:t>
        <a:bodyPr/>
        <a:lstStyle/>
        <a:p>
          <a:endParaRPr lang="en-US"/>
        </a:p>
      </dgm:t>
    </dgm:pt>
    <dgm:pt modelId="{2AB8AE5F-5D11-45E5-9749-5D623ACF95CC}" type="sibTrans" cxnId="{93306EB1-827F-485E-9808-8E8C394E772E}">
      <dgm:prSet/>
      <dgm:spPr/>
      <dgm:t>
        <a:bodyPr/>
        <a:lstStyle/>
        <a:p>
          <a:endParaRPr lang="en-US"/>
        </a:p>
      </dgm:t>
    </dgm:pt>
    <dgm:pt modelId="{B0CD4E68-1EA4-44C9-AB2C-73C4C0A36711}">
      <dgm:prSet/>
      <dgm:spPr/>
      <dgm:t>
        <a:bodyPr/>
        <a:lstStyle/>
        <a:p>
          <a:r>
            <a:rPr lang="en-GB" dirty="0"/>
            <a:t>4. Compared to garbage collection and disposal, it costs less. The London-based Lambeth Council noted in 2017 that recycling garbage disposal was six times less expensive than regular trash disposal. Therefore, the more you recycle and the less you throw out, the more money you'll have to spend on your local public services, companies, and homes. </a:t>
          </a:r>
          <a:endParaRPr lang="en-US" dirty="0"/>
        </a:p>
      </dgm:t>
    </dgm:pt>
    <dgm:pt modelId="{47B60EA2-A1B6-484F-9A50-AE3886BF2B17}" type="parTrans" cxnId="{A1F14EF6-D353-4C25-927D-08AFFC3816B5}">
      <dgm:prSet/>
      <dgm:spPr/>
      <dgm:t>
        <a:bodyPr/>
        <a:lstStyle/>
        <a:p>
          <a:endParaRPr lang="en-US"/>
        </a:p>
      </dgm:t>
    </dgm:pt>
    <dgm:pt modelId="{313E9617-0375-476A-88A7-CE93FD07C579}" type="sibTrans" cxnId="{A1F14EF6-D353-4C25-927D-08AFFC3816B5}">
      <dgm:prSet/>
      <dgm:spPr/>
      <dgm:t>
        <a:bodyPr/>
        <a:lstStyle/>
        <a:p>
          <a:endParaRPr lang="en-US"/>
        </a:p>
      </dgm:t>
    </dgm:pt>
    <dgm:pt modelId="{C2EDBE4F-EF3B-422B-98F3-5441D758F76F}">
      <dgm:prSet/>
      <dgm:spPr/>
      <dgm:t>
        <a:bodyPr/>
        <a:lstStyle/>
        <a:p>
          <a:r>
            <a:rPr lang="en-GB" dirty="0"/>
            <a:t>5. Local recycling of materials improves everyone's future and helps your community's economy by adding additional employment to the recycling industry.  By collecting, transporting, processing, manufacturing, packing, and selling recycled goods, your recycling activities also help to establish new enterprises and pave the way for a more environmentally friendly future. </a:t>
          </a:r>
          <a:endParaRPr lang="en-US" dirty="0"/>
        </a:p>
      </dgm:t>
    </dgm:pt>
    <dgm:pt modelId="{A7B2C182-BCE7-44C5-97E0-CEC0C85CA0C9}" type="parTrans" cxnId="{7C47C16F-2101-4565-AC6C-F81B3A7A1CB6}">
      <dgm:prSet/>
      <dgm:spPr/>
      <dgm:t>
        <a:bodyPr/>
        <a:lstStyle/>
        <a:p>
          <a:endParaRPr lang="en-US"/>
        </a:p>
      </dgm:t>
    </dgm:pt>
    <dgm:pt modelId="{F849C9F9-EED4-4CA7-BAE2-52B462653565}" type="sibTrans" cxnId="{7C47C16F-2101-4565-AC6C-F81B3A7A1CB6}">
      <dgm:prSet/>
      <dgm:spPr/>
      <dgm:t>
        <a:bodyPr/>
        <a:lstStyle/>
        <a:p>
          <a:endParaRPr lang="en-US"/>
        </a:p>
      </dgm:t>
    </dgm:pt>
    <dgm:pt modelId="{8E5152A6-39D0-4961-91B7-913D47812F0D}">
      <dgm:prSet/>
      <dgm:spPr/>
      <dgm:t>
        <a:bodyPr/>
        <a:lstStyle/>
        <a:p>
          <a:r>
            <a:rPr lang="en-GB" dirty="0"/>
            <a:t>6. Recycling may help countries' tourism industries. An inviting atmosphere would draw environmental enthusiasts from all around the world. This surge of visitors would also increase a nation's foreign exchange reserves.</a:t>
          </a:r>
          <a:endParaRPr lang="en-US" dirty="0"/>
        </a:p>
      </dgm:t>
    </dgm:pt>
    <dgm:pt modelId="{80E32DD3-9F4B-41E1-BF20-7831AC782302}" type="parTrans" cxnId="{D18102A3-6E97-4A56-82B5-B112D4995E01}">
      <dgm:prSet/>
      <dgm:spPr/>
      <dgm:t>
        <a:bodyPr/>
        <a:lstStyle/>
        <a:p>
          <a:endParaRPr lang="en-US"/>
        </a:p>
      </dgm:t>
    </dgm:pt>
    <dgm:pt modelId="{C871BAAA-8F3A-4118-864A-D0EC6BABAE5D}" type="sibTrans" cxnId="{D18102A3-6E97-4A56-82B5-B112D4995E01}">
      <dgm:prSet/>
      <dgm:spPr/>
      <dgm:t>
        <a:bodyPr/>
        <a:lstStyle/>
        <a:p>
          <a:endParaRPr lang="en-US"/>
        </a:p>
      </dgm:t>
    </dgm:pt>
    <dgm:pt modelId="{595B0DFB-940F-40D7-9482-4A20850F166F}" type="pres">
      <dgm:prSet presAssocID="{809A1F59-7523-4318-AD56-9C999172C3AA}" presName="linear" presStyleCnt="0">
        <dgm:presLayoutVars>
          <dgm:animLvl val="lvl"/>
          <dgm:resizeHandles val="exact"/>
        </dgm:presLayoutVars>
      </dgm:prSet>
      <dgm:spPr/>
      <dgm:t>
        <a:bodyPr/>
        <a:lstStyle/>
        <a:p>
          <a:endParaRPr lang="en-GB"/>
        </a:p>
      </dgm:t>
    </dgm:pt>
    <dgm:pt modelId="{651ED7CA-239D-4607-83EA-B0BDA6CCF997}" type="pres">
      <dgm:prSet presAssocID="{A90413A9-A98E-4A26-BF4B-D6D12772093E}" presName="parentText" presStyleLbl="node1" presStyleIdx="0" presStyleCnt="6">
        <dgm:presLayoutVars>
          <dgm:chMax val="0"/>
          <dgm:bulletEnabled val="1"/>
        </dgm:presLayoutVars>
      </dgm:prSet>
      <dgm:spPr/>
      <dgm:t>
        <a:bodyPr/>
        <a:lstStyle/>
        <a:p>
          <a:endParaRPr lang="en-GB"/>
        </a:p>
      </dgm:t>
    </dgm:pt>
    <dgm:pt modelId="{BC2B45F3-5A64-4C9E-B5A7-1D651D5BDE60}" type="pres">
      <dgm:prSet presAssocID="{F65E0087-B632-455B-8BA5-AD0844DCD9FD}" presName="spacer" presStyleCnt="0"/>
      <dgm:spPr/>
    </dgm:pt>
    <dgm:pt modelId="{C1941A6C-6090-44A9-9F07-B395BC605FD2}" type="pres">
      <dgm:prSet presAssocID="{FB2A5DED-9456-495C-8351-25E480998E5D}" presName="parentText" presStyleLbl="node1" presStyleIdx="1" presStyleCnt="6">
        <dgm:presLayoutVars>
          <dgm:chMax val="0"/>
          <dgm:bulletEnabled val="1"/>
        </dgm:presLayoutVars>
      </dgm:prSet>
      <dgm:spPr/>
      <dgm:t>
        <a:bodyPr/>
        <a:lstStyle/>
        <a:p>
          <a:endParaRPr lang="en-GB"/>
        </a:p>
      </dgm:t>
    </dgm:pt>
    <dgm:pt modelId="{7C7DEDA3-4BFB-463B-A4A9-391ED1C3CA80}" type="pres">
      <dgm:prSet presAssocID="{BCEB15F1-EFF3-45CF-9518-BF26DA111BDA}" presName="spacer" presStyleCnt="0"/>
      <dgm:spPr/>
    </dgm:pt>
    <dgm:pt modelId="{449769E9-B47C-408B-AAF8-83A7C40B5F31}" type="pres">
      <dgm:prSet presAssocID="{9412F255-3A4C-48D1-BEEC-A1F2344E84D0}" presName="parentText" presStyleLbl="node1" presStyleIdx="2" presStyleCnt="6">
        <dgm:presLayoutVars>
          <dgm:chMax val="0"/>
          <dgm:bulletEnabled val="1"/>
        </dgm:presLayoutVars>
      </dgm:prSet>
      <dgm:spPr/>
      <dgm:t>
        <a:bodyPr/>
        <a:lstStyle/>
        <a:p>
          <a:endParaRPr lang="en-GB"/>
        </a:p>
      </dgm:t>
    </dgm:pt>
    <dgm:pt modelId="{DBE62A80-4F3F-47A3-B8C8-297E703D148E}" type="pres">
      <dgm:prSet presAssocID="{2AB8AE5F-5D11-45E5-9749-5D623ACF95CC}" presName="spacer" presStyleCnt="0"/>
      <dgm:spPr/>
    </dgm:pt>
    <dgm:pt modelId="{04C6223E-9438-4D23-BBC1-F6E6FCDD588C}" type="pres">
      <dgm:prSet presAssocID="{B0CD4E68-1EA4-44C9-AB2C-73C4C0A36711}" presName="parentText" presStyleLbl="node1" presStyleIdx="3" presStyleCnt="6">
        <dgm:presLayoutVars>
          <dgm:chMax val="0"/>
          <dgm:bulletEnabled val="1"/>
        </dgm:presLayoutVars>
      </dgm:prSet>
      <dgm:spPr/>
      <dgm:t>
        <a:bodyPr/>
        <a:lstStyle/>
        <a:p>
          <a:endParaRPr lang="en-GB"/>
        </a:p>
      </dgm:t>
    </dgm:pt>
    <dgm:pt modelId="{5AC003DC-84AB-434E-819A-AAE0FFA71BDF}" type="pres">
      <dgm:prSet presAssocID="{313E9617-0375-476A-88A7-CE93FD07C579}" presName="spacer" presStyleCnt="0"/>
      <dgm:spPr/>
    </dgm:pt>
    <dgm:pt modelId="{2BABC22B-F1B4-444E-BAD9-0DEC742D375C}" type="pres">
      <dgm:prSet presAssocID="{C2EDBE4F-EF3B-422B-98F3-5441D758F76F}" presName="parentText" presStyleLbl="node1" presStyleIdx="4" presStyleCnt="6">
        <dgm:presLayoutVars>
          <dgm:chMax val="0"/>
          <dgm:bulletEnabled val="1"/>
        </dgm:presLayoutVars>
      </dgm:prSet>
      <dgm:spPr/>
      <dgm:t>
        <a:bodyPr/>
        <a:lstStyle/>
        <a:p>
          <a:endParaRPr lang="en-GB"/>
        </a:p>
      </dgm:t>
    </dgm:pt>
    <dgm:pt modelId="{3A03BB7B-5FFF-483A-8BDB-F8099B733ED8}" type="pres">
      <dgm:prSet presAssocID="{F849C9F9-EED4-4CA7-BAE2-52B462653565}" presName="spacer" presStyleCnt="0"/>
      <dgm:spPr/>
    </dgm:pt>
    <dgm:pt modelId="{9363450B-A45A-438C-B1AE-5632100A314E}" type="pres">
      <dgm:prSet presAssocID="{8E5152A6-39D0-4961-91B7-913D47812F0D}" presName="parentText" presStyleLbl="node1" presStyleIdx="5" presStyleCnt="6">
        <dgm:presLayoutVars>
          <dgm:chMax val="0"/>
          <dgm:bulletEnabled val="1"/>
        </dgm:presLayoutVars>
      </dgm:prSet>
      <dgm:spPr/>
      <dgm:t>
        <a:bodyPr/>
        <a:lstStyle/>
        <a:p>
          <a:endParaRPr lang="en-GB"/>
        </a:p>
      </dgm:t>
    </dgm:pt>
  </dgm:ptLst>
  <dgm:cxnLst>
    <dgm:cxn modelId="{79D883B7-1EC4-46EA-A815-94424810527A}" type="presOf" srcId="{8E5152A6-39D0-4961-91B7-913D47812F0D}" destId="{9363450B-A45A-438C-B1AE-5632100A314E}" srcOrd="0" destOrd="0" presId="urn:microsoft.com/office/officeart/2005/8/layout/vList2"/>
    <dgm:cxn modelId="{C6EA967A-557D-45B4-AC5F-F2BBEBF14715}" type="presOf" srcId="{C2EDBE4F-EF3B-422B-98F3-5441D758F76F}" destId="{2BABC22B-F1B4-444E-BAD9-0DEC742D375C}" srcOrd="0" destOrd="0" presId="urn:microsoft.com/office/officeart/2005/8/layout/vList2"/>
    <dgm:cxn modelId="{E935F4E7-12B5-4A7F-91C6-CDF00D05F5EB}" type="presOf" srcId="{FB2A5DED-9456-495C-8351-25E480998E5D}" destId="{C1941A6C-6090-44A9-9F07-B395BC605FD2}" srcOrd="0" destOrd="0" presId="urn:microsoft.com/office/officeart/2005/8/layout/vList2"/>
    <dgm:cxn modelId="{93306EB1-827F-485E-9808-8E8C394E772E}" srcId="{809A1F59-7523-4318-AD56-9C999172C3AA}" destId="{9412F255-3A4C-48D1-BEEC-A1F2344E84D0}" srcOrd="2" destOrd="0" parTransId="{F3242706-BF55-49BA-BCFC-742D0470D037}" sibTransId="{2AB8AE5F-5D11-45E5-9749-5D623ACF95CC}"/>
    <dgm:cxn modelId="{D18102A3-6E97-4A56-82B5-B112D4995E01}" srcId="{809A1F59-7523-4318-AD56-9C999172C3AA}" destId="{8E5152A6-39D0-4961-91B7-913D47812F0D}" srcOrd="5" destOrd="0" parTransId="{80E32DD3-9F4B-41E1-BF20-7831AC782302}" sibTransId="{C871BAAA-8F3A-4118-864A-D0EC6BABAE5D}"/>
    <dgm:cxn modelId="{A1F14EF6-D353-4C25-927D-08AFFC3816B5}" srcId="{809A1F59-7523-4318-AD56-9C999172C3AA}" destId="{B0CD4E68-1EA4-44C9-AB2C-73C4C0A36711}" srcOrd="3" destOrd="0" parTransId="{47B60EA2-A1B6-484F-9A50-AE3886BF2B17}" sibTransId="{313E9617-0375-476A-88A7-CE93FD07C579}"/>
    <dgm:cxn modelId="{7C47C16F-2101-4565-AC6C-F81B3A7A1CB6}" srcId="{809A1F59-7523-4318-AD56-9C999172C3AA}" destId="{C2EDBE4F-EF3B-422B-98F3-5441D758F76F}" srcOrd="4" destOrd="0" parTransId="{A7B2C182-BCE7-44C5-97E0-CEC0C85CA0C9}" sibTransId="{F849C9F9-EED4-4CA7-BAE2-52B462653565}"/>
    <dgm:cxn modelId="{CBDE81A5-01A0-49F0-B4A4-16D5152F95B2}" srcId="{809A1F59-7523-4318-AD56-9C999172C3AA}" destId="{A90413A9-A98E-4A26-BF4B-D6D12772093E}" srcOrd="0" destOrd="0" parTransId="{9862F942-7088-4D98-8F90-4992D2C60D9A}" sibTransId="{F65E0087-B632-455B-8BA5-AD0844DCD9FD}"/>
    <dgm:cxn modelId="{BF56763C-FA9D-48D3-ACD0-E8C66CAF0E33}" srcId="{809A1F59-7523-4318-AD56-9C999172C3AA}" destId="{FB2A5DED-9456-495C-8351-25E480998E5D}" srcOrd="1" destOrd="0" parTransId="{DC2CE773-3B71-488B-A884-72ED7BE54ED4}" sibTransId="{BCEB15F1-EFF3-45CF-9518-BF26DA111BDA}"/>
    <dgm:cxn modelId="{C2BB8D69-A41A-47BA-B0CE-DA73FAF2DDEF}" type="presOf" srcId="{809A1F59-7523-4318-AD56-9C999172C3AA}" destId="{595B0DFB-940F-40D7-9482-4A20850F166F}" srcOrd="0" destOrd="0" presId="urn:microsoft.com/office/officeart/2005/8/layout/vList2"/>
    <dgm:cxn modelId="{C86070D8-C1EA-4D5F-B40F-3B8F95228F1A}" type="presOf" srcId="{A90413A9-A98E-4A26-BF4B-D6D12772093E}" destId="{651ED7CA-239D-4607-83EA-B0BDA6CCF997}" srcOrd="0" destOrd="0" presId="urn:microsoft.com/office/officeart/2005/8/layout/vList2"/>
    <dgm:cxn modelId="{A9354185-1DC6-4A7E-AC4B-24F35EDF75BC}" type="presOf" srcId="{9412F255-3A4C-48D1-BEEC-A1F2344E84D0}" destId="{449769E9-B47C-408B-AAF8-83A7C40B5F31}" srcOrd="0" destOrd="0" presId="urn:microsoft.com/office/officeart/2005/8/layout/vList2"/>
    <dgm:cxn modelId="{8638FA9C-F100-4D42-9E6C-78F44F5D3475}" type="presOf" srcId="{B0CD4E68-1EA4-44C9-AB2C-73C4C0A36711}" destId="{04C6223E-9438-4D23-BBC1-F6E6FCDD588C}" srcOrd="0" destOrd="0" presId="urn:microsoft.com/office/officeart/2005/8/layout/vList2"/>
    <dgm:cxn modelId="{48F54FA3-9539-4D16-9732-68775714460A}" type="presParOf" srcId="{595B0DFB-940F-40D7-9482-4A20850F166F}" destId="{651ED7CA-239D-4607-83EA-B0BDA6CCF997}" srcOrd="0" destOrd="0" presId="urn:microsoft.com/office/officeart/2005/8/layout/vList2"/>
    <dgm:cxn modelId="{4F9EAA3B-3AE5-41D8-A03C-A7C45CA4DEE6}" type="presParOf" srcId="{595B0DFB-940F-40D7-9482-4A20850F166F}" destId="{BC2B45F3-5A64-4C9E-B5A7-1D651D5BDE60}" srcOrd="1" destOrd="0" presId="urn:microsoft.com/office/officeart/2005/8/layout/vList2"/>
    <dgm:cxn modelId="{48F7C9DA-D938-48DE-8DDD-A5FB3671A286}" type="presParOf" srcId="{595B0DFB-940F-40D7-9482-4A20850F166F}" destId="{C1941A6C-6090-44A9-9F07-B395BC605FD2}" srcOrd="2" destOrd="0" presId="urn:microsoft.com/office/officeart/2005/8/layout/vList2"/>
    <dgm:cxn modelId="{DC2E0983-5FF1-45CF-A246-4154FA05D6E3}" type="presParOf" srcId="{595B0DFB-940F-40D7-9482-4A20850F166F}" destId="{7C7DEDA3-4BFB-463B-A4A9-391ED1C3CA80}" srcOrd="3" destOrd="0" presId="urn:microsoft.com/office/officeart/2005/8/layout/vList2"/>
    <dgm:cxn modelId="{637ABF20-277E-4E3A-ABD0-A6041FBD3C96}" type="presParOf" srcId="{595B0DFB-940F-40D7-9482-4A20850F166F}" destId="{449769E9-B47C-408B-AAF8-83A7C40B5F31}" srcOrd="4" destOrd="0" presId="urn:microsoft.com/office/officeart/2005/8/layout/vList2"/>
    <dgm:cxn modelId="{FD432B22-15EA-4B67-8539-FDE8626ABB60}" type="presParOf" srcId="{595B0DFB-940F-40D7-9482-4A20850F166F}" destId="{DBE62A80-4F3F-47A3-B8C8-297E703D148E}" srcOrd="5" destOrd="0" presId="urn:microsoft.com/office/officeart/2005/8/layout/vList2"/>
    <dgm:cxn modelId="{97407F7E-4057-4719-9B21-EBEBF602DB8E}" type="presParOf" srcId="{595B0DFB-940F-40D7-9482-4A20850F166F}" destId="{04C6223E-9438-4D23-BBC1-F6E6FCDD588C}" srcOrd="6" destOrd="0" presId="urn:microsoft.com/office/officeart/2005/8/layout/vList2"/>
    <dgm:cxn modelId="{F6A3F5F8-899D-429C-93FD-CD7A282F1530}" type="presParOf" srcId="{595B0DFB-940F-40D7-9482-4A20850F166F}" destId="{5AC003DC-84AB-434E-819A-AAE0FFA71BDF}" srcOrd="7" destOrd="0" presId="urn:microsoft.com/office/officeart/2005/8/layout/vList2"/>
    <dgm:cxn modelId="{1A8DD923-23C4-4432-AEC9-0C1877F83555}" type="presParOf" srcId="{595B0DFB-940F-40D7-9482-4A20850F166F}" destId="{2BABC22B-F1B4-444E-BAD9-0DEC742D375C}" srcOrd="8" destOrd="0" presId="urn:microsoft.com/office/officeart/2005/8/layout/vList2"/>
    <dgm:cxn modelId="{F66B0EC9-7367-4774-A546-655A328CC36E}" type="presParOf" srcId="{595B0DFB-940F-40D7-9482-4A20850F166F}" destId="{3A03BB7B-5FFF-483A-8BDB-F8099B733ED8}" srcOrd="9" destOrd="0" presId="urn:microsoft.com/office/officeart/2005/8/layout/vList2"/>
    <dgm:cxn modelId="{2151D3D5-96BC-433B-AA5E-F139D6165B99}" type="presParOf" srcId="{595B0DFB-940F-40D7-9482-4A20850F166F}" destId="{9363450B-A45A-438C-B1AE-5632100A314E}"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208C85-1F35-4797-B026-34EBE1CCFDF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790B62F-60AA-4989-913B-502530687291}">
      <dgm:prSet/>
      <dgm:spPr/>
      <dgm:t>
        <a:bodyPr/>
        <a:lstStyle/>
        <a:p>
          <a:r>
            <a:rPr lang="en-GB" dirty="0"/>
            <a:t>Why recycle, you ask? It's a very straightforward idea. The ecosystem gains from the transformation of something old into something new in a variety of ways. Natural resources and materials are not squandered. During the manufacturing process, energy is conserved. Less rubbish is being dumped in landfills. Not to mention, it promotes the safety of wildlife. </a:t>
          </a:r>
          <a:endParaRPr lang="en-US" dirty="0"/>
        </a:p>
      </dgm:t>
    </dgm:pt>
    <dgm:pt modelId="{0D5C5255-8871-4F7D-B0D1-6DDC1B002E87}" type="parTrans" cxnId="{7A08F659-3802-4C22-A717-F23A0AAE9C4D}">
      <dgm:prSet/>
      <dgm:spPr/>
      <dgm:t>
        <a:bodyPr/>
        <a:lstStyle/>
        <a:p>
          <a:endParaRPr lang="en-US"/>
        </a:p>
      </dgm:t>
    </dgm:pt>
    <dgm:pt modelId="{C8E6D14F-7C26-425B-B4F1-F4CE3797DD06}" type="sibTrans" cxnId="{7A08F659-3802-4C22-A717-F23A0AAE9C4D}">
      <dgm:prSet/>
      <dgm:spPr/>
      <dgm:t>
        <a:bodyPr/>
        <a:lstStyle/>
        <a:p>
          <a:endParaRPr lang="en-US"/>
        </a:p>
      </dgm:t>
    </dgm:pt>
    <dgm:pt modelId="{500A6ACF-9828-49D6-B5FE-D8A539C4F411}">
      <dgm:prSet/>
      <dgm:spPr/>
      <dgm:t>
        <a:bodyPr/>
        <a:lstStyle/>
        <a:p>
          <a:r>
            <a:rPr lang="en-GB" dirty="0"/>
            <a:t>Recycling also aids in the creation of high-paying jobs. According to a 2016 research, there were 757,000 occupations related to recycling and reuse in the US. </a:t>
          </a:r>
          <a:endParaRPr lang="en-US" dirty="0"/>
        </a:p>
      </dgm:t>
    </dgm:pt>
    <dgm:pt modelId="{F83DEE44-A06D-4076-B31B-7329F06C29F2}" type="parTrans" cxnId="{7F3CC7BB-3CB5-461E-984C-295770CF092A}">
      <dgm:prSet/>
      <dgm:spPr/>
      <dgm:t>
        <a:bodyPr/>
        <a:lstStyle/>
        <a:p>
          <a:endParaRPr lang="en-US"/>
        </a:p>
      </dgm:t>
    </dgm:pt>
    <dgm:pt modelId="{6F704E22-FB2B-4288-AB6E-641B46638D25}" type="sibTrans" cxnId="{7F3CC7BB-3CB5-461E-984C-295770CF092A}">
      <dgm:prSet/>
      <dgm:spPr/>
      <dgm:t>
        <a:bodyPr/>
        <a:lstStyle/>
        <a:p>
          <a:endParaRPr lang="en-US"/>
        </a:p>
      </dgm:t>
    </dgm:pt>
    <dgm:pt modelId="{7406D64C-A752-4299-94A1-275C1C557F3F}">
      <dgm:prSet/>
      <dgm:spPr/>
      <dgm:t>
        <a:bodyPr/>
        <a:lstStyle/>
        <a:p>
          <a:r>
            <a:rPr lang="en-GB" dirty="0"/>
            <a:t>By recycling properly, we can all make a difference. Recycling is collected locally, yet has a worldwide influence, as stated on the County of Arlington, Virginia, Trash and Recycling website.</a:t>
          </a:r>
          <a:endParaRPr lang="en-US" dirty="0"/>
        </a:p>
      </dgm:t>
    </dgm:pt>
    <dgm:pt modelId="{B07FDD01-BF41-4852-B7D9-3D0D0753339F}" type="parTrans" cxnId="{D98D8B91-BBCF-4C5C-9943-D229FA3A89AC}">
      <dgm:prSet/>
      <dgm:spPr/>
      <dgm:t>
        <a:bodyPr/>
        <a:lstStyle/>
        <a:p>
          <a:endParaRPr lang="en-US"/>
        </a:p>
      </dgm:t>
    </dgm:pt>
    <dgm:pt modelId="{78ED7D20-7D1D-4AD1-9EF4-436076EE3204}" type="sibTrans" cxnId="{D98D8B91-BBCF-4C5C-9943-D229FA3A89AC}">
      <dgm:prSet/>
      <dgm:spPr/>
      <dgm:t>
        <a:bodyPr/>
        <a:lstStyle/>
        <a:p>
          <a:endParaRPr lang="en-US"/>
        </a:p>
      </dgm:t>
    </dgm:pt>
    <dgm:pt modelId="{CECEAA60-848D-42DA-9F48-D34C9E083B4A}" type="pres">
      <dgm:prSet presAssocID="{F0208C85-1F35-4797-B026-34EBE1CCFDF4}" presName="linear" presStyleCnt="0">
        <dgm:presLayoutVars>
          <dgm:animLvl val="lvl"/>
          <dgm:resizeHandles val="exact"/>
        </dgm:presLayoutVars>
      </dgm:prSet>
      <dgm:spPr/>
      <dgm:t>
        <a:bodyPr/>
        <a:lstStyle/>
        <a:p>
          <a:endParaRPr lang="en-GB"/>
        </a:p>
      </dgm:t>
    </dgm:pt>
    <dgm:pt modelId="{A083400D-FF0A-42E0-8F00-B11A6F143E04}" type="pres">
      <dgm:prSet presAssocID="{1790B62F-60AA-4989-913B-502530687291}" presName="parentText" presStyleLbl="node1" presStyleIdx="0" presStyleCnt="3">
        <dgm:presLayoutVars>
          <dgm:chMax val="0"/>
          <dgm:bulletEnabled val="1"/>
        </dgm:presLayoutVars>
      </dgm:prSet>
      <dgm:spPr/>
      <dgm:t>
        <a:bodyPr/>
        <a:lstStyle/>
        <a:p>
          <a:endParaRPr lang="en-GB"/>
        </a:p>
      </dgm:t>
    </dgm:pt>
    <dgm:pt modelId="{0C1E0D08-090A-4735-B5D6-DEE8745848CA}" type="pres">
      <dgm:prSet presAssocID="{C8E6D14F-7C26-425B-B4F1-F4CE3797DD06}" presName="spacer" presStyleCnt="0"/>
      <dgm:spPr/>
    </dgm:pt>
    <dgm:pt modelId="{47ACBC9B-0180-45B5-B10F-E99DEA014156}" type="pres">
      <dgm:prSet presAssocID="{500A6ACF-9828-49D6-B5FE-D8A539C4F411}" presName="parentText" presStyleLbl="node1" presStyleIdx="1" presStyleCnt="3">
        <dgm:presLayoutVars>
          <dgm:chMax val="0"/>
          <dgm:bulletEnabled val="1"/>
        </dgm:presLayoutVars>
      </dgm:prSet>
      <dgm:spPr/>
      <dgm:t>
        <a:bodyPr/>
        <a:lstStyle/>
        <a:p>
          <a:endParaRPr lang="en-GB"/>
        </a:p>
      </dgm:t>
    </dgm:pt>
    <dgm:pt modelId="{E93F7707-EEBC-468C-BC47-F13FD4D323AE}" type="pres">
      <dgm:prSet presAssocID="{6F704E22-FB2B-4288-AB6E-641B46638D25}" presName="spacer" presStyleCnt="0"/>
      <dgm:spPr/>
    </dgm:pt>
    <dgm:pt modelId="{44091B73-1259-4E81-81B9-977FD6E833F2}" type="pres">
      <dgm:prSet presAssocID="{7406D64C-A752-4299-94A1-275C1C557F3F}" presName="parentText" presStyleLbl="node1" presStyleIdx="2" presStyleCnt="3">
        <dgm:presLayoutVars>
          <dgm:chMax val="0"/>
          <dgm:bulletEnabled val="1"/>
        </dgm:presLayoutVars>
      </dgm:prSet>
      <dgm:spPr/>
      <dgm:t>
        <a:bodyPr/>
        <a:lstStyle/>
        <a:p>
          <a:endParaRPr lang="en-GB"/>
        </a:p>
      </dgm:t>
    </dgm:pt>
  </dgm:ptLst>
  <dgm:cxnLst>
    <dgm:cxn modelId="{7A08F659-3802-4C22-A717-F23A0AAE9C4D}" srcId="{F0208C85-1F35-4797-B026-34EBE1CCFDF4}" destId="{1790B62F-60AA-4989-913B-502530687291}" srcOrd="0" destOrd="0" parTransId="{0D5C5255-8871-4F7D-B0D1-6DDC1B002E87}" sibTransId="{C8E6D14F-7C26-425B-B4F1-F4CE3797DD06}"/>
    <dgm:cxn modelId="{54CC2EAB-E4A9-4008-B600-EE77B548D408}" type="presOf" srcId="{7406D64C-A752-4299-94A1-275C1C557F3F}" destId="{44091B73-1259-4E81-81B9-977FD6E833F2}" srcOrd="0" destOrd="0" presId="urn:microsoft.com/office/officeart/2005/8/layout/vList2"/>
    <dgm:cxn modelId="{D98D8B91-BBCF-4C5C-9943-D229FA3A89AC}" srcId="{F0208C85-1F35-4797-B026-34EBE1CCFDF4}" destId="{7406D64C-A752-4299-94A1-275C1C557F3F}" srcOrd="2" destOrd="0" parTransId="{B07FDD01-BF41-4852-B7D9-3D0D0753339F}" sibTransId="{78ED7D20-7D1D-4AD1-9EF4-436076EE3204}"/>
    <dgm:cxn modelId="{EA4A8029-84FE-424E-8665-D26F5F61E528}" type="presOf" srcId="{F0208C85-1F35-4797-B026-34EBE1CCFDF4}" destId="{CECEAA60-848D-42DA-9F48-D34C9E083B4A}" srcOrd="0" destOrd="0" presId="urn:microsoft.com/office/officeart/2005/8/layout/vList2"/>
    <dgm:cxn modelId="{65D69A9B-C74F-44DA-B2C0-9EA3CF394EA8}" type="presOf" srcId="{500A6ACF-9828-49D6-B5FE-D8A539C4F411}" destId="{47ACBC9B-0180-45B5-B10F-E99DEA014156}" srcOrd="0" destOrd="0" presId="urn:microsoft.com/office/officeart/2005/8/layout/vList2"/>
    <dgm:cxn modelId="{7F3CC7BB-3CB5-461E-984C-295770CF092A}" srcId="{F0208C85-1F35-4797-B026-34EBE1CCFDF4}" destId="{500A6ACF-9828-49D6-B5FE-D8A539C4F411}" srcOrd="1" destOrd="0" parTransId="{F83DEE44-A06D-4076-B31B-7329F06C29F2}" sibTransId="{6F704E22-FB2B-4288-AB6E-641B46638D25}"/>
    <dgm:cxn modelId="{D16332A9-1FDE-46FF-AB57-8C6338C49146}" type="presOf" srcId="{1790B62F-60AA-4989-913B-502530687291}" destId="{A083400D-FF0A-42E0-8F00-B11A6F143E04}" srcOrd="0" destOrd="0" presId="urn:microsoft.com/office/officeart/2005/8/layout/vList2"/>
    <dgm:cxn modelId="{E1790A68-03B3-400E-8F69-9C025FB1F87D}" type="presParOf" srcId="{CECEAA60-848D-42DA-9F48-D34C9E083B4A}" destId="{A083400D-FF0A-42E0-8F00-B11A6F143E04}" srcOrd="0" destOrd="0" presId="urn:microsoft.com/office/officeart/2005/8/layout/vList2"/>
    <dgm:cxn modelId="{7DCD9A32-764A-4B11-9469-9B7FD99CDCF9}" type="presParOf" srcId="{CECEAA60-848D-42DA-9F48-D34C9E083B4A}" destId="{0C1E0D08-090A-4735-B5D6-DEE8745848CA}" srcOrd="1" destOrd="0" presId="urn:microsoft.com/office/officeart/2005/8/layout/vList2"/>
    <dgm:cxn modelId="{DAE3B9D6-C0E7-4915-9624-C532274447FB}" type="presParOf" srcId="{CECEAA60-848D-42DA-9F48-D34C9E083B4A}" destId="{47ACBC9B-0180-45B5-B10F-E99DEA014156}" srcOrd="2" destOrd="0" presId="urn:microsoft.com/office/officeart/2005/8/layout/vList2"/>
    <dgm:cxn modelId="{94EAA3C6-3977-44CE-B73A-C00177B71F35}" type="presParOf" srcId="{CECEAA60-848D-42DA-9F48-D34C9E083B4A}" destId="{E93F7707-EEBC-468C-BC47-F13FD4D323AE}" srcOrd="3" destOrd="0" presId="urn:microsoft.com/office/officeart/2005/8/layout/vList2"/>
    <dgm:cxn modelId="{49C88F53-E9A2-4195-9D7D-B13B8C9D0A2E}" type="presParOf" srcId="{CECEAA60-848D-42DA-9F48-D34C9E083B4A}" destId="{44091B73-1259-4E81-81B9-977FD6E833F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6FD1ED8-D1AE-478E-8C9C-A7B7A7D84B2C}"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80F07FD3-497D-4222-BD37-84AF06C9CFFB}">
      <dgm:prSet custT="1"/>
      <dgm:spPr/>
      <dgm:t>
        <a:bodyPr/>
        <a:lstStyle/>
        <a:p>
          <a:r>
            <a:rPr lang="en-US" sz="3200" b="1" i="1" dirty="0" smtClean="0"/>
            <a:t>Paper</a:t>
          </a:r>
          <a:endParaRPr lang="en-US" sz="3200" b="1" i="1" dirty="0"/>
        </a:p>
      </dgm:t>
    </dgm:pt>
    <dgm:pt modelId="{A2DFD970-050A-4277-8BEF-0DFA95659943}" type="parTrans" cxnId="{BB01A5AB-5049-4183-9545-61C56356AB8D}">
      <dgm:prSet/>
      <dgm:spPr/>
      <dgm:t>
        <a:bodyPr/>
        <a:lstStyle/>
        <a:p>
          <a:endParaRPr lang="en-US"/>
        </a:p>
      </dgm:t>
    </dgm:pt>
    <dgm:pt modelId="{8B22906E-5A67-479E-BD44-E3B2227C5538}" type="sibTrans" cxnId="{BB01A5AB-5049-4183-9545-61C56356AB8D}">
      <dgm:prSet/>
      <dgm:spPr/>
      <dgm:t>
        <a:bodyPr/>
        <a:lstStyle/>
        <a:p>
          <a:endParaRPr lang="en-US"/>
        </a:p>
      </dgm:t>
    </dgm:pt>
    <dgm:pt modelId="{12C34471-99EB-45C5-A0D4-5366996FBA69}">
      <dgm:prSet custT="1"/>
      <dgm:spPr/>
      <dgm:t>
        <a:bodyPr/>
        <a:lstStyle/>
        <a:p>
          <a:r>
            <a:rPr lang="en-US" sz="3200" b="1" i="1" dirty="0" smtClean="0"/>
            <a:t>Plastic</a:t>
          </a:r>
          <a:endParaRPr lang="en-US" sz="3200" b="1" i="1" dirty="0"/>
        </a:p>
      </dgm:t>
    </dgm:pt>
    <dgm:pt modelId="{B77A3FA7-46BB-475C-8F7F-5F713E481BD5}" type="parTrans" cxnId="{CA85C3BB-7BC5-4579-9FB9-F441E6AED49B}">
      <dgm:prSet/>
      <dgm:spPr/>
      <dgm:t>
        <a:bodyPr/>
        <a:lstStyle/>
        <a:p>
          <a:endParaRPr lang="en-US"/>
        </a:p>
      </dgm:t>
    </dgm:pt>
    <dgm:pt modelId="{DB6D7714-A2C0-44A4-A12F-FE402CCCFA19}" type="sibTrans" cxnId="{CA85C3BB-7BC5-4579-9FB9-F441E6AED49B}">
      <dgm:prSet/>
      <dgm:spPr/>
      <dgm:t>
        <a:bodyPr/>
        <a:lstStyle/>
        <a:p>
          <a:endParaRPr lang="en-US"/>
        </a:p>
      </dgm:t>
    </dgm:pt>
    <dgm:pt modelId="{CFF7B59A-CCFD-4261-B8F6-C311CF721B97}">
      <dgm:prSet/>
      <dgm:spPr/>
      <dgm:t>
        <a:bodyPr/>
        <a:lstStyle/>
        <a:p>
          <a:r>
            <a:rPr lang="en-US" dirty="0" smtClean="0"/>
            <a:t>According to data gathered by Statista, in Europe about 23% of PET, a type of plastic most commonly used in bottles and packaging, is recycled in 2020. Plastic </a:t>
          </a:r>
          <a:r>
            <a:rPr lang="en-US" dirty="0"/>
            <a:t>can take 500 to 600 years to decompose, adding additional stress to landfills.</a:t>
          </a:r>
        </a:p>
      </dgm:t>
    </dgm:pt>
    <dgm:pt modelId="{DAA65308-9B4A-4F9E-80BE-B673DCC8F62B}" type="parTrans" cxnId="{9B1C72D4-9760-4378-91E4-EB987A87F513}">
      <dgm:prSet/>
      <dgm:spPr/>
      <dgm:t>
        <a:bodyPr/>
        <a:lstStyle/>
        <a:p>
          <a:endParaRPr lang="en-US"/>
        </a:p>
      </dgm:t>
    </dgm:pt>
    <dgm:pt modelId="{D2590388-45B5-462E-B93B-4C8C0A71E51F}" type="sibTrans" cxnId="{9B1C72D4-9760-4378-91E4-EB987A87F513}">
      <dgm:prSet/>
      <dgm:spPr/>
      <dgm:t>
        <a:bodyPr/>
        <a:lstStyle/>
        <a:p>
          <a:endParaRPr lang="en-US"/>
        </a:p>
      </dgm:t>
    </dgm:pt>
    <dgm:pt modelId="{4B8E8E88-8984-45A6-85CE-2C21DB965417}">
      <dgm:prSet/>
      <dgm:spPr/>
      <dgm:t>
        <a:bodyPr/>
        <a:lstStyle/>
        <a:p>
          <a:r>
            <a:rPr lang="en-US" dirty="0" smtClean="0"/>
            <a:t>Make sure not to throw away magazines, cardboard boxes, or mail as they are easily recycled.</a:t>
          </a:r>
          <a:endParaRPr lang="en-US" dirty="0"/>
        </a:p>
      </dgm:t>
    </dgm:pt>
    <dgm:pt modelId="{26985B5C-2F77-44DD-A05D-510CD6F43835}" type="parTrans" cxnId="{676A7988-09F0-43B7-953F-E3636D83EE9D}">
      <dgm:prSet/>
      <dgm:spPr/>
      <dgm:t>
        <a:bodyPr/>
        <a:lstStyle/>
        <a:p>
          <a:endParaRPr lang="en-GB"/>
        </a:p>
      </dgm:t>
    </dgm:pt>
    <dgm:pt modelId="{4ACBD66B-2F39-4B4E-85DD-14648C9FD41F}" type="sibTrans" cxnId="{676A7988-09F0-43B7-953F-E3636D83EE9D}">
      <dgm:prSet/>
      <dgm:spPr/>
      <dgm:t>
        <a:bodyPr/>
        <a:lstStyle/>
        <a:p>
          <a:endParaRPr lang="en-GB"/>
        </a:p>
      </dgm:t>
    </dgm:pt>
    <dgm:pt modelId="{C6726BA3-12C8-45F6-9D9A-2FC0B391B97C}" type="pres">
      <dgm:prSet presAssocID="{06FD1ED8-D1AE-478E-8C9C-A7B7A7D84B2C}" presName="diagram" presStyleCnt="0">
        <dgm:presLayoutVars>
          <dgm:dir/>
          <dgm:resizeHandles val="exact"/>
        </dgm:presLayoutVars>
      </dgm:prSet>
      <dgm:spPr/>
      <dgm:t>
        <a:bodyPr/>
        <a:lstStyle/>
        <a:p>
          <a:endParaRPr lang="en-GB"/>
        </a:p>
      </dgm:t>
    </dgm:pt>
    <dgm:pt modelId="{725CD12E-0C1C-477A-B0E2-1599817B132E}" type="pres">
      <dgm:prSet presAssocID="{80F07FD3-497D-4222-BD37-84AF06C9CFFB}" presName="node" presStyleLbl="node1" presStyleIdx="0" presStyleCnt="4">
        <dgm:presLayoutVars>
          <dgm:bulletEnabled val="1"/>
        </dgm:presLayoutVars>
      </dgm:prSet>
      <dgm:spPr/>
      <dgm:t>
        <a:bodyPr/>
        <a:lstStyle/>
        <a:p>
          <a:endParaRPr lang="en-GB"/>
        </a:p>
      </dgm:t>
    </dgm:pt>
    <dgm:pt modelId="{120569FC-2757-4BF4-BDEB-9A20FD9472E7}" type="pres">
      <dgm:prSet presAssocID="{8B22906E-5A67-479E-BD44-E3B2227C5538}" presName="sibTrans" presStyleCnt="0"/>
      <dgm:spPr/>
    </dgm:pt>
    <dgm:pt modelId="{1D7A3936-0386-425C-876B-790DD55DC42F}" type="pres">
      <dgm:prSet presAssocID="{12C34471-99EB-45C5-A0D4-5366996FBA69}" presName="node" presStyleLbl="node1" presStyleIdx="1" presStyleCnt="4">
        <dgm:presLayoutVars>
          <dgm:bulletEnabled val="1"/>
        </dgm:presLayoutVars>
      </dgm:prSet>
      <dgm:spPr/>
      <dgm:t>
        <a:bodyPr/>
        <a:lstStyle/>
        <a:p>
          <a:endParaRPr lang="en-GB"/>
        </a:p>
      </dgm:t>
    </dgm:pt>
    <dgm:pt modelId="{F7D856E3-863D-4028-9DAA-572DA9727652}" type="pres">
      <dgm:prSet presAssocID="{DB6D7714-A2C0-44A4-A12F-FE402CCCFA19}" presName="sibTrans" presStyleCnt="0"/>
      <dgm:spPr/>
    </dgm:pt>
    <dgm:pt modelId="{EFE89C32-9236-48E6-B740-1B4ADF08640C}" type="pres">
      <dgm:prSet presAssocID="{4B8E8E88-8984-45A6-85CE-2C21DB965417}" presName="node" presStyleLbl="node1" presStyleIdx="2" presStyleCnt="4">
        <dgm:presLayoutVars>
          <dgm:bulletEnabled val="1"/>
        </dgm:presLayoutVars>
      </dgm:prSet>
      <dgm:spPr/>
      <dgm:t>
        <a:bodyPr/>
        <a:lstStyle/>
        <a:p>
          <a:endParaRPr lang="en-GB"/>
        </a:p>
      </dgm:t>
    </dgm:pt>
    <dgm:pt modelId="{70FBA47C-3E19-4349-9E5A-79898DBE8757}" type="pres">
      <dgm:prSet presAssocID="{4ACBD66B-2F39-4B4E-85DD-14648C9FD41F}" presName="sibTrans" presStyleCnt="0"/>
      <dgm:spPr/>
    </dgm:pt>
    <dgm:pt modelId="{64307DEA-4D1D-496D-9691-ED3DBD974349}" type="pres">
      <dgm:prSet presAssocID="{CFF7B59A-CCFD-4261-B8F6-C311CF721B97}" presName="node" presStyleLbl="node1" presStyleIdx="3" presStyleCnt="4">
        <dgm:presLayoutVars>
          <dgm:bulletEnabled val="1"/>
        </dgm:presLayoutVars>
      </dgm:prSet>
      <dgm:spPr/>
      <dgm:t>
        <a:bodyPr/>
        <a:lstStyle/>
        <a:p>
          <a:endParaRPr lang="en-GB"/>
        </a:p>
      </dgm:t>
    </dgm:pt>
  </dgm:ptLst>
  <dgm:cxnLst>
    <dgm:cxn modelId="{0DE8FDC6-63D2-4136-A121-928BC419D415}" type="presOf" srcId="{06FD1ED8-D1AE-478E-8C9C-A7B7A7D84B2C}" destId="{C6726BA3-12C8-45F6-9D9A-2FC0B391B97C}" srcOrd="0" destOrd="0" presId="urn:microsoft.com/office/officeart/2005/8/layout/default"/>
    <dgm:cxn modelId="{676A7988-09F0-43B7-953F-E3636D83EE9D}" srcId="{06FD1ED8-D1AE-478E-8C9C-A7B7A7D84B2C}" destId="{4B8E8E88-8984-45A6-85CE-2C21DB965417}" srcOrd="2" destOrd="0" parTransId="{26985B5C-2F77-44DD-A05D-510CD6F43835}" sibTransId="{4ACBD66B-2F39-4B4E-85DD-14648C9FD41F}"/>
    <dgm:cxn modelId="{BB01A5AB-5049-4183-9545-61C56356AB8D}" srcId="{06FD1ED8-D1AE-478E-8C9C-A7B7A7D84B2C}" destId="{80F07FD3-497D-4222-BD37-84AF06C9CFFB}" srcOrd="0" destOrd="0" parTransId="{A2DFD970-050A-4277-8BEF-0DFA95659943}" sibTransId="{8B22906E-5A67-479E-BD44-E3B2227C5538}"/>
    <dgm:cxn modelId="{E90C0F91-D83F-49C0-B129-EF7A12A05DCD}" type="presOf" srcId="{12C34471-99EB-45C5-A0D4-5366996FBA69}" destId="{1D7A3936-0386-425C-876B-790DD55DC42F}" srcOrd="0" destOrd="0" presId="urn:microsoft.com/office/officeart/2005/8/layout/default"/>
    <dgm:cxn modelId="{0818FCC4-D36E-4919-9807-64A330689C41}" type="presOf" srcId="{80F07FD3-497D-4222-BD37-84AF06C9CFFB}" destId="{725CD12E-0C1C-477A-B0E2-1599817B132E}" srcOrd="0" destOrd="0" presId="urn:microsoft.com/office/officeart/2005/8/layout/default"/>
    <dgm:cxn modelId="{79A79CCD-74FF-40DF-8976-BE0A8A8F6E72}" type="presOf" srcId="{4B8E8E88-8984-45A6-85CE-2C21DB965417}" destId="{EFE89C32-9236-48E6-B740-1B4ADF08640C}" srcOrd="0" destOrd="0" presId="urn:microsoft.com/office/officeart/2005/8/layout/default"/>
    <dgm:cxn modelId="{7D9DEE3C-EE78-48E7-BDB0-9FB4D94772C2}" type="presOf" srcId="{CFF7B59A-CCFD-4261-B8F6-C311CF721B97}" destId="{64307DEA-4D1D-496D-9691-ED3DBD974349}" srcOrd="0" destOrd="0" presId="urn:microsoft.com/office/officeart/2005/8/layout/default"/>
    <dgm:cxn modelId="{9B1C72D4-9760-4378-91E4-EB987A87F513}" srcId="{06FD1ED8-D1AE-478E-8C9C-A7B7A7D84B2C}" destId="{CFF7B59A-CCFD-4261-B8F6-C311CF721B97}" srcOrd="3" destOrd="0" parTransId="{DAA65308-9B4A-4F9E-80BE-B673DCC8F62B}" sibTransId="{D2590388-45B5-462E-B93B-4C8C0A71E51F}"/>
    <dgm:cxn modelId="{CA85C3BB-7BC5-4579-9FB9-F441E6AED49B}" srcId="{06FD1ED8-D1AE-478E-8C9C-A7B7A7D84B2C}" destId="{12C34471-99EB-45C5-A0D4-5366996FBA69}" srcOrd="1" destOrd="0" parTransId="{B77A3FA7-46BB-475C-8F7F-5F713E481BD5}" sibTransId="{DB6D7714-A2C0-44A4-A12F-FE402CCCFA19}"/>
    <dgm:cxn modelId="{4C655146-CB4B-445B-AA8A-F922BEFF5C08}" type="presParOf" srcId="{C6726BA3-12C8-45F6-9D9A-2FC0B391B97C}" destId="{725CD12E-0C1C-477A-B0E2-1599817B132E}" srcOrd="0" destOrd="0" presId="urn:microsoft.com/office/officeart/2005/8/layout/default"/>
    <dgm:cxn modelId="{32C5CFC4-B312-4A7E-BAA4-32B79302154F}" type="presParOf" srcId="{C6726BA3-12C8-45F6-9D9A-2FC0B391B97C}" destId="{120569FC-2757-4BF4-BDEB-9A20FD9472E7}" srcOrd="1" destOrd="0" presId="urn:microsoft.com/office/officeart/2005/8/layout/default"/>
    <dgm:cxn modelId="{47331B9C-2482-4841-B8F6-71ABC0782E84}" type="presParOf" srcId="{C6726BA3-12C8-45F6-9D9A-2FC0B391B97C}" destId="{1D7A3936-0386-425C-876B-790DD55DC42F}" srcOrd="2" destOrd="0" presId="urn:microsoft.com/office/officeart/2005/8/layout/default"/>
    <dgm:cxn modelId="{AC86802E-90F7-42A4-96FF-74062E83B03D}" type="presParOf" srcId="{C6726BA3-12C8-45F6-9D9A-2FC0B391B97C}" destId="{F7D856E3-863D-4028-9DAA-572DA9727652}" srcOrd="3" destOrd="0" presId="urn:microsoft.com/office/officeart/2005/8/layout/default"/>
    <dgm:cxn modelId="{12D84374-C5FD-4E99-B2F1-6830215ADEA7}" type="presParOf" srcId="{C6726BA3-12C8-45F6-9D9A-2FC0B391B97C}" destId="{EFE89C32-9236-48E6-B740-1B4ADF08640C}" srcOrd="4" destOrd="0" presId="urn:microsoft.com/office/officeart/2005/8/layout/default"/>
    <dgm:cxn modelId="{7C83520A-8849-459F-BF16-20294F305623}" type="presParOf" srcId="{C6726BA3-12C8-45F6-9D9A-2FC0B391B97C}" destId="{70FBA47C-3E19-4349-9E5A-79898DBE8757}" srcOrd="5" destOrd="0" presId="urn:microsoft.com/office/officeart/2005/8/layout/default"/>
    <dgm:cxn modelId="{DA40DD16-7716-41B2-AAC4-E94EAC1D7ED6}" type="presParOf" srcId="{C6726BA3-12C8-45F6-9D9A-2FC0B391B97C}" destId="{64307DEA-4D1D-496D-9691-ED3DBD974349}"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81589E5-1ED7-4AE1-AD7C-E38880C6CB1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E332EC77-F6F0-402A-AC15-721A202EE6FD}">
      <dgm:prSet custT="1"/>
      <dgm:spPr/>
      <dgm:t>
        <a:bodyPr/>
        <a:lstStyle/>
        <a:p>
          <a:r>
            <a:rPr lang="en-GB" sz="3200" b="1" i="1" dirty="0"/>
            <a:t>Glass</a:t>
          </a:r>
          <a:endParaRPr lang="en-US" sz="1400" dirty="0"/>
        </a:p>
      </dgm:t>
    </dgm:pt>
    <dgm:pt modelId="{F24BA686-455E-447F-A089-A52EC1B6887C}" type="parTrans" cxnId="{EC35BFD0-F6E0-4ABC-91A3-0A7A8247817A}">
      <dgm:prSet/>
      <dgm:spPr/>
      <dgm:t>
        <a:bodyPr/>
        <a:lstStyle/>
        <a:p>
          <a:endParaRPr lang="en-US"/>
        </a:p>
      </dgm:t>
    </dgm:pt>
    <dgm:pt modelId="{7A17F411-66D7-4B5C-B744-5839A720A53B}" type="sibTrans" cxnId="{EC35BFD0-F6E0-4ABC-91A3-0A7A8247817A}">
      <dgm:prSet/>
      <dgm:spPr/>
      <dgm:t>
        <a:bodyPr/>
        <a:lstStyle/>
        <a:p>
          <a:endParaRPr lang="en-US"/>
        </a:p>
      </dgm:t>
    </dgm:pt>
    <dgm:pt modelId="{9DC96367-F2DD-4434-A8F6-26E49D1249E2}">
      <dgm:prSet/>
      <dgm:spPr/>
      <dgm:t>
        <a:bodyPr/>
        <a:lstStyle/>
        <a:p>
          <a:r>
            <a:rPr lang="en-US" b="0" i="0" dirty="0" smtClean="0"/>
            <a:t>It </a:t>
          </a:r>
          <a:r>
            <a:rPr lang="en-US" b="0" i="0" dirty="0"/>
            <a:t>now offers a chance for further development. Jam jars, dressing bottles, and beverage bottles are all recyclable when cleaned.</a:t>
          </a:r>
          <a:endParaRPr lang="en-US" dirty="0"/>
        </a:p>
      </dgm:t>
    </dgm:pt>
    <dgm:pt modelId="{991FA08C-EB4D-4C6E-AAFF-2DC0F888858E}" type="parTrans" cxnId="{08FEBA6E-69A7-47BE-A5B4-BF1614AC81AE}">
      <dgm:prSet/>
      <dgm:spPr/>
      <dgm:t>
        <a:bodyPr/>
        <a:lstStyle/>
        <a:p>
          <a:endParaRPr lang="en-US"/>
        </a:p>
      </dgm:t>
    </dgm:pt>
    <dgm:pt modelId="{1E3997B6-90D3-4277-BB78-6D8B225FF186}" type="sibTrans" cxnId="{08FEBA6E-69A7-47BE-A5B4-BF1614AC81AE}">
      <dgm:prSet/>
      <dgm:spPr/>
      <dgm:t>
        <a:bodyPr/>
        <a:lstStyle/>
        <a:p>
          <a:endParaRPr lang="en-US"/>
        </a:p>
      </dgm:t>
    </dgm:pt>
    <dgm:pt modelId="{223C2D7F-E271-4580-A9CD-CE0379CBF4EA}">
      <dgm:prSet custT="1"/>
      <dgm:spPr/>
      <dgm:t>
        <a:bodyPr/>
        <a:lstStyle/>
        <a:p>
          <a:r>
            <a:rPr lang="en-GB" sz="2800" b="1" i="1"/>
            <a:t>Metals</a:t>
          </a:r>
          <a:endParaRPr lang="en-US" sz="2800"/>
        </a:p>
      </dgm:t>
    </dgm:pt>
    <dgm:pt modelId="{3770E62D-016E-4F63-938B-F29C81535BC1}" type="parTrans" cxnId="{204D00E6-856E-4A02-B69F-22FE3A16DE48}">
      <dgm:prSet/>
      <dgm:spPr/>
      <dgm:t>
        <a:bodyPr/>
        <a:lstStyle/>
        <a:p>
          <a:endParaRPr lang="en-US"/>
        </a:p>
      </dgm:t>
    </dgm:pt>
    <dgm:pt modelId="{3ADEF5E1-70DC-40A4-8120-B55C9C07B544}" type="sibTrans" cxnId="{204D00E6-856E-4A02-B69F-22FE3A16DE48}">
      <dgm:prSet/>
      <dgm:spPr/>
      <dgm:t>
        <a:bodyPr/>
        <a:lstStyle/>
        <a:p>
          <a:endParaRPr lang="en-US"/>
        </a:p>
      </dgm:t>
    </dgm:pt>
    <dgm:pt modelId="{F72FAF1B-B151-464C-8C44-3C493E3290E8}">
      <dgm:prSet/>
      <dgm:spPr/>
      <dgm:t>
        <a:bodyPr/>
        <a:lstStyle/>
        <a:p>
          <a:r>
            <a:rPr lang="en-US" b="0" i="0" dirty="0" smtClean="0"/>
            <a:t>According to </a:t>
          </a:r>
          <a:r>
            <a:rPr lang="en-US" b="0" i="0" dirty="0" err="1" smtClean="0"/>
            <a:t>EuRIC</a:t>
          </a:r>
          <a:r>
            <a:rPr lang="en-US" b="0" i="0" dirty="0" smtClean="0"/>
            <a:t>, in Europe only about 12% of metals used are recycled. Soup </a:t>
          </a:r>
          <a:r>
            <a:rPr lang="en-US" b="0" i="0" dirty="0"/>
            <a:t>cans, soda cans, and even </a:t>
          </a:r>
          <a:r>
            <a:rPr lang="en-US" b="0" i="0" dirty="0" err="1"/>
            <a:t>aluminium</a:t>
          </a:r>
          <a:r>
            <a:rPr lang="en-US" b="0" i="0" dirty="0"/>
            <a:t> foil can all be recycled! Before placing it in the recycle bin, be careful to remove any food residue</a:t>
          </a:r>
          <a:r>
            <a:rPr lang="en-US" b="0" i="0" dirty="0" smtClean="0"/>
            <a:t>.</a:t>
          </a:r>
          <a:endParaRPr lang="en-US" dirty="0"/>
        </a:p>
      </dgm:t>
    </dgm:pt>
    <dgm:pt modelId="{BAF47939-1ABF-48E8-B687-25EC9BE4CE30}" type="parTrans" cxnId="{2404CA59-1B40-4603-86DC-CE364DC806EE}">
      <dgm:prSet/>
      <dgm:spPr/>
      <dgm:t>
        <a:bodyPr/>
        <a:lstStyle/>
        <a:p>
          <a:endParaRPr lang="en-US"/>
        </a:p>
      </dgm:t>
    </dgm:pt>
    <dgm:pt modelId="{04A404D9-2DFE-424F-A584-221C45F1D000}" type="sibTrans" cxnId="{2404CA59-1B40-4603-86DC-CE364DC806EE}">
      <dgm:prSet/>
      <dgm:spPr/>
      <dgm:t>
        <a:bodyPr/>
        <a:lstStyle/>
        <a:p>
          <a:endParaRPr lang="en-US"/>
        </a:p>
      </dgm:t>
    </dgm:pt>
    <dgm:pt modelId="{B907B0CE-89AB-4168-91FB-8BA04C8F4AF0}">
      <dgm:prSet custT="1"/>
      <dgm:spPr/>
      <dgm:t>
        <a:bodyPr/>
        <a:lstStyle/>
        <a:p>
          <a:r>
            <a:rPr lang="en-GB" sz="2800" b="1" i="1"/>
            <a:t>Batteries</a:t>
          </a:r>
          <a:endParaRPr lang="en-US" sz="2800"/>
        </a:p>
      </dgm:t>
    </dgm:pt>
    <dgm:pt modelId="{AA75597C-FC40-4E74-A5C0-9D57CA4C14A8}" type="parTrans" cxnId="{8DC7B71C-BADB-4D29-950B-0485FBE63277}">
      <dgm:prSet/>
      <dgm:spPr/>
      <dgm:t>
        <a:bodyPr/>
        <a:lstStyle/>
        <a:p>
          <a:endParaRPr lang="en-US"/>
        </a:p>
      </dgm:t>
    </dgm:pt>
    <dgm:pt modelId="{6AC2478B-9F83-4DF3-9941-6218910B59DA}" type="sibTrans" cxnId="{8DC7B71C-BADB-4D29-950B-0485FBE63277}">
      <dgm:prSet/>
      <dgm:spPr/>
      <dgm:t>
        <a:bodyPr/>
        <a:lstStyle/>
        <a:p>
          <a:endParaRPr lang="en-US"/>
        </a:p>
      </dgm:t>
    </dgm:pt>
    <dgm:pt modelId="{1C698EAC-0FE2-47F7-9097-6C49DFFC3ECB}">
      <dgm:prSet/>
      <dgm:spPr/>
      <dgm:t>
        <a:bodyPr/>
        <a:lstStyle/>
        <a:p>
          <a:r>
            <a:rPr lang="en-US" b="0" i="0" dirty="0" smtClean="0"/>
            <a:t>According to data gathered by Statista, in Europe battery recycling rate was 51% in 2021. You </a:t>
          </a:r>
          <a:r>
            <a:rPr lang="en-US" b="0" i="0" dirty="0"/>
            <a:t>may recycle </a:t>
          </a:r>
          <a:r>
            <a:rPr lang="en-US" b="0" i="0" dirty="0" smtClean="0"/>
            <a:t>regular batteries or other types like car batteries. Identify </a:t>
          </a:r>
          <a:r>
            <a:rPr lang="en-US" b="0" i="0" dirty="0"/>
            <a:t>the kind of battery you have and locate a recycling facility.</a:t>
          </a:r>
          <a:endParaRPr lang="en-US" dirty="0"/>
        </a:p>
      </dgm:t>
    </dgm:pt>
    <dgm:pt modelId="{77ECAF3E-6911-4403-AD1A-9D8FA791F722}" type="parTrans" cxnId="{3C5E04B3-7B09-4FEF-BF29-35981D9EFFB5}">
      <dgm:prSet/>
      <dgm:spPr/>
      <dgm:t>
        <a:bodyPr/>
        <a:lstStyle/>
        <a:p>
          <a:endParaRPr lang="en-US"/>
        </a:p>
      </dgm:t>
    </dgm:pt>
    <dgm:pt modelId="{F0E03F44-29AF-48F2-937C-D31DF1B867CE}" type="sibTrans" cxnId="{3C5E04B3-7B09-4FEF-BF29-35981D9EFFB5}">
      <dgm:prSet/>
      <dgm:spPr/>
      <dgm:t>
        <a:bodyPr/>
        <a:lstStyle/>
        <a:p>
          <a:endParaRPr lang="en-US"/>
        </a:p>
      </dgm:t>
    </dgm:pt>
    <dgm:pt modelId="{6607D8A2-A0F0-4356-92C2-CFBE2BE0A33D}" type="pres">
      <dgm:prSet presAssocID="{E81589E5-1ED7-4AE1-AD7C-E38880C6CB12}" presName="diagram" presStyleCnt="0">
        <dgm:presLayoutVars>
          <dgm:dir/>
          <dgm:resizeHandles val="exact"/>
        </dgm:presLayoutVars>
      </dgm:prSet>
      <dgm:spPr/>
      <dgm:t>
        <a:bodyPr/>
        <a:lstStyle/>
        <a:p>
          <a:endParaRPr lang="en-GB"/>
        </a:p>
      </dgm:t>
    </dgm:pt>
    <dgm:pt modelId="{EB9CC4BF-7A0D-49CE-B3EF-B9F7B81A456A}" type="pres">
      <dgm:prSet presAssocID="{E332EC77-F6F0-402A-AC15-721A202EE6FD}" presName="node" presStyleLbl="node1" presStyleIdx="0" presStyleCnt="6">
        <dgm:presLayoutVars>
          <dgm:bulletEnabled val="1"/>
        </dgm:presLayoutVars>
      </dgm:prSet>
      <dgm:spPr/>
      <dgm:t>
        <a:bodyPr/>
        <a:lstStyle/>
        <a:p>
          <a:endParaRPr lang="en-GB"/>
        </a:p>
      </dgm:t>
    </dgm:pt>
    <dgm:pt modelId="{754ED293-6528-4E5A-8D72-AB251446A9B9}" type="pres">
      <dgm:prSet presAssocID="{7A17F411-66D7-4B5C-B744-5839A720A53B}" presName="sibTrans" presStyleCnt="0"/>
      <dgm:spPr/>
    </dgm:pt>
    <dgm:pt modelId="{7D720162-329D-42E0-8A01-A2262AFEC9FE}" type="pres">
      <dgm:prSet presAssocID="{9DC96367-F2DD-4434-A8F6-26E49D1249E2}" presName="node" presStyleLbl="node1" presStyleIdx="1" presStyleCnt="6" custLinFactX="-11500" custLinFactY="16715" custLinFactNeighborX="-100000" custLinFactNeighborY="100000">
        <dgm:presLayoutVars>
          <dgm:bulletEnabled val="1"/>
        </dgm:presLayoutVars>
      </dgm:prSet>
      <dgm:spPr/>
      <dgm:t>
        <a:bodyPr/>
        <a:lstStyle/>
        <a:p>
          <a:endParaRPr lang="en-GB"/>
        </a:p>
      </dgm:t>
    </dgm:pt>
    <dgm:pt modelId="{7B834F28-B673-4C62-B20E-654CE61B8E35}" type="pres">
      <dgm:prSet presAssocID="{1E3997B6-90D3-4277-BB78-6D8B225FF186}" presName="sibTrans" presStyleCnt="0"/>
      <dgm:spPr/>
    </dgm:pt>
    <dgm:pt modelId="{A458AE0D-34C4-415D-848D-6CBC984248E9}" type="pres">
      <dgm:prSet presAssocID="{223C2D7F-E271-4580-A9CD-CE0379CBF4EA}" presName="node" presStyleLbl="node1" presStyleIdx="2" presStyleCnt="6" custLinFactX="-9987" custLinFactNeighborX="-100000" custLinFactNeighborY="-49">
        <dgm:presLayoutVars>
          <dgm:bulletEnabled val="1"/>
        </dgm:presLayoutVars>
      </dgm:prSet>
      <dgm:spPr/>
      <dgm:t>
        <a:bodyPr/>
        <a:lstStyle/>
        <a:p>
          <a:endParaRPr lang="en-GB"/>
        </a:p>
      </dgm:t>
    </dgm:pt>
    <dgm:pt modelId="{3802899F-982D-497D-BF6F-4FE6339631A1}" type="pres">
      <dgm:prSet presAssocID="{3ADEF5E1-70DC-40A4-8120-B55C9C07B544}" presName="sibTrans" presStyleCnt="0"/>
      <dgm:spPr/>
    </dgm:pt>
    <dgm:pt modelId="{00F0EC7B-F604-465F-8FE4-26ED26C41858}" type="pres">
      <dgm:prSet presAssocID="{F72FAF1B-B151-464C-8C44-3C493E3290E8}" presName="node" presStyleLbl="node1" presStyleIdx="3" presStyleCnt="6" custLinFactX="10013" custLinFactNeighborX="100000" custLinFactNeighborY="49">
        <dgm:presLayoutVars>
          <dgm:bulletEnabled val="1"/>
        </dgm:presLayoutVars>
      </dgm:prSet>
      <dgm:spPr/>
      <dgm:t>
        <a:bodyPr/>
        <a:lstStyle/>
        <a:p>
          <a:endParaRPr lang="en-GB"/>
        </a:p>
      </dgm:t>
    </dgm:pt>
    <dgm:pt modelId="{4BA17D4A-5411-4640-A7D2-F9864B941A5A}" type="pres">
      <dgm:prSet presAssocID="{04A404D9-2DFE-424F-A584-221C45F1D000}" presName="sibTrans" presStyleCnt="0"/>
      <dgm:spPr/>
    </dgm:pt>
    <dgm:pt modelId="{E78D7D33-E46F-4D37-BCC5-34028E84974C}" type="pres">
      <dgm:prSet presAssocID="{B907B0CE-89AB-4168-91FB-8BA04C8F4AF0}" presName="node" presStyleLbl="node1" presStyleIdx="4" presStyleCnt="6" custLinFactX="9911" custLinFactY="-16715" custLinFactNeighborX="100000" custLinFactNeighborY="-100000">
        <dgm:presLayoutVars>
          <dgm:bulletEnabled val="1"/>
        </dgm:presLayoutVars>
      </dgm:prSet>
      <dgm:spPr/>
      <dgm:t>
        <a:bodyPr/>
        <a:lstStyle/>
        <a:p>
          <a:endParaRPr lang="en-GB"/>
        </a:p>
      </dgm:t>
    </dgm:pt>
    <dgm:pt modelId="{BBAB1924-1A4F-4AC3-AF3E-38EC016A3970}" type="pres">
      <dgm:prSet presAssocID="{6AC2478B-9F83-4DF3-9941-6218910B59DA}" presName="sibTrans" presStyleCnt="0"/>
      <dgm:spPr/>
    </dgm:pt>
    <dgm:pt modelId="{65D0CDA3-307B-4E66-A8BA-85984B479EE6}" type="pres">
      <dgm:prSet presAssocID="{1C698EAC-0FE2-47F7-9097-6C49DFFC3ECB}" presName="node" presStyleLbl="node1" presStyleIdx="5" presStyleCnt="6">
        <dgm:presLayoutVars>
          <dgm:bulletEnabled val="1"/>
        </dgm:presLayoutVars>
      </dgm:prSet>
      <dgm:spPr/>
      <dgm:t>
        <a:bodyPr/>
        <a:lstStyle/>
        <a:p>
          <a:endParaRPr lang="en-GB"/>
        </a:p>
      </dgm:t>
    </dgm:pt>
  </dgm:ptLst>
  <dgm:cxnLst>
    <dgm:cxn modelId="{C3CDC362-683C-4ACB-AD2A-4F5BAAD35CA1}" type="presOf" srcId="{F72FAF1B-B151-464C-8C44-3C493E3290E8}" destId="{00F0EC7B-F604-465F-8FE4-26ED26C41858}" srcOrd="0" destOrd="0" presId="urn:microsoft.com/office/officeart/2005/8/layout/default"/>
    <dgm:cxn modelId="{08FEBA6E-69A7-47BE-A5B4-BF1614AC81AE}" srcId="{E81589E5-1ED7-4AE1-AD7C-E38880C6CB12}" destId="{9DC96367-F2DD-4434-A8F6-26E49D1249E2}" srcOrd="1" destOrd="0" parTransId="{991FA08C-EB4D-4C6E-AAFF-2DC0F888858E}" sibTransId="{1E3997B6-90D3-4277-BB78-6D8B225FF186}"/>
    <dgm:cxn modelId="{2404CA59-1B40-4603-86DC-CE364DC806EE}" srcId="{E81589E5-1ED7-4AE1-AD7C-E38880C6CB12}" destId="{F72FAF1B-B151-464C-8C44-3C493E3290E8}" srcOrd="3" destOrd="0" parTransId="{BAF47939-1ABF-48E8-B687-25EC9BE4CE30}" sibTransId="{04A404D9-2DFE-424F-A584-221C45F1D000}"/>
    <dgm:cxn modelId="{8DC7B71C-BADB-4D29-950B-0485FBE63277}" srcId="{E81589E5-1ED7-4AE1-AD7C-E38880C6CB12}" destId="{B907B0CE-89AB-4168-91FB-8BA04C8F4AF0}" srcOrd="4" destOrd="0" parTransId="{AA75597C-FC40-4E74-A5C0-9D57CA4C14A8}" sibTransId="{6AC2478B-9F83-4DF3-9941-6218910B59DA}"/>
    <dgm:cxn modelId="{19681C77-897E-49EC-9583-76F0A67C34B4}" type="presOf" srcId="{E332EC77-F6F0-402A-AC15-721A202EE6FD}" destId="{EB9CC4BF-7A0D-49CE-B3EF-B9F7B81A456A}" srcOrd="0" destOrd="0" presId="urn:microsoft.com/office/officeart/2005/8/layout/default"/>
    <dgm:cxn modelId="{204D00E6-856E-4A02-B69F-22FE3A16DE48}" srcId="{E81589E5-1ED7-4AE1-AD7C-E38880C6CB12}" destId="{223C2D7F-E271-4580-A9CD-CE0379CBF4EA}" srcOrd="2" destOrd="0" parTransId="{3770E62D-016E-4F63-938B-F29C81535BC1}" sibTransId="{3ADEF5E1-70DC-40A4-8120-B55C9C07B544}"/>
    <dgm:cxn modelId="{3C5E04B3-7B09-4FEF-BF29-35981D9EFFB5}" srcId="{E81589E5-1ED7-4AE1-AD7C-E38880C6CB12}" destId="{1C698EAC-0FE2-47F7-9097-6C49DFFC3ECB}" srcOrd="5" destOrd="0" parTransId="{77ECAF3E-6911-4403-AD1A-9D8FA791F722}" sibTransId="{F0E03F44-29AF-48F2-937C-D31DF1B867CE}"/>
    <dgm:cxn modelId="{DB9A6950-50F2-4E75-9212-F5BD9696FF4B}" type="presOf" srcId="{1C698EAC-0FE2-47F7-9097-6C49DFFC3ECB}" destId="{65D0CDA3-307B-4E66-A8BA-85984B479EE6}" srcOrd="0" destOrd="0" presId="urn:microsoft.com/office/officeart/2005/8/layout/default"/>
    <dgm:cxn modelId="{A0177C2C-75FB-4251-A129-F5221E729BC9}" type="presOf" srcId="{B907B0CE-89AB-4168-91FB-8BA04C8F4AF0}" destId="{E78D7D33-E46F-4D37-BCC5-34028E84974C}" srcOrd="0" destOrd="0" presId="urn:microsoft.com/office/officeart/2005/8/layout/default"/>
    <dgm:cxn modelId="{372490BC-324F-4754-A088-C3431DBF37FB}" type="presOf" srcId="{223C2D7F-E271-4580-A9CD-CE0379CBF4EA}" destId="{A458AE0D-34C4-415D-848D-6CBC984248E9}" srcOrd="0" destOrd="0" presId="urn:microsoft.com/office/officeart/2005/8/layout/default"/>
    <dgm:cxn modelId="{357312CE-439C-4691-BB56-BBBAC9E7FAF4}" type="presOf" srcId="{E81589E5-1ED7-4AE1-AD7C-E38880C6CB12}" destId="{6607D8A2-A0F0-4356-92C2-CFBE2BE0A33D}" srcOrd="0" destOrd="0" presId="urn:microsoft.com/office/officeart/2005/8/layout/default"/>
    <dgm:cxn modelId="{A79363FA-DB28-4C4D-8D72-2EE0A56DC1A2}" type="presOf" srcId="{9DC96367-F2DD-4434-A8F6-26E49D1249E2}" destId="{7D720162-329D-42E0-8A01-A2262AFEC9FE}" srcOrd="0" destOrd="0" presId="urn:microsoft.com/office/officeart/2005/8/layout/default"/>
    <dgm:cxn modelId="{EC35BFD0-F6E0-4ABC-91A3-0A7A8247817A}" srcId="{E81589E5-1ED7-4AE1-AD7C-E38880C6CB12}" destId="{E332EC77-F6F0-402A-AC15-721A202EE6FD}" srcOrd="0" destOrd="0" parTransId="{F24BA686-455E-447F-A089-A52EC1B6887C}" sibTransId="{7A17F411-66D7-4B5C-B744-5839A720A53B}"/>
    <dgm:cxn modelId="{A5284DEC-B6AE-4CFE-81F9-1ADD60CCC713}" type="presParOf" srcId="{6607D8A2-A0F0-4356-92C2-CFBE2BE0A33D}" destId="{EB9CC4BF-7A0D-49CE-B3EF-B9F7B81A456A}" srcOrd="0" destOrd="0" presId="urn:microsoft.com/office/officeart/2005/8/layout/default"/>
    <dgm:cxn modelId="{CACB6C95-38F7-43C1-917D-3E12AB7420D9}" type="presParOf" srcId="{6607D8A2-A0F0-4356-92C2-CFBE2BE0A33D}" destId="{754ED293-6528-4E5A-8D72-AB251446A9B9}" srcOrd="1" destOrd="0" presId="urn:microsoft.com/office/officeart/2005/8/layout/default"/>
    <dgm:cxn modelId="{95412BEE-A0B5-440A-A917-4954FDA3E4C9}" type="presParOf" srcId="{6607D8A2-A0F0-4356-92C2-CFBE2BE0A33D}" destId="{7D720162-329D-42E0-8A01-A2262AFEC9FE}" srcOrd="2" destOrd="0" presId="urn:microsoft.com/office/officeart/2005/8/layout/default"/>
    <dgm:cxn modelId="{0B30D35A-519D-49A5-958D-9B2348EE92C3}" type="presParOf" srcId="{6607D8A2-A0F0-4356-92C2-CFBE2BE0A33D}" destId="{7B834F28-B673-4C62-B20E-654CE61B8E35}" srcOrd="3" destOrd="0" presId="urn:microsoft.com/office/officeart/2005/8/layout/default"/>
    <dgm:cxn modelId="{9A7F32BC-905B-4E4B-A8EC-0FC9CE4D0DD0}" type="presParOf" srcId="{6607D8A2-A0F0-4356-92C2-CFBE2BE0A33D}" destId="{A458AE0D-34C4-415D-848D-6CBC984248E9}" srcOrd="4" destOrd="0" presId="urn:microsoft.com/office/officeart/2005/8/layout/default"/>
    <dgm:cxn modelId="{F776BA1F-33C3-4575-9FA5-929E5A1108B9}" type="presParOf" srcId="{6607D8A2-A0F0-4356-92C2-CFBE2BE0A33D}" destId="{3802899F-982D-497D-BF6F-4FE6339631A1}" srcOrd="5" destOrd="0" presId="urn:microsoft.com/office/officeart/2005/8/layout/default"/>
    <dgm:cxn modelId="{65E59AE2-5858-496D-9A67-B0D5200878B3}" type="presParOf" srcId="{6607D8A2-A0F0-4356-92C2-CFBE2BE0A33D}" destId="{00F0EC7B-F604-465F-8FE4-26ED26C41858}" srcOrd="6" destOrd="0" presId="urn:microsoft.com/office/officeart/2005/8/layout/default"/>
    <dgm:cxn modelId="{13268B89-1F24-450D-9A86-72E434C33C71}" type="presParOf" srcId="{6607D8A2-A0F0-4356-92C2-CFBE2BE0A33D}" destId="{4BA17D4A-5411-4640-A7D2-F9864B941A5A}" srcOrd="7" destOrd="0" presId="urn:microsoft.com/office/officeart/2005/8/layout/default"/>
    <dgm:cxn modelId="{0797FD96-AA01-46D1-B9EB-94E17DA5F9A3}" type="presParOf" srcId="{6607D8A2-A0F0-4356-92C2-CFBE2BE0A33D}" destId="{E78D7D33-E46F-4D37-BCC5-34028E84974C}" srcOrd="8" destOrd="0" presId="urn:microsoft.com/office/officeart/2005/8/layout/default"/>
    <dgm:cxn modelId="{4ABC0AD0-31C0-4766-93AF-D9EA4A64FFC3}" type="presParOf" srcId="{6607D8A2-A0F0-4356-92C2-CFBE2BE0A33D}" destId="{BBAB1924-1A4F-4AC3-AF3E-38EC016A3970}" srcOrd="9" destOrd="0" presId="urn:microsoft.com/office/officeart/2005/8/layout/default"/>
    <dgm:cxn modelId="{53833870-D1EC-4954-A7FD-A9D62AA83F6E}" type="presParOf" srcId="{6607D8A2-A0F0-4356-92C2-CFBE2BE0A33D}" destId="{65D0CDA3-307B-4E66-A8BA-85984B479EE6}"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522974D-72E3-4151-A1BD-1DC03FA9A00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6FBF2A55-7219-4839-B0A8-23A5675B5285}">
      <dgm:prSet/>
      <dgm:spPr/>
      <dgm:t>
        <a:bodyPr/>
        <a:lstStyle/>
        <a:p>
          <a:r>
            <a:rPr lang="en-GB" dirty="0"/>
            <a:t>Ensure that it is clean! An entire bale can get contaminated by a single filthy product. It could eventually result in the redirection of recyclable materials into a landfill.</a:t>
          </a:r>
          <a:endParaRPr lang="en-US" dirty="0"/>
        </a:p>
      </dgm:t>
    </dgm:pt>
    <dgm:pt modelId="{3017D6CF-B90C-4C80-B71B-EA9093F40C14}" type="parTrans" cxnId="{48020196-4955-44FD-A8B6-ED8A45CFA89C}">
      <dgm:prSet/>
      <dgm:spPr/>
      <dgm:t>
        <a:bodyPr/>
        <a:lstStyle/>
        <a:p>
          <a:endParaRPr lang="en-US"/>
        </a:p>
      </dgm:t>
    </dgm:pt>
    <dgm:pt modelId="{64CE8FE1-BC7F-4177-A8D8-D81E00FDE8A9}" type="sibTrans" cxnId="{48020196-4955-44FD-A8B6-ED8A45CFA89C}">
      <dgm:prSet/>
      <dgm:spPr/>
      <dgm:t>
        <a:bodyPr/>
        <a:lstStyle/>
        <a:p>
          <a:endParaRPr lang="en-US"/>
        </a:p>
      </dgm:t>
    </dgm:pt>
    <dgm:pt modelId="{B902E2DA-4ACE-4286-84B9-4262BEBDF211}">
      <dgm:prSet/>
      <dgm:spPr/>
      <dgm:t>
        <a:bodyPr/>
        <a:lstStyle/>
        <a:p>
          <a:r>
            <a:rPr lang="en-GB" dirty="0"/>
            <a:t>Make cardboard flat. By doing so, you'll free up area in your trash can and allow for more recycling. </a:t>
          </a:r>
          <a:endParaRPr lang="en-US" dirty="0"/>
        </a:p>
      </dgm:t>
    </dgm:pt>
    <dgm:pt modelId="{F8E13266-ECFD-4A5D-B8CC-32689F724932}" type="parTrans" cxnId="{0BDFA3FB-123C-440D-9AAF-712CF6C93987}">
      <dgm:prSet/>
      <dgm:spPr/>
      <dgm:t>
        <a:bodyPr/>
        <a:lstStyle/>
        <a:p>
          <a:endParaRPr lang="en-US"/>
        </a:p>
      </dgm:t>
    </dgm:pt>
    <dgm:pt modelId="{70B12995-6A3C-431E-8BE8-317047E7CB93}" type="sibTrans" cxnId="{0BDFA3FB-123C-440D-9AAF-712CF6C93987}">
      <dgm:prSet/>
      <dgm:spPr/>
      <dgm:t>
        <a:bodyPr/>
        <a:lstStyle/>
        <a:p>
          <a:endParaRPr lang="en-US"/>
        </a:p>
      </dgm:t>
    </dgm:pt>
    <dgm:pt modelId="{82CBC95D-1A7B-4B95-BC0B-7E74A1534601}">
      <dgm:prSet/>
      <dgm:spPr/>
      <dgm:t>
        <a:bodyPr/>
        <a:lstStyle/>
        <a:p>
          <a:r>
            <a:rPr lang="en-GB" dirty="0"/>
            <a:t>Create specific recycling bins for use at work, school, and home. </a:t>
          </a:r>
          <a:endParaRPr lang="en-US" dirty="0"/>
        </a:p>
      </dgm:t>
    </dgm:pt>
    <dgm:pt modelId="{059CB6AF-F2D4-4180-ADEB-94F5D71D3BB7}" type="parTrans" cxnId="{7F892F02-D1B4-44B9-919C-5031F503F19B}">
      <dgm:prSet/>
      <dgm:spPr/>
      <dgm:t>
        <a:bodyPr/>
        <a:lstStyle/>
        <a:p>
          <a:endParaRPr lang="en-US"/>
        </a:p>
      </dgm:t>
    </dgm:pt>
    <dgm:pt modelId="{3C001FE9-00D9-4DEB-8424-619768217A05}" type="sibTrans" cxnId="{7F892F02-D1B4-44B9-919C-5031F503F19B}">
      <dgm:prSet/>
      <dgm:spPr/>
      <dgm:t>
        <a:bodyPr/>
        <a:lstStyle/>
        <a:p>
          <a:endParaRPr lang="en-US"/>
        </a:p>
      </dgm:t>
    </dgm:pt>
    <dgm:pt modelId="{3C25139D-23E0-4BDE-91BA-332FE4A1E2AB}">
      <dgm:prSet/>
      <dgm:spPr/>
      <dgm:t>
        <a:bodyPr/>
        <a:lstStyle/>
        <a:p>
          <a:r>
            <a:rPr lang="en-GB" dirty="0"/>
            <a:t>When shopping, keep an eye out for items manufactured from recycled materials. </a:t>
          </a:r>
        </a:p>
      </dgm:t>
    </dgm:pt>
    <dgm:pt modelId="{D159B8E3-182E-4DFE-9FAC-269E4E7543E9}" type="parTrans" cxnId="{FAFEE03C-9DC6-4384-825B-52496DFB8649}">
      <dgm:prSet/>
      <dgm:spPr/>
      <dgm:t>
        <a:bodyPr/>
        <a:lstStyle/>
        <a:p>
          <a:endParaRPr lang="en-US"/>
        </a:p>
      </dgm:t>
    </dgm:pt>
    <dgm:pt modelId="{61418C09-7951-41F1-8D7A-06EFC85D3A0F}" type="sibTrans" cxnId="{FAFEE03C-9DC6-4384-825B-52496DFB8649}">
      <dgm:prSet/>
      <dgm:spPr/>
      <dgm:t>
        <a:bodyPr/>
        <a:lstStyle/>
        <a:p>
          <a:endParaRPr lang="en-US"/>
        </a:p>
      </dgm:t>
    </dgm:pt>
    <dgm:pt modelId="{F1793E76-01DE-4852-B54A-997FBAB24EA9}">
      <dgm:prSet/>
      <dgm:spPr/>
      <dgm:t>
        <a:bodyPr/>
        <a:lstStyle/>
        <a:p>
          <a:r>
            <a:rPr lang="en-GB" dirty="0"/>
            <a:t>Determine what kinds of plastic your community and building will allow.</a:t>
          </a:r>
        </a:p>
      </dgm:t>
    </dgm:pt>
    <dgm:pt modelId="{AE60F5D1-9757-4582-A430-E0126C60483D}" type="parTrans" cxnId="{BF0985D5-F55A-4A5D-9BD2-2C4DBF8DF82B}">
      <dgm:prSet/>
      <dgm:spPr/>
      <dgm:t>
        <a:bodyPr/>
        <a:lstStyle/>
        <a:p>
          <a:endParaRPr lang="en-US"/>
        </a:p>
      </dgm:t>
    </dgm:pt>
    <dgm:pt modelId="{B23771B8-45FA-4E73-A583-2E4A0E0CD598}" type="sibTrans" cxnId="{BF0985D5-F55A-4A5D-9BD2-2C4DBF8DF82B}">
      <dgm:prSet/>
      <dgm:spPr/>
      <dgm:t>
        <a:bodyPr/>
        <a:lstStyle/>
        <a:p>
          <a:endParaRPr lang="en-US"/>
        </a:p>
      </dgm:t>
    </dgm:pt>
    <dgm:pt modelId="{7933A326-4A8F-4663-9B89-1F5BA8117986}">
      <dgm:prSet/>
      <dgm:spPr/>
      <dgm:t>
        <a:bodyPr/>
        <a:lstStyle/>
        <a:p>
          <a:r>
            <a:rPr lang="en-GB" dirty="0"/>
            <a:t>Prior to recycling, consider waste reduction and finding new uses for goods. </a:t>
          </a:r>
          <a:endParaRPr lang="en-US" dirty="0"/>
        </a:p>
      </dgm:t>
    </dgm:pt>
    <dgm:pt modelId="{C3B0C524-E01D-424D-B388-B553A70153CE}" type="parTrans" cxnId="{EC1DB440-856E-473F-9DB5-39EBFDD07D6C}">
      <dgm:prSet/>
      <dgm:spPr/>
      <dgm:t>
        <a:bodyPr/>
        <a:lstStyle/>
        <a:p>
          <a:endParaRPr lang="en-US"/>
        </a:p>
      </dgm:t>
    </dgm:pt>
    <dgm:pt modelId="{59A99486-07E5-4342-AF67-F7DB3B0404AB}" type="sibTrans" cxnId="{EC1DB440-856E-473F-9DB5-39EBFDD07D6C}">
      <dgm:prSet/>
      <dgm:spPr/>
      <dgm:t>
        <a:bodyPr/>
        <a:lstStyle/>
        <a:p>
          <a:endParaRPr lang="en-US"/>
        </a:p>
      </dgm:t>
    </dgm:pt>
    <dgm:pt modelId="{BEF86F07-9997-4F29-8295-1EB6CFC18EF9}">
      <dgm:prSet/>
      <dgm:spPr/>
      <dgm:t>
        <a:bodyPr/>
        <a:lstStyle/>
        <a:p>
          <a:r>
            <a:rPr lang="en-GB" dirty="0"/>
            <a:t>Your supplies can be useful to nearby artists and educational institutions for their projects and lessons.</a:t>
          </a:r>
          <a:endParaRPr lang="en-US" dirty="0"/>
        </a:p>
      </dgm:t>
    </dgm:pt>
    <dgm:pt modelId="{1F9465D7-416F-464F-A060-7049652A21FE}" type="parTrans" cxnId="{2C9185F5-AD5E-4357-AD68-81F9CAA50EA4}">
      <dgm:prSet/>
      <dgm:spPr/>
      <dgm:t>
        <a:bodyPr/>
        <a:lstStyle/>
        <a:p>
          <a:endParaRPr lang="en-US"/>
        </a:p>
      </dgm:t>
    </dgm:pt>
    <dgm:pt modelId="{056DA6CC-D00F-442B-8DD7-EC55A4707073}" type="sibTrans" cxnId="{2C9185F5-AD5E-4357-AD68-81F9CAA50EA4}">
      <dgm:prSet/>
      <dgm:spPr/>
      <dgm:t>
        <a:bodyPr/>
        <a:lstStyle/>
        <a:p>
          <a:endParaRPr lang="en-US"/>
        </a:p>
      </dgm:t>
    </dgm:pt>
    <dgm:pt modelId="{B87FBEBA-64BA-4BCA-8F6F-DCD0ED5E7DD6}">
      <dgm:prSet/>
      <dgm:spPr/>
      <dgm:t>
        <a:bodyPr/>
        <a:lstStyle/>
        <a:p>
          <a:r>
            <a:rPr lang="en-GB" dirty="0"/>
            <a:t>Get the word out! Invite people to recycle alongside you.</a:t>
          </a:r>
          <a:endParaRPr lang="en-US" dirty="0"/>
        </a:p>
      </dgm:t>
    </dgm:pt>
    <dgm:pt modelId="{1645F193-CC9A-4CA0-A7B3-9681A3160DB8}" type="parTrans" cxnId="{19403385-B23C-4DBE-B4EC-0F2CEE5B24A0}">
      <dgm:prSet/>
      <dgm:spPr/>
      <dgm:t>
        <a:bodyPr/>
        <a:lstStyle/>
        <a:p>
          <a:endParaRPr lang="en-US"/>
        </a:p>
      </dgm:t>
    </dgm:pt>
    <dgm:pt modelId="{E07D4FA5-35C5-4C7E-BC78-E93562FE287A}" type="sibTrans" cxnId="{19403385-B23C-4DBE-B4EC-0F2CEE5B24A0}">
      <dgm:prSet/>
      <dgm:spPr/>
      <dgm:t>
        <a:bodyPr/>
        <a:lstStyle/>
        <a:p>
          <a:endParaRPr lang="en-US"/>
        </a:p>
      </dgm:t>
    </dgm:pt>
    <dgm:pt modelId="{39A271F1-21A2-46E8-8274-14EC2538B3E0}" type="pres">
      <dgm:prSet presAssocID="{A522974D-72E3-4151-A1BD-1DC03FA9A003}" presName="diagram" presStyleCnt="0">
        <dgm:presLayoutVars>
          <dgm:dir/>
          <dgm:resizeHandles val="exact"/>
        </dgm:presLayoutVars>
      </dgm:prSet>
      <dgm:spPr/>
      <dgm:t>
        <a:bodyPr/>
        <a:lstStyle/>
        <a:p>
          <a:endParaRPr lang="en-GB"/>
        </a:p>
      </dgm:t>
    </dgm:pt>
    <dgm:pt modelId="{69985ECE-AAC8-46EA-B939-959FA6C1FE0D}" type="pres">
      <dgm:prSet presAssocID="{6FBF2A55-7219-4839-B0A8-23A5675B5285}" presName="node" presStyleLbl="node1" presStyleIdx="0" presStyleCnt="8">
        <dgm:presLayoutVars>
          <dgm:bulletEnabled val="1"/>
        </dgm:presLayoutVars>
      </dgm:prSet>
      <dgm:spPr/>
      <dgm:t>
        <a:bodyPr/>
        <a:lstStyle/>
        <a:p>
          <a:endParaRPr lang="en-GB"/>
        </a:p>
      </dgm:t>
    </dgm:pt>
    <dgm:pt modelId="{F656F795-2583-4071-B312-FCC73403C8FF}" type="pres">
      <dgm:prSet presAssocID="{64CE8FE1-BC7F-4177-A8D8-D81E00FDE8A9}" presName="sibTrans" presStyleCnt="0"/>
      <dgm:spPr/>
    </dgm:pt>
    <dgm:pt modelId="{BB2EE4DD-3C6A-4282-86F3-DB4960B88EB9}" type="pres">
      <dgm:prSet presAssocID="{B902E2DA-4ACE-4286-84B9-4262BEBDF211}" presName="node" presStyleLbl="node1" presStyleIdx="1" presStyleCnt="8">
        <dgm:presLayoutVars>
          <dgm:bulletEnabled val="1"/>
        </dgm:presLayoutVars>
      </dgm:prSet>
      <dgm:spPr/>
      <dgm:t>
        <a:bodyPr/>
        <a:lstStyle/>
        <a:p>
          <a:endParaRPr lang="en-GB"/>
        </a:p>
      </dgm:t>
    </dgm:pt>
    <dgm:pt modelId="{7ACCF9E6-EDCC-4470-A458-6C88A7195D9D}" type="pres">
      <dgm:prSet presAssocID="{70B12995-6A3C-431E-8BE8-317047E7CB93}" presName="sibTrans" presStyleCnt="0"/>
      <dgm:spPr/>
    </dgm:pt>
    <dgm:pt modelId="{80055D33-C604-4E71-87C6-3F8FF2523981}" type="pres">
      <dgm:prSet presAssocID="{82CBC95D-1A7B-4B95-BC0B-7E74A1534601}" presName="node" presStyleLbl="node1" presStyleIdx="2" presStyleCnt="8">
        <dgm:presLayoutVars>
          <dgm:bulletEnabled val="1"/>
        </dgm:presLayoutVars>
      </dgm:prSet>
      <dgm:spPr/>
      <dgm:t>
        <a:bodyPr/>
        <a:lstStyle/>
        <a:p>
          <a:endParaRPr lang="en-GB"/>
        </a:p>
      </dgm:t>
    </dgm:pt>
    <dgm:pt modelId="{BF0F8F9B-8E85-48DD-9D37-43966C2A39E0}" type="pres">
      <dgm:prSet presAssocID="{3C001FE9-00D9-4DEB-8424-619768217A05}" presName="sibTrans" presStyleCnt="0"/>
      <dgm:spPr/>
    </dgm:pt>
    <dgm:pt modelId="{7DDFFC3C-A1A6-41D1-8D50-4F6B5823A248}" type="pres">
      <dgm:prSet presAssocID="{3C25139D-23E0-4BDE-91BA-332FE4A1E2AB}" presName="node" presStyleLbl="node1" presStyleIdx="3" presStyleCnt="8">
        <dgm:presLayoutVars>
          <dgm:bulletEnabled val="1"/>
        </dgm:presLayoutVars>
      </dgm:prSet>
      <dgm:spPr/>
      <dgm:t>
        <a:bodyPr/>
        <a:lstStyle/>
        <a:p>
          <a:endParaRPr lang="en-GB"/>
        </a:p>
      </dgm:t>
    </dgm:pt>
    <dgm:pt modelId="{AF2BE985-7F0D-4FC2-97A3-6F4790D9776C}" type="pres">
      <dgm:prSet presAssocID="{61418C09-7951-41F1-8D7A-06EFC85D3A0F}" presName="sibTrans" presStyleCnt="0"/>
      <dgm:spPr/>
    </dgm:pt>
    <dgm:pt modelId="{00D6A0C0-C3E7-4520-8B91-A58B22A678F8}" type="pres">
      <dgm:prSet presAssocID="{F1793E76-01DE-4852-B54A-997FBAB24EA9}" presName="node" presStyleLbl="node1" presStyleIdx="4" presStyleCnt="8">
        <dgm:presLayoutVars>
          <dgm:bulletEnabled val="1"/>
        </dgm:presLayoutVars>
      </dgm:prSet>
      <dgm:spPr/>
      <dgm:t>
        <a:bodyPr/>
        <a:lstStyle/>
        <a:p>
          <a:endParaRPr lang="en-GB"/>
        </a:p>
      </dgm:t>
    </dgm:pt>
    <dgm:pt modelId="{C4F68930-78C0-473D-A1AA-32F43EDDF400}" type="pres">
      <dgm:prSet presAssocID="{B23771B8-45FA-4E73-A583-2E4A0E0CD598}" presName="sibTrans" presStyleCnt="0"/>
      <dgm:spPr/>
    </dgm:pt>
    <dgm:pt modelId="{5E3FE4C2-79B0-4DE4-A8F5-BB2C3565D35E}" type="pres">
      <dgm:prSet presAssocID="{7933A326-4A8F-4663-9B89-1F5BA8117986}" presName="node" presStyleLbl="node1" presStyleIdx="5" presStyleCnt="8">
        <dgm:presLayoutVars>
          <dgm:bulletEnabled val="1"/>
        </dgm:presLayoutVars>
      </dgm:prSet>
      <dgm:spPr/>
      <dgm:t>
        <a:bodyPr/>
        <a:lstStyle/>
        <a:p>
          <a:endParaRPr lang="en-GB"/>
        </a:p>
      </dgm:t>
    </dgm:pt>
    <dgm:pt modelId="{E44D8698-3BFD-417D-8C02-97D7A3166310}" type="pres">
      <dgm:prSet presAssocID="{59A99486-07E5-4342-AF67-F7DB3B0404AB}" presName="sibTrans" presStyleCnt="0"/>
      <dgm:spPr/>
    </dgm:pt>
    <dgm:pt modelId="{45C279A5-2EC4-43E2-AC0A-DEC3AAA68C45}" type="pres">
      <dgm:prSet presAssocID="{BEF86F07-9997-4F29-8295-1EB6CFC18EF9}" presName="node" presStyleLbl="node1" presStyleIdx="6" presStyleCnt="8">
        <dgm:presLayoutVars>
          <dgm:bulletEnabled val="1"/>
        </dgm:presLayoutVars>
      </dgm:prSet>
      <dgm:spPr/>
      <dgm:t>
        <a:bodyPr/>
        <a:lstStyle/>
        <a:p>
          <a:endParaRPr lang="en-GB"/>
        </a:p>
      </dgm:t>
    </dgm:pt>
    <dgm:pt modelId="{EBD29588-01C6-46D0-AF41-4F9608357FA8}" type="pres">
      <dgm:prSet presAssocID="{056DA6CC-D00F-442B-8DD7-EC55A4707073}" presName="sibTrans" presStyleCnt="0"/>
      <dgm:spPr/>
    </dgm:pt>
    <dgm:pt modelId="{7A0ACABC-A567-4397-9B35-B9956069F61D}" type="pres">
      <dgm:prSet presAssocID="{B87FBEBA-64BA-4BCA-8F6F-DCD0ED5E7DD6}" presName="node" presStyleLbl="node1" presStyleIdx="7" presStyleCnt="8">
        <dgm:presLayoutVars>
          <dgm:bulletEnabled val="1"/>
        </dgm:presLayoutVars>
      </dgm:prSet>
      <dgm:spPr/>
      <dgm:t>
        <a:bodyPr/>
        <a:lstStyle/>
        <a:p>
          <a:endParaRPr lang="en-GB"/>
        </a:p>
      </dgm:t>
    </dgm:pt>
  </dgm:ptLst>
  <dgm:cxnLst>
    <dgm:cxn modelId="{19403385-B23C-4DBE-B4EC-0F2CEE5B24A0}" srcId="{A522974D-72E3-4151-A1BD-1DC03FA9A003}" destId="{B87FBEBA-64BA-4BCA-8F6F-DCD0ED5E7DD6}" srcOrd="7" destOrd="0" parTransId="{1645F193-CC9A-4CA0-A7B3-9681A3160DB8}" sibTransId="{E07D4FA5-35C5-4C7E-BC78-E93562FE287A}"/>
    <dgm:cxn modelId="{BF0985D5-F55A-4A5D-9BD2-2C4DBF8DF82B}" srcId="{A522974D-72E3-4151-A1BD-1DC03FA9A003}" destId="{F1793E76-01DE-4852-B54A-997FBAB24EA9}" srcOrd="4" destOrd="0" parTransId="{AE60F5D1-9757-4582-A430-E0126C60483D}" sibTransId="{B23771B8-45FA-4E73-A583-2E4A0E0CD598}"/>
    <dgm:cxn modelId="{FAFEE03C-9DC6-4384-825B-52496DFB8649}" srcId="{A522974D-72E3-4151-A1BD-1DC03FA9A003}" destId="{3C25139D-23E0-4BDE-91BA-332FE4A1E2AB}" srcOrd="3" destOrd="0" parTransId="{D159B8E3-182E-4DFE-9FAC-269E4E7543E9}" sibTransId="{61418C09-7951-41F1-8D7A-06EFC85D3A0F}"/>
    <dgm:cxn modelId="{D5A52B69-E009-4324-9A01-97BA3B6C2E10}" type="presOf" srcId="{6FBF2A55-7219-4839-B0A8-23A5675B5285}" destId="{69985ECE-AAC8-46EA-B939-959FA6C1FE0D}" srcOrd="0" destOrd="0" presId="urn:microsoft.com/office/officeart/2005/8/layout/default"/>
    <dgm:cxn modelId="{48020196-4955-44FD-A8B6-ED8A45CFA89C}" srcId="{A522974D-72E3-4151-A1BD-1DC03FA9A003}" destId="{6FBF2A55-7219-4839-B0A8-23A5675B5285}" srcOrd="0" destOrd="0" parTransId="{3017D6CF-B90C-4C80-B71B-EA9093F40C14}" sibTransId="{64CE8FE1-BC7F-4177-A8D8-D81E00FDE8A9}"/>
    <dgm:cxn modelId="{97496B43-1044-449A-80AD-A27A9C5DE32F}" type="presOf" srcId="{BEF86F07-9997-4F29-8295-1EB6CFC18EF9}" destId="{45C279A5-2EC4-43E2-AC0A-DEC3AAA68C45}" srcOrd="0" destOrd="0" presId="urn:microsoft.com/office/officeart/2005/8/layout/default"/>
    <dgm:cxn modelId="{9D71435C-D713-456C-8434-46A4AE023700}" type="presOf" srcId="{B87FBEBA-64BA-4BCA-8F6F-DCD0ED5E7DD6}" destId="{7A0ACABC-A567-4397-9B35-B9956069F61D}" srcOrd="0" destOrd="0" presId="urn:microsoft.com/office/officeart/2005/8/layout/default"/>
    <dgm:cxn modelId="{AB8BD6E3-A2BA-42BF-8E08-B6B16A460980}" type="presOf" srcId="{7933A326-4A8F-4663-9B89-1F5BA8117986}" destId="{5E3FE4C2-79B0-4DE4-A8F5-BB2C3565D35E}" srcOrd="0" destOrd="0" presId="urn:microsoft.com/office/officeart/2005/8/layout/default"/>
    <dgm:cxn modelId="{53062181-C6CE-43AD-A348-88713A5E1540}" type="presOf" srcId="{82CBC95D-1A7B-4B95-BC0B-7E74A1534601}" destId="{80055D33-C604-4E71-87C6-3F8FF2523981}" srcOrd="0" destOrd="0" presId="urn:microsoft.com/office/officeart/2005/8/layout/default"/>
    <dgm:cxn modelId="{793D1613-5D55-44E3-898D-7771EB4CDA6E}" type="presOf" srcId="{A522974D-72E3-4151-A1BD-1DC03FA9A003}" destId="{39A271F1-21A2-46E8-8274-14EC2538B3E0}" srcOrd="0" destOrd="0" presId="urn:microsoft.com/office/officeart/2005/8/layout/default"/>
    <dgm:cxn modelId="{08E826BE-9CB6-4710-BA6D-63D43E9B7CEB}" type="presOf" srcId="{F1793E76-01DE-4852-B54A-997FBAB24EA9}" destId="{00D6A0C0-C3E7-4520-8B91-A58B22A678F8}" srcOrd="0" destOrd="0" presId="urn:microsoft.com/office/officeart/2005/8/layout/default"/>
    <dgm:cxn modelId="{2C9185F5-AD5E-4357-AD68-81F9CAA50EA4}" srcId="{A522974D-72E3-4151-A1BD-1DC03FA9A003}" destId="{BEF86F07-9997-4F29-8295-1EB6CFC18EF9}" srcOrd="6" destOrd="0" parTransId="{1F9465D7-416F-464F-A060-7049652A21FE}" sibTransId="{056DA6CC-D00F-442B-8DD7-EC55A4707073}"/>
    <dgm:cxn modelId="{8B780EB5-2ED0-4DE3-BCED-4D753D3BE5D5}" type="presOf" srcId="{B902E2DA-4ACE-4286-84B9-4262BEBDF211}" destId="{BB2EE4DD-3C6A-4282-86F3-DB4960B88EB9}" srcOrd="0" destOrd="0" presId="urn:microsoft.com/office/officeart/2005/8/layout/default"/>
    <dgm:cxn modelId="{EC1DB440-856E-473F-9DB5-39EBFDD07D6C}" srcId="{A522974D-72E3-4151-A1BD-1DC03FA9A003}" destId="{7933A326-4A8F-4663-9B89-1F5BA8117986}" srcOrd="5" destOrd="0" parTransId="{C3B0C524-E01D-424D-B388-B553A70153CE}" sibTransId="{59A99486-07E5-4342-AF67-F7DB3B0404AB}"/>
    <dgm:cxn modelId="{0BDFA3FB-123C-440D-9AAF-712CF6C93987}" srcId="{A522974D-72E3-4151-A1BD-1DC03FA9A003}" destId="{B902E2DA-4ACE-4286-84B9-4262BEBDF211}" srcOrd="1" destOrd="0" parTransId="{F8E13266-ECFD-4A5D-B8CC-32689F724932}" sibTransId="{70B12995-6A3C-431E-8BE8-317047E7CB93}"/>
    <dgm:cxn modelId="{7F892F02-D1B4-44B9-919C-5031F503F19B}" srcId="{A522974D-72E3-4151-A1BD-1DC03FA9A003}" destId="{82CBC95D-1A7B-4B95-BC0B-7E74A1534601}" srcOrd="2" destOrd="0" parTransId="{059CB6AF-F2D4-4180-ADEB-94F5D71D3BB7}" sibTransId="{3C001FE9-00D9-4DEB-8424-619768217A05}"/>
    <dgm:cxn modelId="{EFED0CAA-939E-456A-B6BD-5396D196E2D0}" type="presOf" srcId="{3C25139D-23E0-4BDE-91BA-332FE4A1E2AB}" destId="{7DDFFC3C-A1A6-41D1-8D50-4F6B5823A248}" srcOrd="0" destOrd="0" presId="urn:microsoft.com/office/officeart/2005/8/layout/default"/>
    <dgm:cxn modelId="{F9513F37-5FA1-49A4-A5B4-FE0AC06A218B}" type="presParOf" srcId="{39A271F1-21A2-46E8-8274-14EC2538B3E0}" destId="{69985ECE-AAC8-46EA-B939-959FA6C1FE0D}" srcOrd="0" destOrd="0" presId="urn:microsoft.com/office/officeart/2005/8/layout/default"/>
    <dgm:cxn modelId="{C57323A8-B372-43B1-9DF6-A2534121779B}" type="presParOf" srcId="{39A271F1-21A2-46E8-8274-14EC2538B3E0}" destId="{F656F795-2583-4071-B312-FCC73403C8FF}" srcOrd="1" destOrd="0" presId="urn:microsoft.com/office/officeart/2005/8/layout/default"/>
    <dgm:cxn modelId="{B2B6450D-E315-41CA-A343-DA22FF4B8504}" type="presParOf" srcId="{39A271F1-21A2-46E8-8274-14EC2538B3E0}" destId="{BB2EE4DD-3C6A-4282-86F3-DB4960B88EB9}" srcOrd="2" destOrd="0" presId="urn:microsoft.com/office/officeart/2005/8/layout/default"/>
    <dgm:cxn modelId="{B6DF5C70-AC76-4F28-9886-5A236C39519A}" type="presParOf" srcId="{39A271F1-21A2-46E8-8274-14EC2538B3E0}" destId="{7ACCF9E6-EDCC-4470-A458-6C88A7195D9D}" srcOrd="3" destOrd="0" presId="urn:microsoft.com/office/officeart/2005/8/layout/default"/>
    <dgm:cxn modelId="{D1D2544E-685C-4835-8C28-7B79F829DD58}" type="presParOf" srcId="{39A271F1-21A2-46E8-8274-14EC2538B3E0}" destId="{80055D33-C604-4E71-87C6-3F8FF2523981}" srcOrd="4" destOrd="0" presId="urn:microsoft.com/office/officeart/2005/8/layout/default"/>
    <dgm:cxn modelId="{B009BA55-DCB9-4DE0-B908-5B058BBFD4EB}" type="presParOf" srcId="{39A271F1-21A2-46E8-8274-14EC2538B3E0}" destId="{BF0F8F9B-8E85-48DD-9D37-43966C2A39E0}" srcOrd="5" destOrd="0" presId="urn:microsoft.com/office/officeart/2005/8/layout/default"/>
    <dgm:cxn modelId="{6C3195F7-EB9A-4959-8CE1-FE6ED9027E85}" type="presParOf" srcId="{39A271F1-21A2-46E8-8274-14EC2538B3E0}" destId="{7DDFFC3C-A1A6-41D1-8D50-4F6B5823A248}" srcOrd="6" destOrd="0" presId="urn:microsoft.com/office/officeart/2005/8/layout/default"/>
    <dgm:cxn modelId="{69EBE6EB-BB78-43EB-884E-F9ABCB832C0C}" type="presParOf" srcId="{39A271F1-21A2-46E8-8274-14EC2538B3E0}" destId="{AF2BE985-7F0D-4FC2-97A3-6F4790D9776C}" srcOrd="7" destOrd="0" presId="urn:microsoft.com/office/officeart/2005/8/layout/default"/>
    <dgm:cxn modelId="{4BFB4326-B3F4-4710-90A3-4F2416AC7A51}" type="presParOf" srcId="{39A271F1-21A2-46E8-8274-14EC2538B3E0}" destId="{00D6A0C0-C3E7-4520-8B91-A58B22A678F8}" srcOrd="8" destOrd="0" presId="urn:microsoft.com/office/officeart/2005/8/layout/default"/>
    <dgm:cxn modelId="{BC14B463-914E-4FF0-AF9C-B455F25F1977}" type="presParOf" srcId="{39A271F1-21A2-46E8-8274-14EC2538B3E0}" destId="{C4F68930-78C0-473D-A1AA-32F43EDDF400}" srcOrd="9" destOrd="0" presId="urn:microsoft.com/office/officeart/2005/8/layout/default"/>
    <dgm:cxn modelId="{23642940-9F96-4B5F-9158-72D825D4F187}" type="presParOf" srcId="{39A271F1-21A2-46E8-8274-14EC2538B3E0}" destId="{5E3FE4C2-79B0-4DE4-A8F5-BB2C3565D35E}" srcOrd="10" destOrd="0" presId="urn:microsoft.com/office/officeart/2005/8/layout/default"/>
    <dgm:cxn modelId="{3F6DA3A9-C76C-4EE0-87FB-FE4AD497C816}" type="presParOf" srcId="{39A271F1-21A2-46E8-8274-14EC2538B3E0}" destId="{E44D8698-3BFD-417D-8C02-97D7A3166310}" srcOrd="11" destOrd="0" presId="urn:microsoft.com/office/officeart/2005/8/layout/default"/>
    <dgm:cxn modelId="{155FDBF6-A8B1-4EDB-9826-77EA1819018C}" type="presParOf" srcId="{39A271F1-21A2-46E8-8274-14EC2538B3E0}" destId="{45C279A5-2EC4-43E2-AC0A-DEC3AAA68C45}" srcOrd="12" destOrd="0" presId="urn:microsoft.com/office/officeart/2005/8/layout/default"/>
    <dgm:cxn modelId="{C59AF63A-9592-41F2-B35E-008EDB1EF1BC}" type="presParOf" srcId="{39A271F1-21A2-46E8-8274-14EC2538B3E0}" destId="{EBD29588-01C6-46D0-AF41-4F9608357FA8}" srcOrd="13" destOrd="0" presId="urn:microsoft.com/office/officeart/2005/8/layout/default"/>
    <dgm:cxn modelId="{EEC8BBD4-FC2B-4E1C-A4F9-CA1586E0F6EC}" type="presParOf" srcId="{39A271F1-21A2-46E8-8274-14EC2538B3E0}" destId="{7A0ACABC-A567-4397-9B35-B9956069F61D}"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8247E6-0B90-4807-9409-7D80AE3092C2}">
      <dsp:nvSpPr>
        <dsp:cNvPr id="0" name=""/>
        <dsp:cNvSpPr/>
      </dsp:nvSpPr>
      <dsp:spPr>
        <a:xfrm>
          <a:off x="731" y="849753"/>
          <a:ext cx="2853779" cy="1712267"/>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defRPr cap="all"/>
          </a:pPr>
          <a:r>
            <a:rPr lang="nb-NO" sz="2200" kern="1200" dirty="0" err="1"/>
            <a:t>Increasing</a:t>
          </a:r>
          <a:r>
            <a:rPr lang="nb-NO" sz="2200" kern="1200" dirty="0"/>
            <a:t> </a:t>
          </a:r>
          <a:r>
            <a:rPr lang="nb-NO" sz="2200" kern="1200" dirty="0" err="1"/>
            <a:t>the</a:t>
          </a:r>
          <a:r>
            <a:rPr lang="nb-NO" sz="2200" kern="1200" dirty="0"/>
            <a:t> </a:t>
          </a:r>
          <a:r>
            <a:rPr lang="nb-NO" sz="2200" kern="1200" dirty="0" err="1"/>
            <a:t>awareness</a:t>
          </a:r>
          <a:r>
            <a:rPr lang="nb-NO" sz="2200" kern="1200" dirty="0"/>
            <a:t> in terms of </a:t>
          </a:r>
          <a:r>
            <a:rPr lang="nb-NO" sz="2200" kern="1200" dirty="0" err="1"/>
            <a:t>protection</a:t>
          </a:r>
          <a:r>
            <a:rPr lang="nb-NO" sz="2200" kern="1200" dirty="0"/>
            <a:t> of </a:t>
          </a:r>
          <a:r>
            <a:rPr lang="nb-NO" sz="2200" kern="1200" dirty="0" err="1"/>
            <a:t>our</a:t>
          </a:r>
          <a:r>
            <a:rPr lang="nb-NO" sz="2200" kern="1200" dirty="0"/>
            <a:t> </a:t>
          </a:r>
          <a:r>
            <a:rPr lang="nb-NO" sz="2200" kern="1200" dirty="0" err="1"/>
            <a:t>environment</a:t>
          </a:r>
          <a:r>
            <a:rPr lang="nb-NO" sz="2200" kern="1200" dirty="0"/>
            <a:t>.</a:t>
          </a:r>
          <a:endParaRPr lang="en-US" sz="2200" kern="1200" dirty="0"/>
        </a:p>
      </dsp:txBody>
      <dsp:txXfrm>
        <a:off x="731" y="849753"/>
        <a:ext cx="2853779" cy="1712267"/>
      </dsp:txXfrm>
    </dsp:sp>
    <dsp:sp modelId="{EBEFA771-FFB7-4619-AFA0-384B736D7849}">
      <dsp:nvSpPr>
        <dsp:cNvPr id="0" name=""/>
        <dsp:cNvSpPr/>
      </dsp:nvSpPr>
      <dsp:spPr>
        <a:xfrm>
          <a:off x="3139888" y="849753"/>
          <a:ext cx="2853779" cy="1712267"/>
        </a:xfrm>
        <a:prstGeom prst="rect">
          <a:avLst/>
        </a:prstGeom>
        <a:solidFill>
          <a:schemeClr val="accent5">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defRPr cap="all"/>
          </a:pPr>
          <a:r>
            <a:rPr lang="nb-NO" sz="2200" kern="1200"/>
            <a:t>To create a better future for the next generation.</a:t>
          </a:r>
          <a:endParaRPr lang="en-US" sz="2200" kern="1200"/>
        </a:p>
      </dsp:txBody>
      <dsp:txXfrm>
        <a:off x="3139888" y="849753"/>
        <a:ext cx="2853779" cy="1712267"/>
      </dsp:txXfrm>
    </dsp:sp>
    <dsp:sp modelId="{51D413CB-5EAD-4285-848F-365C4A9B6167}">
      <dsp:nvSpPr>
        <dsp:cNvPr id="0" name=""/>
        <dsp:cNvSpPr/>
      </dsp:nvSpPr>
      <dsp:spPr>
        <a:xfrm>
          <a:off x="1570310" y="2847399"/>
          <a:ext cx="2853779" cy="1712267"/>
        </a:xfrm>
        <a:prstGeom prst="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defRPr cap="all"/>
          </a:pPr>
          <a:r>
            <a:rPr lang="en-US" sz="2200" kern="1200" dirty="0"/>
            <a:t>TO LIVE IN MORE </a:t>
          </a:r>
          <a:r>
            <a:rPr lang="nb-NO" sz="2200" kern="1200" dirty="0" err="1"/>
            <a:t>sustainable</a:t>
          </a:r>
          <a:r>
            <a:rPr lang="nb-NO" sz="2200" kern="1200" dirty="0"/>
            <a:t> WORLD</a:t>
          </a:r>
          <a:endParaRPr lang="en-US" sz="2200" kern="1200" dirty="0"/>
        </a:p>
      </dsp:txBody>
      <dsp:txXfrm>
        <a:off x="1570310" y="2847399"/>
        <a:ext cx="2853779" cy="17122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66C8EE-CE94-4388-9485-01F668C9DE85}">
      <dsp:nvSpPr>
        <dsp:cNvPr id="0" name=""/>
        <dsp:cNvSpPr/>
      </dsp:nvSpPr>
      <dsp:spPr>
        <a:xfrm>
          <a:off x="0" y="72833"/>
          <a:ext cx="6305550" cy="748219"/>
        </a:xfrm>
        <a:prstGeom prst="round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r>
            <a:rPr lang="en-US" sz="1100" kern="1200" dirty="0"/>
            <a:t>1. People may save millions of </a:t>
          </a:r>
          <a:r>
            <a:rPr lang="en-US" sz="1100" kern="1200" dirty="0" err="1"/>
            <a:t>tonnes</a:t>
          </a:r>
          <a:r>
            <a:rPr lang="en-US" sz="1100" kern="1200" dirty="0"/>
            <a:t> of material from going into landfills by recycling, freeing up room for waste that cannot be recycled.</a:t>
          </a:r>
        </a:p>
      </dsp:txBody>
      <dsp:txXfrm>
        <a:off x="36525" y="109358"/>
        <a:ext cx="6232500" cy="675169"/>
      </dsp:txXfrm>
    </dsp:sp>
    <dsp:sp modelId="{40CDF06D-F42C-47CC-8B3A-141A924BC372}">
      <dsp:nvSpPr>
        <dsp:cNvPr id="0" name=""/>
        <dsp:cNvSpPr/>
      </dsp:nvSpPr>
      <dsp:spPr>
        <a:xfrm>
          <a:off x="0" y="852733"/>
          <a:ext cx="6305550" cy="748219"/>
        </a:xfrm>
        <a:prstGeom prst="roundRect">
          <a:avLst/>
        </a:prstGeom>
        <a:solidFill>
          <a:schemeClr val="accent5">
            <a:hueOff val="3185780"/>
            <a:satOff val="-6806"/>
            <a:lumOff val="-2843"/>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r>
            <a:rPr lang="en-GB" sz="1100" kern="1200" dirty="0"/>
            <a:t>2.  </a:t>
          </a:r>
          <a:r>
            <a:rPr lang="en-US" sz="1100" kern="1200" dirty="0"/>
            <a:t>Recycling lessens the need for raw materials to be extracted (via mining, quarrying, and logging), refined, and processed, all of which result in significant air and water pollution. With more recycling, the amount of contaminants emitted into the air and water may be significantly decreased. </a:t>
          </a:r>
        </a:p>
      </dsp:txBody>
      <dsp:txXfrm>
        <a:off x="36525" y="889258"/>
        <a:ext cx="6232500" cy="675169"/>
      </dsp:txXfrm>
    </dsp:sp>
    <dsp:sp modelId="{420713D0-E5AE-47EB-922E-5C1CE0662FBC}">
      <dsp:nvSpPr>
        <dsp:cNvPr id="0" name=""/>
        <dsp:cNvSpPr/>
      </dsp:nvSpPr>
      <dsp:spPr>
        <a:xfrm>
          <a:off x="0" y="1632632"/>
          <a:ext cx="6305550" cy="748219"/>
        </a:xfrm>
        <a:prstGeom prst="roundRect">
          <a:avLst/>
        </a:prstGeom>
        <a:solidFill>
          <a:schemeClr val="accent5">
            <a:hueOff val="6371560"/>
            <a:satOff val="-13612"/>
            <a:lumOff val="-5686"/>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r>
            <a:rPr lang="en-US" sz="1100" kern="1200" dirty="0"/>
            <a:t>3.  Recycling helps combat climate change by saving energy and lowering greenhouse gas emissions. More than 18 million </a:t>
          </a:r>
          <a:r>
            <a:rPr lang="en-US" sz="1100" kern="1200" dirty="0" err="1"/>
            <a:t>tonnes</a:t>
          </a:r>
          <a:r>
            <a:rPr lang="en-US" sz="1100" kern="1200" dirty="0"/>
            <a:t> of CO2 are thought to be saved annually in the UK by recycling, which is the same as removing 5 million automobiles off the road. In other words, recycling lowers atmospheric emissions of greenhouse gases. </a:t>
          </a:r>
        </a:p>
      </dsp:txBody>
      <dsp:txXfrm>
        <a:off x="36525" y="1669157"/>
        <a:ext cx="6232500" cy="675169"/>
      </dsp:txXfrm>
    </dsp:sp>
    <dsp:sp modelId="{4DC5FA4F-7E26-4775-B065-8EBD6DF5C954}">
      <dsp:nvSpPr>
        <dsp:cNvPr id="0" name=""/>
        <dsp:cNvSpPr/>
      </dsp:nvSpPr>
      <dsp:spPr>
        <a:xfrm>
          <a:off x="0" y="2412532"/>
          <a:ext cx="6305550" cy="748219"/>
        </a:xfrm>
        <a:prstGeom prst="roundRect">
          <a:avLst/>
        </a:prstGeom>
        <a:solidFill>
          <a:schemeClr val="accent5">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r>
            <a:rPr lang="en-GB" sz="1100" kern="1200" dirty="0"/>
            <a:t>4. </a:t>
          </a:r>
          <a:r>
            <a:rPr lang="en-US" sz="1100" kern="1200" dirty="0"/>
            <a:t>With regard to all related costs, such as transportation and other expenses, using recycled materials in the production process consumes significantly less energy than making new items from scratch. By not requiring the production of new materials, it significantly lowers the daily energy use. </a:t>
          </a:r>
        </a:p>
      </dsp:txBody>
      <dsp:txXfrm>
        <a:off x="36525" y="2449057"/>
        <a:ext cx="6232500" cy="675169"/>
      </dsp:txXfrm>
    </dsp:sp>
    <dsp:sp modelId="{5D4DFE9E-0693-40EF-819C-606D940A4A30}">
      <dsp:nvSpPr>
        <dsp:cNvPr id="0" name=""/>
        <dsp:cNvSpPr/>
      </dsp:nvSpPr>
      <dsp:spPr>
        <a:xfrm>
          <a:off x="0" y="3192431"/>
          <a:ext cx="6305550" cy="748219"/>
        </a:xfrm>
        <a:prstGeom prst="roundRect">
          <a:avLst/>
        </a:prstGeom>
        <a:solidFill>
          <a:schemeClr val="accent5">
            <a:hueOff val="12743121"/>
            <a:satOff val="-27225"/>
            <a:lumOff val="-11373"/>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r>
            <a:rPr lang="en-GB" sz="1100" kern="1200" dirty="0"/>
            <a:t>5.  </a:t>
          </a:r>
          <a:r>
            <a:rPr lang="en-US" sz="1100" kern="1200" dirty="0"/>
            <a:t>By recycling, we lessen the need to use natural resources and create new goods from recycled materials. If spent materials are not recycled, new items are created by mining and harvesting raw, </a:t>
          </a:r>
          <a:r>
            <a:rPr lang="en-GB" sz="1100" kern="1200" dirty="0"/>
            <a:t>and diminishing </a:t>
          </a:r>
          <a:r>
            <a:rPr lang="en-US" sz="1100" kern="1200" dirty="0"/>
            <a:t> materials from the planet. </a:t>
          </a:r>
        </a:p>
      </dsp:txBody>
      <dsp:txXfrm>
        <a:off x="36525" y="3228956"/>
        <a:ext cx="6232500" cy="675169"/>
      </dsp:txXfrm>
    </dsp:sp>
    <dsp:sp modelId="{4C32A1FA-B536-40ED-A50E-5BEB47A73B73}">
      <dsp:nvSpPr>
        <dsp:cNvPr id="0" name=""/>
        <dsp:cNvSpPr/>
      </dsp:nvSpPr>
      <dsp:spPr>
        <a:xfrm>
          <a:off x="0" y="3972331"/>
          <a:ext cx="6305550" cy="748219"/>
        </a:xfrm>
        <a:prstGeom prst="roundRect">
          <a:avLst/>
        </a:prstGeom>
        <a:solidFill>
          <a:schemeClr val="accent5">
            <a:hueOff val="15928900"/>
            <a:satOff val="-34031"/>
            <a:lumOff val="-14216"/>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r>
            <a:rPr lang="en-GB" sz="1100" kern="1200" dirty="0"/>
            <a:t>6. </a:t>
          </a:r>
          <a:r>
            <a:rPr lang="en-US" sz="1100" kern="1200" dirty="0"/>
            <a:t>Recycling reduces waste accumulation to a minimal, maintaining the Earth in pristine condition, if for no other reason.</a:t>
          </a:r>
        </a:p>
      </dsp:txBody>
      <dsp:txXfrm>
        <a:off x="36525" y="4008856"/>
        <a:ext cx="6232500" cy="675169"/>
      </dsp:txXfrm>
    </dsp:sp>
    <dsp:sp modelId="{4FBD41D2-9C6D-41E9-92DC-9DCA6A23225F}">
      <dsp:nvSpPr>
        <dsp:cNvPr id="0" name=""/>
        <dsp:cNvSpPr/>
      </dsp:nvSpPr>
      <dsp:spPr>
        <a:xfrm>
          <a:off x="0" y="4752230"/>
          <a:ext cx="6305550" cy="748219"/>
        </a:xfrm>
        <a:prstGeom prst="round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a:lnSpc>
              <a:spcPct val="90000"/>
            </a:lnSpc>
            <a:spcBef>
              <a:spcPct val="0"/>
            </a:spcBef>
            <a:spcAft>
              <a:spcPct val="35000"/>
            </a:spcAft>
          </a:pPr>
          <a:r>
            <a:rPr lang="en-GB" sz="1100" kern="1200" dirty="0"/>
            <a:t>7. </a:t>
          </a:r>
          <a:r>
            <a:rPr lang="en-US" sz="1100" kern="1200" dirty="0"/>
            <a:t>The energy saved from just one recycled glass bottle is enough to run one light bulb for up to four hours. </a:t>
          </a:r>
        </a:p>
      </dsp:txBody>
      <dsp:txXfrm>
        <a:off x="36525" y="4788755"/>
        <a:ext cx="6232500" cy="6751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1ED7CA-239D-4607-83EA-B0BDA6CCF997}">
      <dsp:nvSpPr>
        <dsp:cNvPr id="0" name=""/>
        <dsp:cNvSpPr/>
      </dsp:nvSpPr>
      <dsp:spPr>
        <a:xfrm>
          <a:off x="0" y="271760"/>
          <a:ext cx="6305550" cy="809493"/>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GB" sz="1200" kern="1200" dirty="0"/>
            <a:t>1. </a:t>
          </a:r>
          <a:r>
            <a:rPr lang="en-US" sz="1200" kern="1200" dirty="0"/>
            <a:t>Recycling helps create a circular economy, in which nothing is considered trash but rather a resource. Government, taxpayers, and company owners pay less for trash programs when they are administered properly. </a:t>
          </a:r>
        </a:p>
      </dsp:txBody>
      <dsp:txXfrm>
        <a:off x="39516" y="311276"/>
        <a:ext cx="6226518" cy="730461"/>
      </dsp:txXfrm>
    </dsp:sp>
    <dsp:sp modelId="{C1941A6C-6090-44A9-9F07-B395BC605FD2}">
      <dsp:nvSpPr>
        <dsp:cNvPr id="0" name=""/>
        <dsp:cNvSpPr/>
      </dsp:nvSpPr>
      <dsp:spPr>
        <a:xfrm>
          <a:off x="0" y="1115814"/>
          <a:ext cx="6305550" cy="809493"/>
        </a:xfrm>
        <a:prstGeom prst="roundRect">
          <a:avLst/>
        </a:prstGeom>
        <a:solidFill>
          <a:schemeClr val="accent2">
            <a:hueOff val="1247732"/>
            <a:satOff val="7101"/>
            <a:lumOff val="2196"/>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GB" sz="1200" kern="1200" dirty="0"/>
            <a:t>2. Recycling helps create a circular economy, in which nothing is considered trash but rather a resource. Government, taxpayers, and company owners pay less for trash programs when they are administered properly. </a:t>
          </a:r>
          <a:endParaRPr lang="en-US" sz="1200" kern="1200" dirty="0"/>
        </a:p>
      </dsp:txBody>
      <dsp:txXfrm>
        <a:off x="39516" y="1155330"/>
        <a:ext cx="6226518" cy="730461"/>
      </dsp:txXfrm>
    </dsp:sp>
    <dsp:sp modelId="{449769E9-B47C-408B-AAF8-83A7C40B5F31}">
      <dsp:nvSpPr>
        <dsp:cNvPr id="0" name=""/>
        <dsp:cNvSpPr/>
      </dsp:nvSpPr>
      <dsp:spPr>
        <a:xfrm>
          <a:off x="0" y="1959868"/>
          <a:ext cx="6305550" cy="809493"/>
        </a:xfrm>
        <a:prstGeom prst="roundRect">
          <a:avLst/>
        </a:prstGeom>
        <a:solidFill>
          <a:schemeClr val="accent2">
            <a:hueOff val="2495465"/>
            <a:satOff val="14202"/>
            <a:lumOff val="4392"/>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GB" sz="1200" kern="1200" dirty="0"/>
            <a:t>3. By bringing in authorized materials to a local recycling company that will buy the finished product, people can even gain money.</a:t>
          </a:r>
          <a:endParaRPr lang="en-US" sz="1200" kern="1200" dirty="0"/>
        </a:p>
      </dsp:txBody>
      <dsp:txXfrm>
        <a:off x="39516" y="1999384"/>
        <a:ext cx="6226518" cy="730461"/>
      </dsp:txXfrm>
    </dsp:sp>
    <dsp:sp modelId="{04C6223E-9438-4D23-BBC1-F6E6FCDD588C}">
      <dsp:nvSpPr>
        <dsp:cNvPr id="0" name=""/>
        <dsp:cNvSpPr/>
      </dsp:nvSpPr>
      <dsp:spPr>
        <a:xfrm>
          <a:off x="0" y="2803922"/>
          <a:ext cx="6305550" cy="809493"/>
        </a:xfrm>
        <a:prstGeom prst="roundRect">
          <a:avLst/>
        </a:prstGeom>
        <a:solidFill>
          <a:schemeClr val="accent2">
            <a:hueOff val="3743197"/>
            <a:satOff val="21302"/>
            <a:lumOff val="6588"/>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GB" sz="1200" kern="1200" dirty="0"/>
            <a:t>4. Compared to garbage collection and disposal, it costs less. The London-based Lambeth Council noted in 2017 that recycling garbage disposal was six times less expensive than regular trash disposal. Therefore, the more you recycle and the less you throw out, the more money you'll have to spend on your local public services, companies, and homes. </a:t>
          </a:r>
          <a:endParaRPr lang="en-US" sz="1200" kern="1200" dirty="0"/>
        </a:p>
      </dsp:txBody>
      <dsp:txXfrm>
        <a:off x="39516" y="2843438"/>
        <a:ext cx="6226518" cy="730461"/>
      </dsp:txXfrm>
    </dsp:sp>
    <dsp:sp modelId="{2BABC22B-F1B4-444E-BAD9-0DEC742D375C}">
      <dsp:nvSpPr>
        <dsp:cNvPr id="0" name=""/>
        <dsp:cNvSpPr/>
      </dsp:nvSpPr>
      <dsp:spPr>
        <a:xfrm>
          <a:off x="0" y="3647975"/>
          <a:ext cx="6305550" cy="809493"/>
        </a:xfrm>
        <a:prstGeom prst="roundRect">
          <a:avLst/>
        </a:prstGeom>
        <a:solidFill>
          <a:schemeClr val="accent2">
            <a:hueOff val="4990929"/>
            <a:satOff val="28403"/>
            <a:lumOff val="8784"/>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GB" sz="1200" kern="1200" dirty="0"/>
            <a:t>5. Local recycling of materials improves everyone's future and helps your community's economy by adding additional employment to the recycling industry.  By collecting, transporting, processing, manufacturing, packing, and selling recycled goods, your recycling activities also help to establish new enterprises and pave the way for a more environmentally friendly future. </a:t>
          </a:r>
          <a:endParaRPr lang="en-US" sz="1200" kern="1200" dirty="0"/>
        </a:p>
      </dsp:txBody>
      <dsp:txXfrm>
        <a:off x="39516" y="3687491"/>
        <a:ext cx="6226518" cy="730461"/>
      </dsp:txXfrm>
    </dsp:sp>
    <dsp:sp modelId="{9363450B-A45A-438C-B1AE-5632100A314E}">
      <dsp:nvSpPr>
        <dsp:cNvPr id="0" name=""/>
        <dsp:cNvSpPr/>
      </dsp:nvSpPr>
      <dsp:spPr>
        <a:xfrm>
          <a:off x="0" y="4492029"/>
          <a:ext cx="6305550" cy="809493"/>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GB" sz="1200" kern="1200" dirty="0"/>
            <a:t>6. Recycling may help countries' tourism industries. An inviting atmosphere would draw environmental enthusiasts from all around the world. This surge of visitors would also increase a nation's foreign exchange reserves.</a:t>
          </a:r>
          <a:endParaRPr lang="en-US" sz="1200" kern="1200" dirty="0"/>
        </a:p>
      </dsp:txBody>
      <dsp:txXfrm>
        <a:off x="39516" y="4531545"/>
        <a:ext cx="6226518" cy="7304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83400D-FF0A-42E0-8F00-B11A6F143E04}">
      <dsp:nvSpPr>
        <dsp:cNvPr id="0" name=""/>
        <dsp:cNvSpPr/>
      </dsp:nvSpPr>
      <dsp:spPr>
        <a:xfrm>
          <a:off x="0" y="17405"/>
          <a:ext cx="10178321" cy="115362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GB" sz="1700" kern="1200" dirty="0"/>
            <a:t>Why recycle, you ask? It's a very straightforward idea. The ecosystem gains from the transformation of something old into something new in a variety of ways. Natural resources and materials are not squandered. During the manufacturing process, energy is conserved. Less rubbish is being dumped in landfills. Not to mention, it promotes the safety of wildlife. </a:t>
          </a:r>
          <a:endParaRPr lang="en-US" sz="1700" kern="1200" dirty="0"/>
        </a:p>
      </dsp:txBody>
      <dsp:txXfrm>
        <a:off x="56315" y="73720"/>
        <a:ext cx="10065691" cy="1040990"/>
      </dsp:txXfrm>
    </dsp:sp>
    <dsp:sp modelId="{47ACBC9B-0180-45B5-B10F-E99DEA014156}">
      <dsp:nvSpPr>
        <dsp:cNvPr id="0" name=""/>
        <dsp:cNvSpPr/>
      </dsp:nvSpPr>
      <dsp:spPr>
        <a:xfrm>
          <a:off x="0" y="1219985"/>
          <a:ext cx="10178321" cy="115362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GB" sz="1700" kern="1200" dirty="0"/>
            <a:t>Recycling also aids in the creation of high-paying jobs. According to a 2016 research, there were 757,000 occupations related to recycling and reuse in the US. </a:t>
          </a:r>
          <a:endParaRPr lang="en-US" sz="1700" kern="1200" dirty="0"/>
        </a:p>
      </dsp:txBody>
      <dsp:txXfrm>
        <a:off x="56315" y="1276300"/>
        <a:ext cx="10065691" cy="1040990"/>
      </dsp:txXfrm>
    </dsp:sp>
    <dsp:sp modelId="{44091B73-1259-4E81-81B9-977FD6E833F2}">
      <dsp:nvSpPr>
        <dsp:cNvPr id="0" name=""/>
        <dsp:cNvSpPr/>
      </dsp:nvSpPr>
      <dsp:spPr>
        <a:xfrm>
          <a:off x="0" y="2422565"/>
          <a:ext cx="10178321" cy="115362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GB" sz="1700" kern="1200" dirty="0"/>
            <a:t>By recycling properly, we can all make a difference. Recycling is collected locally, yet has a worldwide influence, as stated on the County of Arlington, Virginia, Trash and Recycling website.</a:t>
          </a:r>
          <a:endParaRPr lang="en-US" sz="1700" kern="1200" dirty="0"/>
        </a:p>
      </dsp:txBody>
      <dsp:txXfrm>
        <a:off x="56315" y="2478880"/>
        <a:ext cx="10065691" cy="10409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5CD12E-0C1C-477A-B0E2-1599817B132E}">
      <dsp:nvSpPr>
        <dsp:cNvPr id="0" name=""/>
        <dsp:cNvSpPr/>
      </dsp:nvSpPr>
      <dsp:spPr>
        <a:xfrm>
          <a:off x="497814" y="701"/>
          <a:ext cx="2504343" cy="1502605"/>
        </a:xfrm>
        <a:prstGeom prst="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i="1" kern="1200" dirty="0" smtClean="0"/>
            <a:t>Paper</a:t>
          </a:r>
          <a:endParaRPr lang="en-US" sz="3200" b="1" i="1" kern="1200" dirty="0"/>
        </a:p>
      </dsp:txBody>
      <dsp:txXfrm>
        <a:off x="497814" y="701"/>
        <a:ext cx="2504343" cy="1502605"/>
      </dsp:txXfrm>
    </dsp:sp>
    <dsp:sp modelId="{1D7A3936-0386-425C-876B-790DD55DC42F}">
      <dsp:nvSpPr>
        <dsp:cNvPr id="0" name=""/>
        <dsp:cNvSpPr/>
      </dsp:nvSpPr>
      <dsp:spPr>
        <a:xfrm>
          <a:off x="3252592" y="701"/>
          <a:ext cx="2504343" cy="1502605"/>
        </a:xfrm>
        <a:prstGeom prst="rect">
          <a:avLst/>
        </a:prstGeom>
        <a:solidFill>
          <a:schemeClr val="accent2">
            <a:hueOff val="2079554"/>
            <a:satOff val="11835"/>
            <a:lumOff val="366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i="1" kern="1200" dirty="0" smtClean="0"/>
            <a:t>Plastic</a:t>
          </a:r>
          <a:endParaRPr lang="en-US" sz="3200" b="1" i="1" kern="1200" dirty="0"/>
        </a:p>
      </dsp:txBody>
      <dsp:txXfrm>
        <a:off x="3252592" y="701"/>
        <a:ext cx="2504343" cy="1502605"/>
      </dsp:txXfrm>
    </dsp:sp>
    <dsp:sp modelId="{EFE89C32-9236-48E6-B740-1B4ADF08640C}">
      <dsp:nvSpPr>
        <dsp:cNvPr id="0" name=""/>
        <dsp:cNvSpPr/>
      </dsp:nvSpPr>
      <dsp:spPr>
        <a:xfrm>
          <a:off x="497814" y="1753742"/>
          <a:ext cx="2504343" cy="1502605"/>
        </a:xfrm>
        <a:prstGeom prst="rect">
          <a:avLst/>
        </a:prstGeom>
        <a:solidFill>
          <a:schemeClr val="accent2">
            <a:hueOff val="4159108"/>
            <a:satOff val="23669"/>
            <a:lumOff val="732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Make sure not to throw away magazines, cardboard boxes, or mail as they are easily recycled.</a:t>
          </a:r>
          <a:endParaRPr lang="en-US" sz="1300" kern="1200" dirty="0"/>
        </a:p>
      </dsp:txBody>
      <dsp:txXfrm>
        <a:off x="497814" y="1753742"/>
        <a:ext cx="2504343" cy="1502605"/>
      </dsp:txXfrm>
    </dsp:sp>
    <dsp:sp modelId="{64307DEA-4D1D-496D-9691-ED3DBD974349}">
      <dsp:nvSpPr>
        <dsp:cNvPr id="0" name=""/>
        <dsp:cNvSpPr/>
      </dsp:nvSpPr>
      <dsp:spPr>
        <a:xfrm>
          <a:off x="3252592" y="1753742"/>
          <a:ext cx="2504343" cy="1502605"/>
        </a:xfrm>
        <a:prstGeom prst="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According to data gathered by Statista, in Europe about 23% of PET, a type of plastic most commonly used in bottles and packaging, is recycled in 2020. Plastic </a:t>
          </a:r>
          <a:r>
            <a:rPr lang="en-US" sz="1300" kern="1200" dirty="0"/>
            <a:t>can take 500 to 600 years to decompose, adding additional stress to landfills.</a:t>
          </a:r>
        </a:p>
      </dsp:txBody>
      <dsp:txXfrm>
        <a:off x="3252592" y="1753742"/>
        <a:ext cx="2504343" cy="15026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9CC4BF-7A0D-49CE-B3EF-B9F7B81A456A}">
      <dsp:nvSpPr>
        <dsp:cNvPr id="0" name=""/>
        <dsp:cNvSpPr/>
      </dsp:nvSpPr>
      <dsp:spPr>
        <a:xfrm>
          <a:off x="668000" y="805"/>
          <a:ext cx="2763453" cy="1658071"/>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GB" sz="3200" b="1" i="1" kern="1200" dirty="0"/>
            <a:t>Glass</a:t>
          </a:r>
          <a:endParaRPr lang="en-US" sz="1400" kern="1200" dirty="0"/>
        </a:p>
      </dsp:txBody>
      <dsp:txXfrm>
        <a:off x="668000" y="805"/>
        <a:ext cx="2763453" cy="1658071"/>
      </dsp:txXfrm>
    </dsp:sp>
    <dsp:sp modelId="{7D720162-329D-42E0-8A01-A2262AFEC9FE}">
      <dsp:nvSpPr>
        <dsp:cNvPr id="0" name=""/>
        <dsp:cNvSpPr/>
      </dsp:nvSpPr>
      <dsp:spPr>
        <a:xfrm>
          <a:off x="626548" y="1936024"/>
          <a:ext cx="2763453" cy="1658071"/>
        </a:xfrm>
        <a:prstGeom prst="rect">
          <a:avLst/>
        </a:prstGeom>
        <a:solidFill>
          <a:schemeClr val="accent5">
            <a:hueOff val="3822936"/>
            <a:satOff val="-8167"/>
            <a:lumOff val="-3412"/>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0" i="0" kern="1200" dirty="0" smtClean="0"/>
            <a:t>It </a:t>
          </a:r>
          <a:r>
            <a:rPr lang="en-US" sz="1500" b="0" i="0" kern="1200" dirty="0"/>
            <a:t>now offers a chance for further development. Jam jars, dressing bottles, and beverage bottles are all recyclable when cleaned.</a:t>
          </a:r>
          <a:endParaRPr lang="en-US" sz="1500" kern="1200" dirty="0"/>
        </a:p>
      </dsp:txBody>
      <dsp:txXfrm>
        <a:off x="626548" y="1936024"/>
        <a:ext cx="2763453" cy="1658071"/>
      </dsp:txXfrm>
    </dsp:sp>
    <dsp:sp modelId="{A458AE0D-34C4-415D-848D-6CBC984248E9}">
      <dsp:nvSpPr>
        <dsp:cNvPr id="0" name=""/>
        <dsp:cNvSpPr/>
      </dsp:nvSpPr>
      <dsp:spPr>
        <a:xfrm>
          <a:off x="3708157" y="0"/>
          <a:ext cx="2763453" cy="1658071"/>
        </a:xfrm>
        <a:prstGeom prst="rect">
          <a:avLst/>
        </a:prstGeom>
        <a:solidFill>
          <a:schemeClr val="accent5">
            <a:hueOff val="7645872"/>
            <a:satOff val="-16335"/>
            <a:lumOff val="-6824"/>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b="1" i="1" kern="1200"/>
            <a:t>Metals</a:t>
          </a:r>
          <a:endParaRPr lang="en-US" sz="2800" kern="1200"/>
        </a:p>
      </dsp:txBody>
      <dsp:txXfrm>
        <a:off x="3708157" y="0"/>
        <a:ext cx="2763453" cy="1658071"/>
      </dsp:txXfrm>
    </dsp:sp>
    <dsp:sp modelId="{00F0EC7B-F604-465F-8FE4-26ED26C41858}">
      <dsp:nvSpPr>
        <dsp:cNvPr id="0" name=""/>
        <dsp:cNvSpPr/>
      </dsp:nvSpPr>
      <dsp:spPr>
        <a:xfrm>
          <a:off x="3708157" y="1936028"/>
          <a:ext cx="2763453" cy="1658071"/>
        </a:xfrm>
        <a:prstGeom prst="rect">
          <a:avLst/>
        </a:prstGeom>
        <a:solidFill>
          <a:schemeClr val="accent5">
            <a:hueOff val="11468808"/>
            <a:satOff val="-24502"/>
            <a:lumOff val="-1023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0" i="0" kern="1200" dirty="0" smtClean="0"/>
            <a:t>According to </a:t>
          </a:r>
          <a:r>
            <a:rPr lang="en-US" sz="1500" b="0" i="0" kern="1200" dirty="0" err="1" smtClean="0"/>
            <a:t>EuRIC</a:t>
          </a:r>
          <a:r>
            <a:rPr lang="en-US" sz="1500" b="0" i="0" kern="1200" dirty="0" smtClean="0"/>
            <a:t>, in Europe only about 12% of metals used are recycled. Soup </a:t>
          </a:r>
          <a:r>
            <a:rPr lang="en-US" sz="1500" b="0" i="0" kern="1200" dirty="0"/>
            <a:t>cans, soda cans, and even </a:t>
          </a:r>
          <a:r>
            <a:rPr lang="en-US" sz="1500" b="0" i="0" kern="1200" dirty="0" err="1"/>
            <a:t>aluminium</a:t>
          </a:r>
          <a:r>
            <a:rPr lang="en-US" sz="1500" b="0" i="0" kern="1200" dirty="0"/>
            <a:t> foil can all be recycled! Before placing it in the recycle bin, be careful to remove any food residue</a:t>
          </a:r>
          <a:r>
            <a:rPr lang="en-US" sz="1500" b="0" i="0" kern="1200" dirty="0" smtClean="0"/>
            <a:t>.</a:t>
          </a:r>
          <a:endParaRPr lang="en-US" sz="1500" kern="1200" dirty="0"/>
        </a:p>
      </dsp:txBody>
      <dsp:txXfrm>
        <a:off x="3708157" y="1936028"/>
        <a:ext cx="2763453" cy="1658071"/>
      </dsp:txXfrm>
    </dsp:sp>
    <dsp:sp modelId="{E78D7D33-E46F-4D37-BCC5-34028E84974C}">
      <dsp:nvSpPr>
        <dsp:cNvPr id="0" name=""/>
        <dsp:cNvSpPr/>
      </dsp:nvSpPr>
      <dsp:spPr>
        <a:xfrm>
          <a:off x="6745137" y="4"/>
          <a:ext cx="2763453" cy="1658071"/>
        </a:xfrm>
        <a:prstGeom prst="rect">
          <a:avLst/>
        </a:prstGeom>
        <a:solidFill>
          <a:schemeClr val="accent5">
            <a:hueOff val="15291745"/>
            <a:satOff val="-32670"/>
            <a:lumOff val="-13647"/>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GB" sz="2800" b="1" i="1" kern="1200"/>
            <a:t>Batteries</a:t>
          </a:r>
          <a:endParaRPr lang="en-US" sz="2800" kern="1200"/>
        </a:p>
      </dsp:txBody>
      <dsp:txXfrm>
        <a:off x="6745137" y="4"/>
        <a:ext cx="2763453" cy="1658071"/>
      </dsp:txXfrm>
    </dsp:sp>
    <dsp:sp modelId="{65D0CDA3-307B-4E66-A8BA-85984B479EE6}">
      <dsp:nvSpPr>
        <dsp:cNvPr id="0" name=""/>
        <dsp:cNvSpPr/>
      </dsp:nvSpPr>
      <dsp:spPr>
        <a:xfrm>
          <a:off x="6747596" y="1935222"/>
          <a:ext cx="2763453" cy="1658071"/>
        </a:xfrm>
        <a:prstGeom prst="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0" i="0" kern="1200" dirty="0" smtClean="0"/>
            <a:t>According to data gathered by Statista, in Europe battery recycling rate was 51% in 2021. You </a:t>
          </a:r>
          <a:r>
            <a:rPr lang="en-US" sz="1500" b="0" i="0" kern="1200" dirty="0"/>
            <a:t>may recycle </a:t>
          </a:r>
          <a:r>
            <a:rPr lang="en-US" sz="1500" b="0" i="0" kern="1200" dirty="0" smtClean="0"/>
            <a:t>regular batteries or other types like car batteries. Identify </a:t>
          </a:r>
          <a:r>
            <a:rPr lang="en-US" sz="1500" b="0" i="0" kern="1200" dirty="0"/>
            <a:t>the kind of battery you have and locate a recycling facility.</a:t>
          </a:r>
          <a:endParaRPr lang="en-US" sz="1500" kern="1200" dirty="0"/>
        </a:p>
      </dsp:txBody>
      <dsp:txXfrm>
        <a:off x="6747596" y="1935222"/>
        <a:ext cx="2763453" cy="165807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85ECE-AAC8-46EA-B939-959FA6C1FE0D}">
      <dsp:nvSpPr>
        <dsp:cNvPr id="0" name=""/>
        <dsp:cNvSpPr/>
      </dsp:nvSpPr>
      <dsp:spPr>
        <a:xfrm>
          <a:off x="2982" y="259257"/>
          <a:ext cx="2365833" cy="1419500"/>
        </a:xfrm>
        <a:prstGeom prst="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Ensure that it is clean! An entire bale can get contaminated by a single filthy product. It could eventually result in the redirection of recyclable materials into a landfill.</a:t>
          </a:r>
          <a:endParaRPr lang="en-US" sz="1400" kern="1200" dirty="0"/>
        </a:p>
      </dsp:txBody>
      <dsp:txXfrm>
        <a:off x="2982" y="259257"/>
        <a:ext cx="2365833" cy="1419500"/>
      </dsp:txXfrm>
    </dsp:sp>
    <dsp:sp modelId="{BB2EE4DD-3C6A-4282-86F3-DB4960B88EB9}">
      <dsp:nvSpPr>
        <dsp:cNvPr id="0" name=""/>
        <dsp:cNvSpPr/>
      </dsp:nvSpPr>
      <dsp:spPr>
        <a:xfrm>
          <a:off x="2605399" y="259257"/>
          <a:ext cx="2365833" cy="1419500"/>
        </a:xfrm>
        <a:prstGeom prst="rect">
          <a:avLst/>
        </a:prstGeom>
        <a:solidFill>
          <a:schemeClr val="accent2">
            <a:hueOff val="891237"/>
            <a:satOff val="5072"/>
            <a:lumOff val="156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Make cardboard flat. By doing so, you'll free up area in your trash can and allow for more recycling. </a:t>
          </a:r>
          <a:endParaRPr lang="en-US" sz="1400" kern="1200" dirty="0"/>
        </a:p>
      </dsp:txBody>
      <dsp:txXfrm>
        <a:off x="2605399" y="259257"/>
        <a:ext cx="2365833" cy="1419500"/>
      </dsp:txXfrm>
    </dsp:sp>
    <dsp:sp modelId="{80055D33-C604-4E71-87C6-3F8FF2523981}">
      <dsp:nvSpPr>
        <dsp:cNvPr id="0" name=""/>
        <dsp:cNvSpPr/>
      </dsp:nvSpPr>
      <dsp:spPr>
        <a:xfrm>
          <a:off x="5207816" y="259257"/>
          <a:ext cx="2365833" cy="1419500"/>
        </a:xfrm>
        <a:prstGeom prst="rect">
          <a:avLst/>
        </a:prstGeom>
        <a:solidFill>
          <a:schemeClr val="accent2">
            <a:hueOff val="1782475"/>
            <a:satOff val="10144"/>
            <a:lumOff val="3137"/>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Create specific recycling bins for use at work, school, and home. </a:t>
          </a:r>
          <a:endParaRPr lang="en-US" sz="1400" kern="1200" dirty="0"/>
        </a:p>
      </dsp:txBody>
      <dsp:txXfrm>
        <a:off x="5207816" y="259257"/>
        <a:ext cx="2365833" cy="1419500"/>
      </dsp:txXfrm>
    </dsp:sp>
    <dsp:sp modelId="{7DDFFC3C-A1A6-41D1-8D50-4F6B5823A248}">
      <dsp:nvSpPr>
        <dsp:cNvPr id="0" name=""/>
        <dsp:cNvSpPr/>
      </dsp:nvSpPr>
      <dsp:spPr>
        <a:xfrm>
          <a:off x="7810233" y="259257"/>
          <a:ext cx="2365833" cy="1419500"/>
        </a:xfrm>
        <a:prstGeom prst="rect">
          <a:avLst/>
        </a:prstGeom>
        <a:solidFill>
          <a:schemeClr val="accent2">
            <a:hueOff val="2673712"/>
            <a:satOff val="15216"/>
            <a:lumOff val="4706"/>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When shopping, keep an eye out for items manufactured from recycled materials. </a:t>
          </a:r>
        </a:p>
      </dsp:txBody>
      <dsp:txXfrm>
        <a:off x="7810233" y="259257"/>
        <a:ext cx="2365833" cy="1419500"/>
      </dsp:txXfrm>
    </dsp:sp>
    <dsp:sp modelId="{00D6A0C0-C3E7-4520-8B91-A58B22A678F8}">
      <dsp:nvSpPr>
        <dsp:cNvPr id="0" name=""/>
        <dsp:cNvSpPr/>
      </dsp:nvSpPr>
      <dsp:spPr>
        <a:xfrm>
          <a:off x="2982" y="1915341"/>
          <a:ext cx="2365833" cy="1419500"/>
        </a:xfrm>
        <a:prstGeom prst="rect">
          <a:avLst/>
        </a:prstGeom>
        <a:solidFill>
          <a:schemeClr val="accent2">
            <a:hueOff val="3564949"/>
            <a:satOff val="20288"/>
            <a:lumOff val="6274"/>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Determine what kinds of plastic your community and building will allow.</a:t>
          </a:r>
        </a:p>
      </dsp:txBody>
      <dsp:txXfrm>
        <a:off x="2982" y="1915341"/>
        <a:ext cx="2365833" cy="1419500"/>
      </dsp:txXfrm>
    </dsp:sp>
    <dsp:sp modelId="{5E3FE4C2-79B0-4DE4-A8F5-BB2C3565D35E}">
      <dsp:nvSpPr>
        <dsp:cNvPr id="0" name=""/>
        <dsp:cNvSpPr/>
      </dsp:nvSpPr>
      <dsp:spPr>
        <a:xfrm>
          <a:off x="2605399" y="1915341"/>
          <a:ext cx="2365833" cy="1419500"/>
        </a:xfrm>
        <a:prstGeom prst="rect">
          <a:avLst/>
        </a:prstGeom>
        <a:solidFill>
          <a:schemeClr val="accent2">
            <a:hueOff val="4456187"/>
            <a:satOff val="25360"/>
            <a:lumOff val="7843"/>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Prior to recycling, consider waste reduction and finding new uses for goods. </a:t>
          </a:r>
          <a:endParaRPr lang="en-US" sz="1400" kern="1200" dirty="0"/>
        </a:p>
      </dsp:txBody>
      <dsp:txXfrm>
        <a:off x="2605399" y="1915341"/>
        <a:ext cx="2365833" cy="1419500"/>
      </dsp:txXfrm>
    </dsp:sp>
    <dsp:sp modelId="{45C279A5-2EC4-43E2-AC0A-DEC3AAA68C45}">
      <dsp:nvSpPr>
        <dsp:cNvPr id="0" name=""/>
        <dsp:cNvSpPr/>
      </dsp:nvSpPr>
      <dsp:spPr>
        <a:xfrm>
          <a:off x="5207816" y="1915341"/>
          <a:ext cx="2365833" cy="1419500"/>
        </a:xfrm>
        <a:prstGeom prst="rect">
          <a:avLst/>
        </a:prstGeom>
        <a:solidFill>
          <a:schemeClr val="accent2">
            <a:hueOff val="5347424"/>
            <a:satOff val="30432"/>
            <a:lumOff val="9411"/>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Your supplies can be useful to nearby artists and educational institutions for their projects and lessons.</a:t>
          </a:r>
          <a:endParaRPr lang="en-US" sz="1400" kern="1200" dirty="0"/>
        </a:p>
      </dsp:txBody>
      <dsp:txXfrm>
        <a:off x="5207816" y="1915341"/>
        <a:ext cx="2365833" cy="1419500"/>
      </dsp:txXfrm>
    </dsp:sp>
    <dsp:sp modelId="{7A0ACABC-A567-4397-9B35-B9956069F61D}">
      <dsp:nvSpPr>
        <dsp:cNvPr id="0" name=""/>
        <dsp:cNvSpPr/>
      </dsp:nvSpPr>
      <dsp:spPr>
        <a:xfrm>
          <a:off x="7810233" y="1915341"/>
          <a:ext cx="2365833" cy="1419500"/>
        </a:xfrm>
        <a:prstGeom prst="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Get the word out! Invite people to recycle alongside you.</a:t>
          </a:r>
          <a:endParaRPr lang="en-US" sz="1400" kern="1200" dirty="0"/>
        </a:p>
      </dsp:txBody>
      <dsp:txXfrm>
        <a:off x="7810233" y="1915341"/>
        <a:ext cx="2365833" cy="14195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t>8/31/2022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t>‹#›</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t>31/08/2022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t>31/08/2022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t>31/08/2022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t>31/08/2022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t>31/08/2022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t>31/08/2022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t>31/08/2022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t>31/08/2022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t>31/08/2022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t>31/08/2022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t>31/08/2022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youtu.be/s4LZwCDaoQ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1CSm4GG2VrU"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conserve-energy-future.com/why-is-recycling-important.php" TargetMode="External"/><Relationship Id="rId2" Type="http://schemas.openxmlformats.org/officeDocument/2006/relationships/hyperlink" Target="https://www.thesca.org/connect/blog/how-recycle-and-why-you-should-do-it" TargetMode="External"/><Relationship Id="rId1" Type="http://schemas.openxmlformats.org/officeDocument/2006/relationships/slideLayout" Target="../slideLayouts/slideLayout2.xml"/><Relationship Id="rId5" Type="http://schemas.openxmlformats.org/officeDocument/2006/relationships/hyperlink" Target="https://www.statista.com/topics/9617/recycling-in-europe/" TargetMode="External"/><Relationship Id="rId4" Type="http://schemas.openxmlformats.org/officeDocument/2006/relationships/hyperlink" Target="https://www.euric-aisbl.eu/position-papers/download/1360/479/32"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tiff"/><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EF15AFC-058A-FF4F-A98B-737D1FE47131}"/>
              </a:ext>
            </a:extLst>
          </p:cNvPr>
          <p:cNvSpPr>
            <a:spLocks noGrp="1"/>
          </p:cNvSpPr>
          <p:nvPr>
            <p:ph type="ctrTitle"/>
          </p:nvPr>
        </p:nvSpPr>
        <p:spPr/>
        <p:txBody>
          <a:bodyPr/>
          <a:lstStyle/>
          <a:p>
            <a:r>
              <a:rPr lang="nb-NO" dirty="0"/>
              <a:t>ENVIRONMENT </a:t>
            </a:r>
            <a:r>
              <a:rPr lang="en-US" dirty="0"/>
              <a:t>Citizenship module </a:t>
            </a:r>
            <a:br>
              <a:rPr lang="en-US" dirty="0"/>
            </a:br>
            <a:r>
              <a:rPr lang="en-US" sz="3600" b="1" dirty="0"/>
              <a:t>INTERMEZZO UNGDOMSORGANISASJON</a:t>
            </a:r>
            <a:endParaRPr lang="en-US" sz="3600" dirty="0"/>
          </a:p>
        </p:txBody>
      </p:sp>
      <p:pic>
        <p:nvPicPr>
          <p:cNvPr id="4" name="Grafik 3" descr="A picture containing logo&#10;&#10;Description automatically generated">
            <a:extLst>
              <a:ext uri="{FF2B5EF4-FFF2-40B4-BE49-F238E27FC236}">
                <a16:creationId xmlns="" xmlns:a16="http://schemas.microsoft.com/office/drawing/2014/main"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 xmlns:a16="http://schemas.microsoft.com/office/drawing/2014/main"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a:extLst>
              <a:ext uri="{FF2B5EF4-FFF2-40B4-BE49-F238E27FC236}">
                <a16:creationId xmlns="" xmlns:a16="http://schemas.microsoft.com/office/drawing/2014/main" id="{8A61B2BA-0FFA-D4EE-0894-DC6CCA908985}"/>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Tree>
    <p:extLst>
      <p:ext uri="{BB962C8B-B14F-4D97-AF65-F5344CB8AC3E}">
        <p14:creationId xmlns:p14="http://schemas.microsoft.com/office/powerpoint/2010/main" val="580695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 xmlns:a16="http://schemas.microsoft.com/office/drawing/2014/main" id="{1C451F70-30E4-4E5E-AFC2-9B017E66E138}"/>
              </a:ext>
            </a:extLst>
          </p:cNvPr>
          <p:cNvSpPr>
            <a:spLocks noGrp="1"/>
          </p:cNvSpPr>
          <p:nvPr>
            <p:ph type="title"/>
          </p:nvPr>
        </p:nvSpPr>
        <p:spPr/>
        <p:txBody>
          <a:bodyPr/>
          <a:lstStyle/>
          <a:p>
            <a:r>
              <a:rPr lang="nb-NO" dirty="0"/>
              <a:t>HOW TO RECYCLE</a:t>
            </a:r>
          </a:p>
        </p:txBody>
      </p:sp>
      <p:sp>
        <p:nvSpPr>
          <p:cNvPr id="3" name="Plassholder for innhold 2">
            <a:extLst>
              <a:ext uri="{FF2B5EF4-FFF2-40B4-BE49-F238E27FC236}">
                <a16:creationId xmlns="" xmlns:a16="http://schemas.microsoft.com/office/drawing/2014/main" id="{39565EFB-8479-463A-BC55-F577BE1EE39D}"/>
              </a:ext>
            </a:extLst>
          </p:cNvPr>
          <p:cNvSpPr>
            <a:spLocks noGrp="1"/>
          </p:cNvSpPr>
          <p:nvPr>
            <p:ph idx="1"/>
          </p:nvPr>
        </p:nvSpPr>
        <p:spPr/>
        <p:txBody>
          <a:bodyPr/>
          <a:lstStyle/>
          <a:p>
            <a:r>
              <a:rPr lang="en-US" b="0" i="0" dirty="0">
                <a:solidFill>
                  <a:srgbClr val="444444"/>
                </a:solidFill>
                <a:effectLst/>
                <a:latin typeface="proxima_nova"/>
              </a:rPr>
              <a:t>Understanding the process is the major obstacle to recycling. Knowing how and what to recycle is required. Every city has its own recycling laws and procedures. Do your research, of course.</a:t>
            </a:r>
          </a:p>
          <a:p>
            <a:endParaRPr lang="en-GB" dirty="0">
              <a:solidFill>
                <a:srgbClr val="444444"/>
              </a:solidFill>
              <a:latin typeface="proxima_nova"/>
            </a:endParaRPr>
          </a:p>
          <a:p>
            <a:r>
              <a:rPr lang="en-GB" dirty="0">
                <a:solidFill>
                  <a:srgbClr val="444444"/>
                </a:solidFill>
                <a:latin typeface="proxima_nova"/>
              </a:rPr>
              <a:t>Let’s watch: </a:t>
            </a:r>
          </a:p>
          <a:p>
            <a:pPr marL="0" indent="0">
              <a:buNone/>
            </a:pPr>
            <a:r>
              <a:rPr lang="en-US" b="1" dirty="0"/>
              <a:t>What Happens to Your Recycling After It's Collected? | NowThis</a:t>
            </a:r>
            <a:endParaRPr lang="en-GB" dirty="0">
              <a:solidFill>
                <a:srgbClr val="444444"/>
              </a:solidFill>
              <a:latin typeface="proxima_nova"/>
            </a:endParaRPr>
          </a:p>
          <a:p>
            <a:pPr marL="0" indent="0">
              <a:buNone/>
            </a:pPr>
            <a:r>
              <a:rPr lang="en-GB" dirty="0">
                <a:solidFill>
                  <a:srgbClr val="444444"/>
                </a:solidFill>
                <a:latin typeface="proxima_nova"/>
                <a:hlinkClick r:id="rId2"/>
              </a:rPr>
              <a:t>https://youtu.be/s4LZwCDaoQM</a:t>
            </a:r>
            <a:endParaRPr lang="nb-NO" dirty="0"/>
          </a:p>
        </p:txBody>
      </p:sp>
      <p:sp>
        <p:nvSpPr>
          <p:cNvPr id="4" name="Plassholder for bunntekst 3">
            <a:extLst>
              <a:ext uri="{FF2B5EF4-FFF2-40B4-BE49-F238E27FC236}">
                <a16:creationId xmlns="" xmlns:a16="http://schemas.microsoft.com/office/drawing/2014/main" id="{0F81C3D9-7909-4456-88E2-D2F19B5EC67B}"/>
              </a:ext>
            </a:extLst>
          </p:cNvPr>
          <p:cNvSpPr>
            <a:spLocks noGrp="1"/>
          </p:cNvSpPr>
          <p:nvPr>
            <p:ph type="ftr" sz="quarter" idx="11"/>
          </p:nvPr>
        </p:nvSpPr>
        <p:spPr/>
        <p:txBody>
          <a:bodyPr/>
          <a:lstStyle/>
          <a:p>
            <a:r>
              <a:rPr lang="en-US"/>
              <a:t>Project Number: 2020-1-UK01-KA227-SCH-094437</a:t>
            </a:r>
            <a:endParaRPr lang="en-US" dirty="0"/>
          </a:p>
        </p:txBody>
      </p:sp>
      <p:sp>
        <p:nvSpPr>
          <p:cNvPr id="5" name="TextBox 4">
            <a:extLst>
              <a:ext uri="{FF2B5EF4-FFF2-40B4-BE49-F238E27FC236}">
                <a16:creationId xmlns="" xmlns:a16="http://schemas.microsoft.com/office/drawing/2014/main" id="{8F305359-EF9F-FA2C-4570-1883466289CA}"/>
              </a:ext>
            </a:extLst>
          </p:cNvPr>
          <p:cNvSpPr txBox="1"/>
          <p:nvPr/>
        </p:nvSpPr>
        <p:spPr>
          <a:xfrm>
            <a:off x="3980372" y="5499374"/>
            <a:ext cx="4720934" cy="369332"/>
          </a:xfrm>
          <a:prstGeom prst="rect">
            <a:avLst/>
          </a:prstGeom>
          <a:noFill/>
        </p:spPr>
        <p:txBody>
          <a:bodyPr wrap="square">
            <a:spAutoFit/>
          </a:bodyPr>
          <a:lstStyle/>
          <a:p>
            <a:r>
              <a:rPr lang="de-AT" sz="1800" dirty="0">
                <a:effectLst/>
                <a:latin typeface="Calibri" panose="020F0502020204030204" pitchFamily="34" charset="0"/>
                <a:ea typeface="Calibri" panose="020F0502020204030204" pitchFamily="34" charset="0"/>
              </a:rPr>
              <a:t>Source: </a:t>
            </a:r>
            <a:r>
              <a:rPr lang="de-AT" sz="1800" kern="1200" dirty="0">
                <a:solidFill>
                  <a:srgbClr val="000000"/>
                </a:solidFill>
                <a:effectLst/>
                <a:latin typeface="Calibri" panose="020F0502020204030204" pitchFamily="34" charset="0"/>
                <a:ea typeface="Calibri" panose="020F0502020204030204" pitchFamily="34" charset="0"/>
                <a:cs typeface="+mn-cs"/>
              </a:rPr>
              <a:t>Student Conservation Association, 2019</a:t>
            </a:r>
            <a:endParaRPr lang="en-GB" dirty="0">
              <a:effectLst/>
            </a:endParaRPr>
          </a:p>
        </p:txBody>
      </p:sp>
    </p:spTree>
    <p:extLst>
      <p:ext uri="{BB962C8B-B14F-4D97-AF65-F5344CB8AC3E}">
        <p14:creationId xmlns:p14="http://schemas.microsoft.com/office/powerpoint/2010/main" val="2952103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Plassholder for bunntekst 3">
            <a:extLst>
              <a:ext uri="{FF2B5EF4-FFF2-40B4-BE49-F238E27FC236}">
                <a16:creationId xmlns="" xmlns:a16="http://schemas.microsoft.com/office/drawing/2014/main" id="{B9C02577-0D62-4619-8954-34DB8EC7B98C}"/>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 xmlns:a16="http://schemas.microsoft.com/office/drawing/2014/main" id="{2EFA55C7-6C02-E14D-41B4-34774AC2E8C8}"/>
              </a:ext>
            </a:extLst>
          </p:cNvPr>
          <p:cNvGraphicFramePr>
            <a:graphicFrameLocks noGrp="1"/>
          </p:cNvGraphicFramePr>
          <p:nvPr>
            <p:ph idx="1"/>
            <p:extLst>
              <p:ext uri="{D42A27DB-BD31-4B8C-83A1-F6EECF244321}">
                <p14:modId xmlns:p14="http://schemas.microsoft.com/office/powerpoint/2010/main" val="370906915"/>
              </p:ext>
            </p:extLst>
          </p:nvPr>
        </p:nvGraphicFramePr>
        <p:xfrm>
          <a:off x="1251679" y="2715768"/>
          <a:ext cx="6254750" cy="3257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 xmlns:a16="http://schemas.microsoft.com/office/drawing/2014/main" id="{FCB06990-0EB3-4768-6593-ADDD280B8D5C}"/>
              </a:ext>
            </a:extLst>
          </p:cNvPr>
          <p:cNvSpPr txBox="1"/>
          <p:nvPr/>
        </p:nvSpPr>
        <p:spPr>
          <a:xfrm>
            <a:off x="1678133" y="6048880"/>
            <a:ext cx="4720934" cy="646331"/>
          </a:xfrm>
          <a:prstGeom prst="rect">
            <a:avLst/>
          </a:prstGeom>
          <a:noFill/>
        </p:spPr>
        <p:txBody>
          <a:bodyPr wrap="square">
            <a:spAutoFit/>
          </a:bodyPr>
          <a:lstStyle/>
          <a:p>
            <a:r>
              <a:rPr lang="de-AT" sz="1800" dirty="0">
                <a:effectLst/>
                <a:latin typeface="Calibri" panose="020F0502020204030204" pitchFamily="34" charset="0"/>
                <a:ea typeface="Calibri" panose="020F0502020204030204" pitchFamily="34" charset="0"/>
              </a:rPr>
              <a:t>Source: </a:t>
            </a:r>
            <a:r>
              <a:rPr lang="de-AT" sz="1800" kern="1200" dirty="0">
                <a:solidFill>
                  <a:srgbClr val="000000"/>
                </a:solidFill>
                <a:effectLst/>
                <a:latin typeface="Calibri" panose="020F0502020204030204" pitchFamily="34" charset="0"/>
                <a:ea typeface="Calibri" panose="020F0502020204030204" pitchFamily="34" charset="0"/>
                <a:cs typeface="+mn-cs"/>
              </a:rPr>
              <a:t>Student Conservation Association, </a:t>
            </a:r>
            <a:r>
              <a:rPr lang="de-AT" sz="1800" kern="1200" dirty="0" smtClean="0">
                <a:solidFill>
                  <a:srgbClr val="000000"/>
                </a:solidFill>
                <a:effectLst/>
                <a:latin typeface="Calibri" panose="020F0502020204030204" pitchFamily="34" charset="0"/>
                <a:ea typeface="Calibri" panose="020F0502020204030204" pitchFamily="34" charset="0"/>
                <a:cs typeface="+mn-cs"/>
              </a:rPr>
              <a:t>2019</a:t>
            </a:r>
          </a:p>
          <a:p>
            <a:r>
              <a:rPr lang="de-AT" dirty="0">
                <a:solidFill>
                  <a:srgbClr val="000000"/>
                </a:solidFill>
                <a:latin typeface="Calibri" panose="020F0502020204030204" pitchFamily="34" charset="0"/>
              </a:rPr>
              <a:t>	</a:t>
            </a:r>
            <a:r>
              <a:rPr lang="de-AT" dirty="0" smtClean="0">
                <a:solidFill>
                  <a:srgbClr val="000000"/>
                </a:solidFill>
                <a:latin typeface="Calibri" panose="020F0502020204030204" pitchFamily="34" charset="0"/>
              </a:rPr>
              <a:t>     Statista, 2021</a:t>
            </a:r>
            <a:endParaRPr lang="en-GB" dirty="0">
              <a:effectLst/>
            </a:endParaRPr>
          </a:p>
        </p:txBody>
      </p:sp>
      <p:sp>
        <p:nvSpPr>
          <p:cNvPr id="3" name="Rectangle 2"/>
          <p:cNvSpPr/>
          <p:nvPr/>
        </p:nvSpPr>
        <p:spPr>
          <a:xfrm>
            <a:off x="1251679" y="1631294"/>
            <a:ext cx="6096000" cy="923330"/>
          </a:xfrm>
          <a:prstGeom prst="rect">
            <a:avLst/>
          </a:prstGeom>
        </p:spPr>
        <p:txBody>
          <a:bodyPr>
            <a:spAutoFit/>
          </a:bodyPr>
          <a:lstStyle/>
          <a:p>
            <a:pPr lvl="0"/>
            <a:r>
              <a:rPr lang="en-US" dirty="0"/>
              <a:t>Only a small number of materials cannot be recycled. Paper, batteries, plastics, and glass are some of the most often recycled materials.</a:t>
            </a:r>
            <a:endParaRPr lang="en-US" dirty="0"/>
          </a:p>
        </p:txBody>
      </p:sp>
      <p:sp>
        <p:nvSpPr>
          <p:cNvPr id="8" name="Tittel 1">
            <a:extLst>
              <a:ext uri="{FF2B5EF4-FFF2-40B4-BE49-F238E27FC236}">
                <a16:creationId xmlns="" xmlns:a16="http://schemas.microsoft.com/office/drawing/2014/main" id="{4C9BAAC5-90F9-4617-A0B0-36C0BB97454E}"/>
              </a:ext>
            </a:extLst>
          </p:cNvPr>
          <p:cNvSpPr txBox="1">
            <a:spLocks/>
          </p:cNvSpPr>
          <p:nvPr/>
        </p:nvSpPr>
        <p:spPr>
          <a:xfrm>
            <a:off x="1251679" y="375169"/>
            <a:ext cx="10178322" cy="14921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a:lstStyle>
          <a:p>
            <a:r>
              <a:rPr lang="nb-NO" dirty="0" smtClean="0"/>
              <a:t>WHAT TO RECYCLE</a:t>
            </a:r>
            <a:endParaRPr lang="nb-NO" dirty="0"/>
          </a:p>
        </p:txBody>
      </p:sp>
    </p:spTree>
    <p:extLst>
      <p:ext uri="{BB962C8B-B14F-4D97-AF65-F5344CB8AC3E}">
        <p14:creationId xmlns:p14="http://schemas.microsoft.com/office/powerpoint/2010/main" val="4265181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1B0A7D14-7B67-4022-A8BE-1CCD4A0F1B0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tel 1">
            <a:extLst>
              <a:ext uri="{FF2B5EF4-FFF2-40B4-BE49-F238E27FC236}">
                <a16:creationId xmlns="" xmlns:a16="http://schemas.microsoft.com/office/drawing/2014/main" id="{4C9BAAC5-90F9-4617-A0B0-36C0BB97454E}"/>
              </a:ext>
            </a:extLst>
          </p:cNvPr>
          <p:cNvSpPr>
            <a:spLocks noGrp="1"/>
          </p:cNvSpPr>
          <p:nvPr>
            <p:ph type="title"/>
          </p:nvPr>
        </p:nvSpPr>
        <p:spPr>
          <a:xfrm>
            <a:off x="1251678" y="382385"/>
            <a:ext cx="10178322" cy="1492132"/>
          </a:xfrm>
        </p:spPr>
        <p:txBody>
          <a:bodyPr anchor="ctr">
            <a:normAutofit/>
          </a:bodyPr>
          <a:lstStyle/>
          <a:p>
            <a:r>
              <a:rPr lang="nb-NO" dirty="0"/>
              <a:t>WHAT TO RECYCLE</a:t>
            </a:r>
          </a:p>
        </p:txBody>
      </p:sp>
      <p:sp>
        <p:nvSpPr>
          <p:cNvPr id="12" name="Freeform 6">
            <a:extLst>
              <a:ext uri="{FF2B5EF4-FFF2-40B4-BE49-F238E27FC236}">
                <a16:creationId xmlns="" xmlns:a16="http://schemas.microsoft.com/office/drawing/2014/main" id="{AB09A9E8-BF27-4613-A775-071F082083A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Plassholder for bunntekst 3">
            <a:extLst>
              <a:ext uri="{FF2B5EF4-FFF2-40B4-BE49-F238E27FC236}">
                <a16:creationId xmlns="" xmlns:a16="http://schemas.microsoft.com/office/drawing/2014/main" id="{3A12CDB2-1541-421A-9E31-8427660E183F}"/>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solidFill>
                  <a:schemeClr val="tx1">
                    <a:lumMod val="50000"/>
                    <a:lumOff val="50000"/>
                  </a:schemeClr>
                </a:solidFill>
              </a:rPr>
              <a:t>Project Number: 2020-1-UK01-KA227-SCH-094437</a:t>
            </a:r>
          </a:p>
        </p:txBody>
      </p:sp>
      <p:sp>
        <p:nvSpPr>
          <p:cNvPr id="14" name="Rectangle 13">
            <a:extLst>
              <a:ext uri="{FF2B5EF4-FFF2-40B4-BE49-F238E27FC236}">
                <a16:creationId xmlns="" xmlns:a16="http://schemas.microsoft.com/office/drawing/2014/main" id="{C3AFE299-6F79-44AF-9A77-2DC2DC1F846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 name="Plassholder for innhold 2">
            <a:extLst>
              <a:ext uri="{FF2B5EF4-FFF2-40B4-BE49-F238E27FC236}">
                <a16:creationId xmlns="" xmlns:a16="http://schemas.microsoft.com/office/drawing/2014/main" id="{2D5D27BE-E5A4-9748-8B0A-3A4021BE3E40}"/>
              </a:ext>
            </a:extLst>
          </p:cNvPr>
          <p:cNvGraphicFramePr>
            <a:graphicFrameLocks noGrp="1"/>
          </p:cNvGraphicFramePr>
          <p:nvPr>
            <p:ph idx="1"/>
            <p:extLst>
              <p:ext uri="{D42A27DB-BD31-4B8C-83A1-F6EECF244321}">
                <p14:modId xmlns:p14="http://schemas.microsoft.com/office/powerpoint/2010/main" val="1075933500"/>
              </p:ext>
            </p:extLst>
          </p:nvPr>
        </p:nvGraphicFramePr>
        <p:xfrm>
          <a:off x="1272721" y="1790062"/>
          <a:ext cx="10179050"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 xmlns:a16="http://schemas.microsoft.com/office/drawing/2014/main" id="{BE7A034D-2B19-BBA1-3554-00A03CA537A9}"/>
              </a:ext>
            </a:extLst>
          </p:cNvPr>
          <p:cNvSpPr txBox="1"/>
          <p:nvPr/>
        </p:nvSpPr>
        <p:spPr>
          <a:xfrm>
            <a:off x="1872172" y="5541268"/>
            <a:ext cx="4720934" cy="923330"/>
          </a:xfrm>
          <a:prstGeom prst="rect">
            <a:avLst/>
          </a:prstGeom>
          <a:noFill/>
        </p:spPr>
        <p:txBody>
          <a:bodyPr wrap="square">
            <a:spAutoFit/>
          </a:bodyPr>
          <a:lstStyle/>
          <a:p>
            <a:r>
              <a:rPr lang="de-AT" sz="1800" dirty="0">
                <a:effectLst/>
                <a:latin typeface="Calibri" panose="020F0502020204030204" pitchFamily="34" charset="0"/>
                <a:ea typeface="Calibri" panose="020F0502020204030204" pitchFamily="34" charset="0"/>
              </a:rPr>
              <a:t>Source: </a:t>
            </a:r>
            <a:r>
              <a:rPr lang="de-AT" sz="1800" kern="1200" dirty="0">
                <a:solidFill>
                  <a:srgbClr val="000000"/>
                </a:solidFill>
                <a:effectLst/>
                <a:latin typeface="Calibri" panose="020F0502020204030204" pitchFamily="34" charset="0"/>
                <a:ea typeface="Calibri" panose="020F0502020204030204" pitchFamily="34" charset="0"/>
                <a:cs typeface="+mn-cs"/>
              </a:rPr>
              <a:t>Student Conservation Association, </a:t>
            </a:r>
            <a:r>
              <a:rPr lang="de-AT" sz="1800" kern="1200" dirty="0" smtClean="0">
                <a:solidFill>
                  <a:srgbClr val="000000"/>
                </a:solidFill>
                <a:effectLst/>
                <a:latin typeface="Calibri" panose="020F0502020204030204" pitchFamily="34" charset="0"/>
                <a:ea typeface="Calibri" panose="020F0502020204030204" pitchFamily="34" charset="0"/>
                <a:cs typeface="+mn-cs"/>
              </a:rPr>
              <a:t>2019</a:t>
            </a:r>
          </a:p>
          <a:p>
            <a:r>
              <a:rPr lang="de-AT" dirty="0">
                <a:solidFill>
                  <a:srgbClr val="000000"/>
                </a:solidFill>
                <a:latin typeface="Calibri" panose="020F0502020204030204" pitchFamily="34" charset="0"/>
              </a:rPr>
              <a:t>	      </a:t>
            </a:r>
            <a:r>
              <a:rPr lang="de-AT" dirty="0" smtClean="0">
                <a:solidFill>
                  <a:srgbClr val="000000"/>
                </a:solidFill>
                <a:latin typeface="Calibri" panose="020F0502020204030204" pitchFamily="34" charset="0"/>
              </a:rPr>
              <a:t>EuRIC</a:t>
            </a:r>
            <a:r>
              <a:rPr lang="de-AT" dirty="0">
                <a:solidFill>
                  <a:srgbClr val="000000"/>
                </a:solidFill>
                <a:latin typeface="Calibri" panose="020F0502020204030204" pitchFamily="34" charset="0"/>
              </a:rPr>
              <a:t>, </a:t>
            </a:r>
            <a:r>
              <a:rPr lang="de-AT" dirty="0" smtClean="0">
                <a:solidFill>
                  <a:srgbClr val="000000"/>
                </a:solidFill>
                <a:latin typeface="Calibri" panose="020F0502020204030204" pitchFamily="34" charset="0"/>
              </a:rPr>
              <a:t>2021</a:t>
            </a:r>
          </a:p>
          <a:p>
            <a:r>
              <a:rPr lang="de-AT" dirty="0">
                <a:solidFill>
                  <a:srgbClr val="000000"/>
                </a:solidFill>
                <a:effectLst/>
                <a:latin typeface="Calibri" panose="020F0502020204030204" pitchFamily="34" charset="0"/>
              </a:rPr>
              <a:t>	</a:t>
            </a:r>
            <a:r>
              <a:rPr lang="de-AT" dirty="0">
                <a:solidFill>
                  <a:srgbClr val="000000"/>
                </a:solidFill>
                <a:latin typeface="Calibri" panose="020F0502020204030204" pitchFamily="34" charset="0"/>
              </a:rPr>
              <a:t> </a:t>
            </a:r>
            <a:r>
              <a:rPr lang="de-AT" dirty="0" smtClean="0">
                <a:solidFill>
                  <a:srgbClr val="000000"/>
                </a:solidFill>
                <a:latin typeface="Calibri" panose="020F0502020204030204" pitchFamily="34" charset="0"/>
              </a:rPr>
              <a:t>     Statista, 2021</a:t>
            </a:r>
            <a:endParaRPr lang="en-GB" dirty="0">
              <a:effectLst/>
            </a:endParaRPr>
          </a:p>
        </p:txBody>
      </p:sp>
    </p:spTree>
    <p:extLst>
      <p:ext uri="{BB962C8B-B14F-4D97-AF65-F5344CB8AC3E}">
        <p14:creationId xmlns:p14="http://schemas.microsoft.com/office/powerpoint/2010/main" val="167757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1B0A7D14-7B67-4022-A8BE-1CCD4A0F1B0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tel 1">
            <a:extLst>
              <a:ext uri="{FF2B5EF4-FFF2-40B4-BE49-F238E27FC236}">
                <a16:creationId xmlns="" xmlns:a16="http://schemas.microsoft.com/office/drawing/2014/main" id="{6C7E8B18-717F-41A6-A6B4-91CC75C6707B}"/>
              </a:ext>
            </a:extLst>
          </p:cNvPr>
          <p:cNvSpPr>
            <a:spLocks noGrp="1"/>
          </p:cNvSpPr>
          <p:nvPr>
            <p:ph type="title"/>
          </p:nvPr>
        </p:nvSpPr>
        <p:spPr>
          <a:xfrm>
            <a:off x="1251678" y="382385"/>
            <a:ext cx="10178322" cy="1492132"/>
          </a:xfrm>
        </p:spPr>
        <p:txBody>
          <a:bodyPr anchor="ctr">
            <a:normAutofit/>
          </a:bodyPr>
          <a:lstStyle/>
          <a:p>
            <a:pPr algn="ctr"/>
            <a:r>
              <a:rPr lang="nb-NO" b="1" i="0" cap="all" dirty="0">
                <a:effectLst/>
              </a:rPr>
              <a:t>TIPS FOR </a:t>
            </a:r>
            <a:r>
              <a:rPr lang="nb-NO" b="1" i="0" cap="all" dirty="0" smtClean="0">
                <a:effectLst/>
              </a:rPr>
              <a:t>RECYCLING</a:t>
            </a:r>
            <a:endParaRPr lang="nb-NO" dirty="0"/>
          </a:p>
        </p:txBody>
      </p:sp>
      <p:sp>
        <p:nvSpPr>
          <p:cNvPr id="12" name="Freeform 6">
            <a:extLst>
              <a:ext uri="{FF2B5EF4-FFF2-40B4-BE49-F238E27FC236}">
                <a16:creationId xmlns="" xmlns:a16="http://schemas.microsoft.com/office/drawing/2014/main" id="{AB09A9E8-BF27-4613-A775-071F082083A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4" name="Plassholder for bunntekst 3">
            <a:extLst>
              <a:ext uri="{FF2B5EF4-FFF2-40B4-BE49-F238E27FC236}">
                <a16:creationId xmlns="" xmlns:a16="http://schemas.microsoft.com/office/drawing/2014/main" id="{E14C6493-0771-44D6-AE55-92C8ADC9906F}"/>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solidFill>
                  <a:schemeClr val="tx1">
                    <a:lumMod val="50000"/>
                    <a:lumOff val="50000"/>
                  </a:schemeClr>
                </a:solidFill>
              </a:rPr>
              <a:t>Project Number: 2020-1-UK01-KA227-SCH-094437</a:t>
            </a:r>
          </a:p>
        </p:txBody>
      </p:sp>
      <p:sp>
        <p:nvSpPr>
          <p:cNvPr id="14" name="Rectangle 13">
            <a:extLst>
              <a:ext uri="{FF2B5EF4-FFF2-40B4-BE49-F238E27FC236}">
                <a16:creationId xmlns="" xmlns:a16="http://schemas.microsoft.com/office/drawing/2014/main" id="{C3AFE299-6F79-44AF-9A77-2DC2DC1F846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 name="Plassholder for innhold 2">
            <a:extLst>
              <a:ext uri="{FF2B5EF4-FFF2-40B4-BE49-F238E27FC236}">
                <a16:creationId xmlns="" xmlns:a16="http://schemas.microsoft.com/office/drawing/2014/main" id="{500A7686-0698-544D-9285-02D5EB9ECE74}"/>
              </a:ext>
            </a:extLst>
          </p:cNvPr>
          <p:cNvGraphicFramePr>
            <a:graphicFrameLocks noGrp="1"/>
          </p:cNvGraphicFramePr>
          <p:nvPr>
            <p:ph idx="1"/>
            <p:extLst>
              <p:ext uri="{D42A27DB-BD31-4B8C-83A1-F6EECF244321}">
                <p14:modId xmlns:p14="http://schemas.microsoft.com/office/powerpoint/2010/main" val="3052544207"/>
              </p:ext>
            </p:extLst>
          </p:nvPr>
        </p:nvGraphicFramePr>
        <p:xfrm>
          <a:off x="1250950" y="1908056"/>
          <a:ext cx="10179050"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 xmlns:a16="http://schemas.microsoft.com/office/drawing/2014/main" id="{5113662A-9E5D-CFDE-614D-616F1765019C}"/>
              </a:ext>
            </a:extLst>
          </p:cNvPr>
          <p:cNvSpPr txBox="1"/>
          <p:nvPr/>
        </p:nvSpPr>
        <p:spPr>
          <a:xfrm>
            <a:off x="3980008" y="5985508"/>
            <a:ext cx="4720934" cy="369332"/>
          </a:xfrm>
          <a:prstGeom prst="rect">
            <a:avLst/>
          </a:prstGeom>
          <a:noFill/>
        </p:spPr>
        <p:txBody>
          <a:bodyPr wrap="square">
            <a:spAutoFit/>
          </a:bodyPr>
          <a:lstStyle/>
          <a:p>
            <a:r>
              <a:rPr lang="de-AT" sz="1800" dirty="0">
                <a:effectLst/>
                <a:latin typeface="Calibri" panose="020F0502020204030204" pitchFamily="34" charset="0"/>
                <a:ea typeface="Calibri" panose="020F0502020204030204" pitchFamily="34" charset="0"/>
              </a:rPr>
              <a:t>Source: </a:t>
            </a:r>
            <a:r>
              <a:rPr lang="de-AT" sz="1800" kern="1200" dirty="0">
                <a:solidFill>
                  <a:srgbClr val="000000"/>
                </a:solidFill>
                <a:effectLst/>
                <a:latin typeface="Calibri" panose="020F0502020204030204" pitchFamily="34" charset="0"/>
                <a:ea typeface="Calibri" panose="020F0502020204030204" pitchFamily="34" charset="0"/>
                <a:cs typeface="+mn-cs"/>
              </a:rPr>
              <a:t>Student Conservation Association, 2019</a:t>
            </a:r>
            <a:endParaRPr lang="en-GB" dirty="0">
              <a:effectLst/>
            </a:endParaRPr>
          </a:p>
        </p:txBody>
      </p:sp>
    </p:spTree>
    <p:extLst>
      <p:ext uri="{BB962C8B-B14F-4D97-AF65-F5344CB8AC3E}">
        <p14:creationId xmlns:p14="http://schemas.microsoft.com/office/powerpoint/2010/main" val="442981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 xmlns:a16="http://schemas.microsoft.com/office/drawing/2014/main" id="{113AC9B0-6982-425D-90AB-1098E22ABC36}"/>
              </a:ext>
            </a:extLst>
          </p:cNvPr>
          <p:cNvSpPr>
            <a:spLocks noGrp="1"/>
          </p:cNvSpPr>
          <p:nvPr>
            <p:ph type="title"/>
          </p:nvPr>
        </p:nvSpPr>
        <p:spPr/>
        <p:txBody>
          <a:bodyPr/>
          <a:lstStyle/>
          <a:p>
            <a:r>
              <a:rPr lang="nb-NO" dirty="0"/>
              <a:t>waste management</a:t>
            </a:r>
          </a:p>
        </p:txBody>
      </p:sp>
      <p:sp>
        <p:nvSpPr>
          <p:cNvPr id="3" name="Plassholder for innhold 2">
            <a:extLst>
              <a:ext uri="{FF2B5EF4-FFF2-40B4-BE49-F238E27FC236}">
                <a16:creationId xmlns="" xmlns:a16="http://schemas.microsoft.com/office/drawing/2014/main" id="{82F207FA-729D-4BB2-B65D-46E930D11B64}"/>
              </a:ext>
            </a:extLst>
          </p:cNvPr>
          <p:cNvSpPr>
            <a:spLocks noGrp="1"/>
          </p:cNvSpPr>
          <p:nvPr>
            <p:ph idx="1"/>
          </p:nvPr>
        </p:nvSpPr>
        <p:spPr/>
        <p:txBody>
          <a:bodyPr/>
          <a:lstStyle/>
          <a:p>
            <a:pPr marL="0" indent="0">
              <a:buNone/>
            </a:pPr>
            <a:r>
              <a:rPr lang="nb-NO" dirty="0"/>
              <a:t>Let’s watch together and see what </a:t>
            </a:r>
            <a:r>
              <a:rPr lang="nb-NO" dirty="0" smtClean="0"/>
              <a:t>waste </a:t>
            </a:r>
            <a:r>
              <a:rPr lang="nb-NO" dirty="0"/>
              <a:t>management actually is! </a:t>
            </a:r>
            <a:r>
              <a:rPr lang="nb-NO" dirty="0">
                <a:sym typeface="Wingdings" panose="05000000000000000000" pitchFamily="2" charset="2"/>
              </a:rPr>
              <a:t></a:t>
            </a:r>
          </a:p>
          <a:p>
            <a:pPr marL="0" indent="0">
              <a:buNone/>
            </a:pPr>
            <a:endParaRPr lang="nb-NO" dirty="0">
              <a:sym typeface="Wingdings" panose="05000000000000000000" pitchFamily="2" charset="2"/>
            </a:endParaRPr>
          </a:p>
          <a:p>
            <a:pPr marL="0" indent="0">
              <a:buNone/>
            </a:pPr>
            <a:r>
              <a:rPr lang="en-US" b="1" dirty="0"/>
              <a:t>What a Waste 2.0: Everything You Should Know About Solid Waste Management | World Bank</a:t>
            </a:r>
            <a:endParaRPr lang="nb-NO" dirty="0">
              <a:hlinkClick r:id="rId2"/>
            </a:endParaRPr>
          </a:p>
          <a:p>
            <a:pPr marL="0" indent="0">
              <a:buNone/>
            </a:pPr>
            <a:r>
              <a:rPr lang="nb-NO" dirty="0">
                <a:hlinkClick r:id="rId2"/>
              </a:rPr>
              <a:t>https://www.youtube.com/watch?v=1CSm4GG2VrU</a:t>
            </a:r>
            <a:r>
              <a:rPr lang="nb-NO" dirty="0"/>
              <a:t> </a:t>
            </a:r>
          </a:p>
          <a:p>
            <a:pPr marL="0" indent="0">
              <a:buNone/>
            </a:pPr>
            <a:endParaRPr lang="nb-NO" dirty="0"/>
          </a:p>
        </p:txBody>
      </p:sp>
      <p:sp>
        <p:nvSpPr>
          <p:cNvPr id="4" name="Plassholder for bunntekst 3">
            <a:extLst>
              <a:ext uri="{FF2B5EF4-FFF2-40B4-BE49-F238E27FC236}">
                <a16:creationId xmlns="" xmlns:a16="http://schemas.microsoft.com/office/drawing/2014/main" id="{AE7A2B80-A070-45E5-9515-05A3605719F0}"/>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1868593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 xmlns:a16="http://schemas.microsoft.com/office/drawing/2014/main" id="{A576F031-AB9F-42CE-9725-66A9CCA44D93}"/>
              </a:ext>
            </a:extLst>
          </p:cNvPr>
          <p:cNvSpPr>
            <a:spLocks noGrp="1"/>
          </p:cNvSpPr>
          <p:nvPr>
            <p:ph type="title"/>
          </p:nvPr>
        </p:nvSpPr>
        <p:spPr/>
        <p:txBody>
          <a:bodyPr/>
          <a:lstStyle/>
          <a:p>
            <a:r>
              <a:rPr lang="nb-NO" dirty="0"/>
              <a:t>General </a:t>
            </a:r>
            <a:r>
              <a:rPr lang="nb-NO" dirty="0" err="1"/>
              <a:t>discussion</a:t>
            </a:r>
            <a:endParaRPr lang="nb-NO" dirty="0"/>
          </a:p>
        </p:txBody>
      </p:sp>
      <p:sp>
        <p:nvSpPr>
          <p:cNvPr id="3" name="Plassholder for innhold 2">
            <a:extLst>
              <a:ext uri="{FF2B5EF4-FFF2-40B4-BE49-F238E27FC236}">
                <a16:creationId xmlns="" xmlns:a16="http://schemas.microsoft.com/office/drawing/2014/main" id="{BBEE8F6B-6D49-4D86-9D13-83710BC6819B}"/>
              </a:ext>
            </a:extLst>
          </p:cNvPr>
          <p:cNvSpPr>
            <a:spLocks noGrp="1"/>
          </p:cNvSpPr>
          <p:nvPr>
            <p:ph idx="1"/>
          </p:nvPr>
        </p:nvSpPr>
        <p:spPr/>
        <p:txBody>
          <a:bodyPr/>
          <a:lstStyle/>
          <a:p>
            <a:r>
              <a:rPr lang="nb-NO" dirty="0"/>
              <a:t>1) Do you recycle in your home? If not, </a:t>
            </a:r>
            <a:r>
              <a:rPr lang="nb-NO" dirty="0" err="1"/>
              <a:t>why</a:t>
            </a:r>
            <a:r>
              <a:rPr lang="nb-NO" dirty="0"/>
              <a:t> not?</a:t>
            </a:r>
          </a:p>
          <a:p>
            <a:r>
              <a:rPr lang="nb-NO" dirty="0"/>
              <a:t>2) How is </a:t>
            </a:r>
            <a:r>
              <a:rPr lang="nb-NO" dirty="0" err="1"/>
              <a:t>the</a:t>
            </a:r>
            <a:r>
              <a:rPr lang="nb-NO" dirty="0"/>
              <a:t> </a:t>
            </a:r>
            <a:r>
              <a:rPr lang="nb-NO" dirty="0" err="1"/>
              <a:t>situation</a:t>
            </a:r>
            <a:r>
              <a:rPr lang="nb-NO" dirty="0"/>
              <a:t> in </a:t>
            </a:r>
            <a:r>
              <a:rPr lang="nb-NO" dirty="0" err="1"/>
              <a:t>your</a:t>
            </a:r>
            <a:r>
              <a:rPr lang="nb-NO" dirty="0"/>
              <a:t> country in terms of </a:t>
            </a:r>
            <a:r>
              <a:rPr lang="nb-NO" dirty="0" err="1"/>
              <a:t>recycling</a:t>
            </a:r>
            <a:r>
              <a:rPr lang="nb-NO" dirty="0"/>
              <a:t> and </a:t>
            </a:r>
            <a:r>
              <a:rPr lang="nb-NO" dirty="0" err="1"/>
              <a:t>the</a:t>
            </a:r>
            <a:r>
              <a:rPr lang="nb-NO" dirty="0"/>
              <a:t> </a:t>
            </a:r>
            <a:r>
              <a:rPr lang="nb-NO" dirty="0" err="1"/>
              <a:t>waste</a:t>
            </a:r>
            <a:r>
              <a:rPr lang="nb-NO" dirty="0"/>
              <a:t> management?</a:t>
            </a:r>
          </a:p>
          <a:p>
            <a:r>
              <a:rPr lang="nb-NO" dirty="0"/>
              <a:t>3) How </a:t>
            </a:r>
            <a:r>
              <a:rPr lang="nb-NO" dirty="0" err="1"/>
              <a:t>can</a:t>
            </a:r>
            <a:r>
              <a:rPr lang="nb-NO" dirty="0"/>
              <a:t> </a:t>
            </a:r>
            <a:r>
              <a:rPr lang="nb-NO" dirty="0" err="1"/>
              <a:t>we</a:t>
            </a:r>
            <a:r>
              <a:rPr lang="nb-NO" dirty="0"/>
              <a:t> </a:t>
            </a:r>
            <a:r>
              <a:rPr lang="nb-NO" dirty="0" err="1"/>
              <a:t>educate</a:t>
            </a:r>
            <a:r>
              <a:rPr lang="nb-NO" dirty="0"/>
              <a:t> </a:t>
            </a:r>
            <a:r>
              <a:rPr lang="nb-NO" dirty="0" err="1"/>
              <a:t>the</a:t>
            </a:r>
            <a:r>
              <a:rPr lang="nb-NO" dirty="0"/>
              <a:t> </a:t>
            </a:r>
            <a:r>
              <a:rPr lang="nb-NO" dirty="0" err="1"/>
              <a:t>next</a:t>
            </a:r>
            <a:r>
              <a:rPr lang="nb-NO" dirty="0"/>
              <a:t> </a:t>
            </a:r>
            <a:r>
              <a:rPr lang="nb-NO" dirty="0" err="1"/>
              <a:t>generation</a:t>
            </a:r>
            <a:r>
              <a:rPr lang="nb-NO" dirty="0"/>
              <a:t> about it?</a:t>
            </a:r>
          </a:p>
          <a:p>
            <a:r>
              <a:rPr lang="nb-NO" dirty="0"/>
              <a:t>4) Do </a:t>
            </a:r>
            <a:r>
              <a:rPr lang="nb-NO" dirty="0" err="1"/>
              <a:t>you</a:t>
            </a:r>
            <a:r>
              <a:rPr lang="nb-NO" dirty="0"/>
              <a:t> </a:t>
            </a:r>
            <a:r>
              <a:rPr lang="nb-NO" dirty="0" err="1"/>
              <a:t>recycle</a:t>
            </a:r>
            <a:r>
              <a:rPr lang="nb-NO" dirty="0"/>
              <a:t> at </a:t>
            </a:r>
            <a:r>
              <a:rPr lang="nb-NO" dirty="0" err="1"/>
              <a:t>the</a:t>
            </a:r>
            <a:r>
              <a:rPr lang="nb-NO" dirty="0"/>
              <a:t> </a:t>
            </a:r>
            <a:r>
              <a:rPr lang="nb-NO" dirty="0" err="1"/>
              <a:t>school</a:t>
            </a:r>
            <a:r>
              <a:rPr lang="nb-NO" dirty="0"/>
              <a:t>? If </a:t>
            </a:r>
            <a:r>
              <a:rPr lang="nb-NO" dirty="0" err="1"/>
              <a:t>yes</a:t>
            </a:r>
            <a:r>
              <a:rPr lang="nb-NO" dirty="0"/>
              <a:t>, </a:t>
            </a:r>
            <a:r>
              <a:rPr lang="nb-NO" dirty="0" err="1"/>
              <a:t>how</a:t>
            </a:r>
            <a:r>
              <a:rPr lang="nb-NO" dirty="0"/>
              <a:t>?</a:t>
            </a:r>
          </a:p>
          <a:p>
            <a:pPr marL="0" indent="0">
              <a:buNone/>
            </a:pPr>
            <a:endParaRPr lang="nb-NO" dirty="0"/>
          </a:p>
          <a:p>
            <a:pPr marL="457200" indent="-457200">
              <a:buAutoNum type="arabicParenR"/>
            </a:pPr>
            <a:r>
              <a:rPr lang="nb-NO" dirty="0"/>
              <a:t>Now, time to discuss in the classroom where the next recycling areas in your home town could be and why local government should chose these areas?</a:t>
            </a:r>
          </a:p>
          <a:p>
            <a:pPr marL="457200" indent="-457200">
              <a:buAutoNum type="arabicParenR"/>
            </a:pPr>
            <a:r>
              <a:rPr lang="nb-NO" dirty="0"/>
              <a:t>Make a poster for the topic</a:t>
            </a:r>
            <a:r>
              <a:rPr lang="nb-NO" dirty="0">
                <a:sym typeface="Wingdings" panose="05000000000000000000" pitchFamily="2" charset="2"/>
              </a:rPr>
              <a:t>! </a:t>
            </a:r>
            <a:endParaRPr lang="nb-NO" dirty="0"/>
          </a:p>
        </p:txBody>
      </p:sp>
      <p:sp>
        <p:nvSpPr>
          <p:cNvPr id="4" name="Plassholder for bunntekst 3">
            <a:extLst>
              <a:ext uri="{FF2B5EF4-FFF2-40B4-BE49-F238E27FC236}">
                <a16:creationId xmlns="" xmlns:a16="http://schemas.microsoft.com/office/drawing/2014/main" id="{AFD5E2B5-73F3-4CF1-A57D-7D3A7C19799F}"/>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3731778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 xmlns:a16="http://schemas.microsoft.com/office/drawing/2014/main" id="{C5A666E1-EC84-4CCB-A71D-CBDCF267962F}"/>
              </a:ext>
            </a:extLst>
          </p:cNvPr>
          <p:cNvSpPr>
            <a:spLocks noGrp="1"/>
          </p:cNvSpPr>
          <p:nvPr>
            <p:ph type="title"/>
          </p:nvPr>
        </p:nvSpPr>
        <p:spPr/>
        <p:txBody>
          <a:bodyPr/>
          <a:lstStyle/>
          <a:p>
            <a:r>
              <a:rPr lang="nb-NO" dirty="0" err="1"/>
              <a:t>references</a:t>
            </a:r>
            <a:endParaRPr lang="nb-NO" dirty="0"/>
          </a:p>
        </p:txBody>
      </p:sp>
      <p:sp>
        <p:nvSpPr>
          <p:cNvPr id="3" name="Plassholder for innhold 2">
            <a:extLst>
              <a:ext uri="{FF2B5EF4-FFF2-40B4-BE49-F238E27FC236}">
                <a16:creationId xmlns="" xmlns:a16="http://schemas.microsoft.com/office/drawing/2014/main" id="{7E2D20D4-446A-4D19-89CF-738DA2FC3EF7}"/>
              </a:ext>
            </a:extLst>
          </p:cNvPr>
          <p:cNvSpPr>
            <a:spLocks noGrp="1"/>
          </p:cNvSpPr>
          <p:nvPr>
            <p:ph idx="1"/>
          </p:nvPr>
        </p:nvSpPr>
        <p:spPr/>
        <p:txBody>
          <a:bodyPr/>
          <a:lstStyle/>
          <a:p>
            <a:r>
              <a:rPr lang="nb-NO" dirty="0">
                <a:hlinkClick r:id="rId2"/>
              </a:rPr>
              <a:t>https://www.thesca.org/connect/blog/how-recycle-and-why-you-should-do-it</a:t>
            </a:r>
            <a:endParaRPr lang="nb-NO" dirty="0"/>
          </a:p>
          <a:p>
            <a:r>
              <a:rPr lang="nb-NO" dirty="0">
                <a:hlinkClick r:id="rId3"/>
              </a:rPr>
              <a:t>https://</a:t>
            </a:r>
            <a:r>
              <a:rPr lang="nb-NO" dirty="0" smtClean="0">
                <a:hlinkClick r:id="rId3"/>
              </a:rPr>
              <a:t>www.conserve-energy-future.com/why-is-recycling-important.php</a:t>
            </a:r>
            <a:endParaRPr lang="nb-NO" dirty="0" smtClean="0"/>
          </a:p>
          <a:p>
            <a:r>
              <a:rPr lang="nb-NO" dirty="0">
                <a:hlinkClick r:id="rId4"/>
              </a:rPr>
              <a:t>https://</a:t>
            </a:r>
            <a:r>
              <a:rPr lang="nb-NO" dirty="0" smtClean="0">
                <a:hlinkClick r:id="rId4"/>
              </a:rPr>
              <a:t>www.euric-aisbl.eu/position-papers/download/1360/479/32</a:t>
            </a:r>
            <a:endParaRPr lang="nb-NO" dirty="0" smtClean="0"/>
          </a:p>
          <a:p>
            <a:r>
              <a:rPr lang="nb-NO" dirty="0">
                <a:hlinkClick r:id="rId5"/>
              </a:rPr>
              <a:t>https://www.statista.com/topics/9617/recycling-in-europe</a:t>
            </a:r>
            <a:r>
              <a:rPr lang="nb-NO" dirty="0" smtClean="0">
                <a:hlinkClick r:id="rId5"/>
              </a:rPr>
              <a:t>/</a:t>
            </a:r>
            <a:endParaRPr lang="nb-NO" dirty="0" smtClean="0"/>
          </a:p>
          <a:p>
            <a:endParaRPr lang="nb-NO" dirty="0"/>
          </a:p>
          <a:p>
            <a:endParaRPr lang="nb-NO" dirty="0"/>
          </a:p>
        </p:txBody>
      </p:sp>
      <p:sp>
        <p:nvSpPr>
          <p:cNvPr id="4" name="Plassholder for bunntekst 3">
            <a:extLst>
              <a:ext uri="{FF2B5EF4-FFF2-40B4-BE49-F238E27FC236}">
                <a16:creationId xmlns="" xmlns:a16="http://schemas.microsoft.com/office/drawing/2014/main" id="{1E49FA89-7D81-4CE4-9D63-D573C10E4A2F}"/>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3506117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A0DD896-32BA-0B47-9B8F-0D7F0D133EF9}"/>
              </a:ext>
            </a:extLst>
          </p:cNvPr>
          <p:cNvSpPr>
            <a:spLocks noGrp="1"/>
          </p:cNvSpPr>
          <p:nvPr>
            <p:ph type="title"/>
          </p:nvPr>
        </p:nvSpPr>
        <p:spPr/>
        <p:txBody>
          <a:bodyPr>
            <a:normAutofit fontScale="90000"/>
          </a:bodyPr>
          <a:lstStyle/>
          <a:p>
            <a:pPr algn="ctr"/>
            <a:r>
              <a:rPr lang="en-US" dirty="0"/>
              <a:t>TOPIC </a:t>
            </a:r>
            <a:r>
              <a:rPr lang="nb-NO" dirty="0"/>
              <a:t>4</a:t>
            </a:r>
            <a:r>
              <a:rPr lang="lt-LT" dirty="0"/>
              <a:t>:</a:t>
            </a:r>
            <a:r>
              <a:rPr lang="en-GB" dirty="0"/>
              <a:t>The </a:t>
            </a:r>
            <a:r>
              <a:rPr lang="nb-NO" dirty="0" err="1"/>
              <a:t>recyCling</a:t>
            </a:r>
            <a:r>
              <a:rPr lang="nb-NO" dirty="0"/>
              <a:t> and </a:t>
            </a:r>
            <a:r>
              <a:rPr lang="nb-NO" dirty="0" err="1"/>
              <a:t>waste</a:t>
            </a:r>
            <a:r>
              <a:rPr lang="nb-NO" dirty="0"/>
              <a:t> management</a:t>
            </a:r>
            <a:r>
              <a:rPr lang="en-US" dirty="0"/>
              <a:t/>
            </a:r>
            <a:br>
              <a:rPr lang="en-US" dirty="0"/>
            </a:br>
            <a:r>
              <a:rPr lang="en-US" dirty="0"/>
              <a:t/>
            </a:r>
            <a:br>
              <a:rPr lang="en-US" dirty="0"/>
            </a:br>
            <a:r>
              <a:rPr lang="en-US" dirty="0"/>
              <a:t> </a:t>
            </a:r>
          </a:p>
        </p:txBody>
      </p:sp>
      <p:sp>
        <p:nvSpPr>
          <p:cNvPr id="5" name="Rectangle 3">
            <a:extLst>
              <a:ext uri="{FF2B5EF4-FFF2-40B4-BE49-F238E27FC236}">
                <a16:creationId xmlns="" xmlns:a16="http://schemas.microsoft.com/office/drawing/2014/main" id="{B18A1CAB-74DD-B341-B670-9ECABBDA0F5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 xmlns:a16="http://schemas.microsoft.com/office/drawing/2014/main" id="{76722079-BBE2-754F-A87B-9FAE617BEFF5}"/>
              </a:ext>
            </a:extLst>
          </p:cNvPr>
          <p:cNvSpPr>
            <a:spLocks noChangeArrowheads="1"/>
          </p:cNvSpPr>
          <p:nvPr/>
        </p:nvSpPr>
        <p:spPr bwMode="auto">
          <a:xfrm>
            <a:off x="0" y="210979"/>
            <a:ext cx="5186035"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1pPr>
            <a:lvl2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2pPr>
            <a:lvl3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3pPr>
            <a:lvl4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4pPr>
            <a:lvl5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5pPr>
            <a:lvl6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6pPr>
            <a:lvl7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7pPr>
            <a:lvl8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8pPr>
            <a:lvl9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tr-TR"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tr-TR"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en-US" altLang="en-US" sz="1500" b="1" i="0" u="none" strike="noStrike" cap="none" normalizeH="0" baseline="0" dirty="0">
                <a:ln>
                  <a:noFill/>
                </a:ln>
                <a:solidFill>
                  <a:srgbClr val="0070C0"/>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p:txBody>
      </p:sp>
      <p:pic>
        <p:nvPicPr>
          <p:cNvPr id="1038" name="Content Placeholder 3" descr="Logo&#10;&#10;Description automatically generated">
            <a:extLst>
              <a:ext uri="{FF2B5EF4-FFF2-40B4-BE49-F238E27FC236}">
                <a16:creationId xmlns="" xmlns:a16="http://schemas.microsoft.com/office/drawing/2014/main"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7" descr="Text&#10;&#10;Description automatically generated">
            <a:extLst>
              <a:ext uri="{FF2B5EF4-FFF2-40B4-BE49-F238E27FC236}">
                <a16:creationId xmlns="" xmlns:a16="http://schemas.microsoft.com/office/drawing/2014/main" id="{4919B66D-046F-D64B-9B5F-24125C030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830" y="2511528"/>
            <a:ext cx="1890712" cy="105748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 xmlns:a16="http://schemas.microsoft.com/office/drawing/2014/main" id="{960B13B3-46E9-C942-9895-A2A8074BA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 xmlns:a16="http://schemas.microsoft.com/office/drawing/2014/main" id="{FAC62EAC-5A16-7D4E-AF57-BE69C8ADBD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10;&#10;Description automatically generated">
            <a:extLst>
              <a:ext uri="{FF2B5EF4-FFF2-40B4-BE49-F238E27FC236}">
                <a16:creationId xmlns="" xmlns:a16="http://schemas.microsoft.com/office/drawing/2014/main" id="{47139EB6-9E6B-E64A-8ECB-099E1F353D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10;&#10;Description automatically generated">
            <a:extLst>
              <a:ext uri="{FF2B5EF4-FFF2-40B4-BE49-F238E27FC236}">
                <a16:creationId xmlns="" xmlns:a16="http://schemas.microsoft.com/office/drawing/2014/main" id="{6B48E10D-7F2B-5E4C-AF8B-4BC4987ECF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18" name="Footer Placeholder 3">
            <a:extLst>
              <a:ext uri="{FF2B5EF4-FFF2-40B4-BE49-F238E27FC236}">
                <a16:creationId xmlns="" xmlns:a16="http://schemas.microsoft.com/office/drawing/2014/main" id="{2CA41900-E6C9-2074-2F85-F1D999D63C65}"/>
              </a:ext>
            </a:extLst>
          </p:cNvPr>
          <p:cNvSpPr txBox="1">
            <a:spLocks/>
          </p:cNvSpPr>
          <p:nvPr/>
        </p:nvSpPr>
        <p:spPr>
          <a:xfrm>
            <a:off x="4038600" y="6375679"/>
            <a:ext cx="4114800" cy="345796"/>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en-US"/>
              <a:t>Project Number: 2020-1-UK01-KA227-SCH-094437</a:t>
            </a:r>
          </a:p>
        </p:txBody>
      </p:sp>
    </p:spTree>
    <p:extLst>
      <p:ext uri="{BB962C8B-B14F-4D97-AF65-F5344CB8AC3E}">
        <p14:creationId xmlns:p14="http://schemas.microsoft.com/office/powerpoint/2010/main" val="1907322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F9D76A-5185-9542-9D9F-D4E0F61B70B9}"/>
              </a:ext>
            </a:extLst>
          </p:cNvPr>
          <p:cNvSpPr>
            <a:spLocks noGrp="1"/>
          </p:cNvSpPr>
          <p:nvPr>
            <p:ph type="title"/>
          </p:nvPr>
        </p:nvSpPr>
        <p:spPr>
          <a:xfrm>
            <a:off x="1251679" y="645106"/>
            <a:ext cx="3384329" cy="5421435"/>
          </a:xfrm>
        </p:spPr>
        <p:txBody>
          <a:bodyPr anchor="ctr">
            <a:normAutofit/>
          </a:bodyPr>
          <a:lstStyle/>
          <a:p>
            <a:r>
              <a:rPr lang="en-US" sz="3400" dirty="0"/>
              <a:t/>
            </a:r>
            <a:br>
              <a:rPr lang="en-US" sz="3400" dirty="0"/>
            </a:br>
            <a:r>
              <a:rPr lang="nb-NO" sz="3400" dirty="0" err="1"/>
              <a:t>the</a:t>
            </a:r>
            <a:r>
              <a:rPr lang="nb-NO" sz="3400" dirty="0"/>
              <a:t> </a:t>
            </a:r>
            <a:r>
              <a:rPr lang="nb-NO" sz="3400" dirty="0" err="1"/>
              <a:t>importance</a:t>
            </a:r>
            <a:r>
              <a:rPr lang="nb-NO" sz="3400" dirty="0"/>
              <a:t> of </a:t>
            </a:r>
            <a:r>
              <a:rPr lang="nb-NO" sz="3400" dirty="0" err="1"/>
              <a:t>recyCling</a:t>
            </a:r>
            <a:r>
              <a:rPr lang="nb-NO" sz="3400" dirty="0"/>
              <a:t> and </a:t>
            </a:r>
            <a:r>
              <a:rPr lang="nb-NO" sz="3400" dirty="0" err="1"/>
              <a:t>the</a:t>
            </a:r>
            <a:r>
              <a:rPr lang="nb-NO" sz="3400" dirty="0"/>
              <a:t> </a:t>
            </a:r>
            <a:r>
              <a:rPr lang="nb-NO" sz="3400" dirty="0" err="1"/>
              <a:t>waste</a:t>
            </a:r>
            <a:r>
              <a:rPr lang="nb-NO" sz="3400" dirty="0"/>
              <a:t> management</a:t>
            </a:r>
            <a:r>
              <a:rPr lang="lt-LT" sz="3400" dirty="0"/>
              <a:t/>
            </a:r>
            <a:br>
              <a:rPr lang="lt-LT" sz="3400" dirty="0"/>
            </a:br>
            <a:endParaRPr lang="en-US" sz="3400" dirty="0"/>
          </a:p>
        </p:txBody>
      </p:sp>
      <p:sp>
        <p:nvSpPr>
          <p:cNvPr id="4" name="Footer Placeholder 3">
            <a:extLst>
              <a:ext uri="{FF2B5EF4-FFF2-40B4-BE49-F238E27FC236}">
                <a16:creationId xmlns="" xmlns:a16="http://schemas.microsoft.com/office/drawing/2014/main" id="{9774F9BD-B73B-FC40-B0A3-F4228640D30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8" name="Turinio vietos rezervavimo ženklas 5">
            <a:extLst>
              <a:ext uri="{FF2B5EF4-FFF2-40B4-BE49-F238E27FC236}">
                <a16:creationId xmlns="" xmlns:a16="http://schemas.microsoft.com/office/drawing/2014/main" id="{22821628-13DC-5664-C1A9-9E4A98393705}"/>
              </a:ext>
            </a:extLst>
          </p:cNvPr>
          <p:cNvGraphicFramePr>
            <a:graphicFrameLocks noGrp="1"/>
          </p:cNvGraphicFramePr>
          <p:nvPr>
            <p:ph idx="1"/>
            <p:extLst>
              <p:ext uri="{D42A27DB-BD31-4B8C-83A1-F6EECF244321}">
                <p14:modId xmlns:p14="http://schemas.microsoft.com/office/powerpoint/2010/main" val="1034306495"/>
              </p:ext>
            </p:extLst>
          </p:nvPr>
        </p:nvGraphicFramePr>
        <p:xfrm>
          <a:off x="5280025" y="644525"/>
          <a:ext cx="5994400" cy="5409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0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 xmlns:a16="http://schemas.microsoft.com/office/drawing/2014/main" id="{EC7F42A8-384A-4D75-B50F-6ACC86DEA87E}"/>
              </a:ext>
            </a:extLst>
          </p:cNvPr>
          <p:cNvSpPr>
            <a:spLocks noGrp="1"/>
          </p:cNvSpPr>
          <p:nvPr>
            <p:ph type="title"/>
          </p:nvPr>
        </p:nvSpPr>
        <p:spPr>
          <a:xfrm>
            <a:off x="5195727" y="382385"/>
            <a:ext cx="6335338" cy="1492132"/>
          </a:xfrm>
        </p:spPr>
        <p:txBody>
          <a:bodyPr>
            <a:normAutofit/>
          </a:bodyPr>
          <a:lstStyle/>
          <a:p>
            <a:r>
              <a:rPr lang="nb-NO" dirty="0"/>
              <a:t>WHAT IS RECYCLING?</a:t>
            </a:r>
          </a:p>
        </p:txBody>
      </p:sp>
      <p:pic>
        <p:nvPicPr>
          <p:cNvPr id="6" name="Picture 5" descr="Throwing empty plastic bottle into the rubbish">
            <a:extLst>
              <a:ext uri="{FF2B5EF4-FFF2-40B4-BE49-F238E27FC236}">
                <a16:creationId xmlns="" xmlns:a16="http://schemas.microsoft.com/office/drawing/2014/main" id="{0973576C-D853-6F66-64EB-A9EE4C8798A9}"/>
              </a:ext>
            </a:extLst>
          </p:cNvPr>
          <p:cNvPicPr>
            <a:picLocks noChangeAspect="1"/>
          </p:cNvPicPr>
          <p:nvPr/>
        </p:nvPicPr>
        <p:blipFill rotWithShape="1">
          <a:blip r:embed="rId2"/>
          <a:srcRect l="25024" r="34835"/>
          <a:stretch/>
        </p:blipFill>
        <p:spPr>
          <a:xfrm>
            <a:off x="688434" y="-9525"/>
            <a:ext cx="4129822" cy="6867525"/>
          </a:xfrm>
          <a:prstGeom prst="rect">
            <a:avLst/>
          </a:prstGeom>
        </p:spPr>
      </p:pic>
      <p:sp>
        <p:nvSpPr>
          <p:cNvPr id="10" name="Freeform 6">
            <a:extLst>
              <a:ext uri="{FF2B5EF4-FFF2-40B4-BE49-F238E27FC236}">
                <a16:creationId xmlns="" xmlns:a16="http://schemas.microsoft.com/office/drawing/2014/main" id="{5402222E-F041-43A0-81BC-1B3F2EF765E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Plassholder for innhold 2">
            <a:extLst>
              <a:ext uri="{FF2B5EF4-FFF2-40B4-BE49-F238E27FC236}">
                <a16:creationId xmlns="" xmlns:a16="http://schemas.microsoft.com/office/drawing/2014/main" id="{4427C65F-3E6C-4D1C-9EFA-3CAF060180F3}"/>
              </a:ext>
            </a:extLst>
          </p:cNvPr>
          <p:cNvSpPr>
            <a:spLocks noGrp="1"/>
          </p:cNvSpPr>
          <p:nvPr>
            <p:ph idx="1"/>
          </p:nvPr>
        </p:nvSpPr>
        <p:spPr>
          <a:xfrm>
            <a:off x="5195727" y="2286001"/>
            <a:ext cx="6335338" cy="3593591"/>
          </a:xfrm>
        </p:spPr>
        <p:txBody>
          <a:bodyPr>
            <a:normAutofit/>
          </a:bodyPr>
          <a:lstStyle/>
          <a:p>
            <a:r>
              <a:rPr lang="en-US" dirty="0"/>
              <a:t>Recycling is the act of disassembling and reusing things that would often be thrown </a:t>
            </a:r>
            <a:r>
              <a:rPr lang="en-US" dirty="0" smtClean="0"/>
              <a:t>away. </a:t>
            </a:r>
            <a:r>
              <a:rPr lang="en-US" dirty="0"/>
              <a:t>By </a:t>
            </a:r>
            <a:r>
              <a:rPr lang="en-US" dirty="0" smtClean="0"/>
              <a:t>providing recycling </a:t>
            </a:r>
            <a:r>
              <a:rPr lang="en-US" dirty="0"/>
              <a:t>bins for residents and </a:t>
            </a:r>
            <a:r>
              <a:rPr lang="en-US" dirty="0" smtClean="0"/>
              <a:t>business, </a:t>
            </a:r>
            <a:r>
              <a:rPr lang="en-US" dirty="0"/>
              <a:t>many municipalities and organizations make recycling convenient for everyone. </a:t>
            </a:r>
            <a:endParaRPr lang="nb-NO" dirty="0"/>
          </a:p>
        </p:txBody>
      </p:sp>
      <p:sp>
        <p:nvSpPr>
          <p:cNvPr id="4" name="Plassholder for bunntekst 3">
            <a:extLst>
              <a:ext uri="{FF2B5EF4-FFF2-40B4-BE49-F238E27FC236}">
                <a16:creationId xmlns="" xmlns:a16="http://schemas.microsoft.com/office/drawing/2014/main" id="{C8405424-7589-4F64-A5DB-3DF4C30470BB}"/>
              </a:ext>
            </a:extLst>
          </p:cNvPr>
          <p:cNvSpPr>
            <a:spLocks noGrp="1"/>
          </p:cNvSpPr>
          <p:nvPr>
            <p:ph type="ftr" sz="quarter" idx="11"/>
          </p:nvPr>
        </p:nvSpPr>
        <p:spPr>
          <a:xfrm>
            <a:off x="5195726" y="6375679"/>
            <a:ext cx="4271016" cy="345796"/>
          </a:xfrm>
        </p:spPr>
        <p:txBody>
          <a:bodyPr>
            <a:normAutofit/>
          </a:bodyPr>
          <a:lstStyle/>
          <a:p>
            <a:pPr algn="l">
              <a:spcAft>
                <a:spcPts val="600"/>
              </a:spcAft>
            </a:pPr>
            <a:r>
              <a:rPr lang="en-US"/>
              <a:t>Project Number: 2020-1-UK01-KA227-SCH-094437</a:t>
            </a:r>
          </a:p>
        </p:txBody>
      </p:sp>
      <p:sp>
        <p:nvSpPr>
          <p:cNvPr id="12" name="Rectangle 11">
            <a:extLst>
              <a:ext uri="{FF2B5EF4-FFF2-40B4-BE49-F238E27FC236}">
                <a16:creationId xmlns="" xmlns:a16="http://schemas.microsoft.com/office/drawing/2014/main" id="{B80D28A2-8EA4-4EF0-9056-3BDAA7290FD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a:extLst>
              <a:ext uri="{FF2B5EF4-FFF2-40B4-BE49-F238E27FC236}">
                <a16:creationId xmlns="" xmlns:a16="http://schemas.microsoft.com/office/drawing/2014/main" id="{C313325C-6936-9DD9-9145-ECB26ECA919F}"/>
              </a:ext>
            </a:extLst>
          </p:cNvPr>
          <p:cNvSpPr txBox="1"/>
          <p:nvPr/>
        </p:nvSpPr>
        <p:spPr>
          <a:xfrm>
            <a:off x="5407566" y="4964277"/>
            <a:ext cx="2321291" cy="369332"/>
          </a:xfrm>
          <a:prstGeom prst="rect">
            <a:avLst/>
          </a:prstGeom>
          <a:noFill/>
        </p:spPr>
        <p:txBody>
          <a:bodyPr wrap="square">
            <a:spAutoFit/>
          </a:bodyPr>
          <a:lstStyle/>
          <a:p>
            <a:r>
              <a:rPr lang="de-AT" sz="1800" dirty="0">
                <a:effectLst/>
                <a:latin typeface="Calibri" panose="020F0502020204030204" pitchFamily="34" charset="0"/>
                <a:ea typeface="Calibri" panose="020F0502020204030204" pitchFamily="34" charset="0"/>
              </a:rPr>
              <a:t>Source: Rinkesh, 2016</a:t>
            </a:r>
            <a:endParaRPr lang="en-GB" dirty="0"/>
          </a:p>
        </p:txBody>
      </p:sp>
    </p:spTree>
    <p:extLst>
      <p:ext uri="{BB962C8B-B14F-4D97-AF65-F5344CB8AC3E}">
        <p14:creationId xmlns:p14="http://schemas.microsoft.com/office/powerpoint/2010/main" val="1372525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 xmlns:a16="http://schemas.microsoft.com/office/drawing/2014/main" id="{126EA1EA-8859-4A30-B6C4-F448D55ED801}"/>
              </a:ext>
            </a:extLst>
          </p:cNvPr>
          <p:cNvSpPr>
            <a:spLocks noGrp="1"/>
          </p:cNvSpPr>
          <p:nvPr>
            <p:ph type="title"/>
          </p:nvPr>
        </p:nvSpPr>
        <p:spPr>
          <a:xfrm>
            <a:off x="5195727" y="382385"/>
            <a:ext cx="6335338" cy="1492132"/>
          </a:xfrm>
        </p:spPr>
        <p:txBody>
          <a:bodyPr>
            <a:normAutofit/>
          </a:bodyPr>
          <a:lstStyle/>
          <a:p>
            <a:r>
              <a:rPr lang="nb-NO" dirty="0"/>
              <a:t>The </a:t>
            </a:r>
            <a:r>
              <a:rPr lang="nb-NO" dirty="0" err="1"/>
              <a:t>benefits</a:t>
            </a:r>
            <a:r>
              <a:rPr lang="nb-NO" dirty="0"/>
              <a:t> of </a:t>
            </a:r>
            <a:r>
              <a:rPr lang="nb-NO" dirty="0" err="1"/>
              <a:t>recycling</a:t>
            </a:r>
            <a:endParaRPr lang="nb-NO" dirty="0"/>
          </a:p>
        </p:txBody>
      </p:sp>
      <p:pic>
        <p:nvPicPr>
          <p:cNvPr id="6" name="Picture 5" descr="Et bilde som inneholder utendørs, våpen, dag&#10;&#10;Automatisk generert beskrivelse">
            <a:extLst>
              <a:ext uri="{FF2B5EF4-FFF2-40B4-BE49-F238E27FC236}">
                <a16:creationId xmlns="" xmlns:a16="http://schemas.microsoft.com/office/drawing/2014/main" id="{7301D2B2-FD1E-791A-7087-27DFAA771FAB}"/>
              </a:ext>
            </a:extLst>
          </p:cNvPr>
          <p:cNvPicPr>
            <a:picLocks noChangeAspect="1"/>
          </p:cNvPicPr>
          <p:nvPr/>
        </p:nvPicPr>
        <p:blipFill rotWithShape="1">
          <a:blip r:embed="rId2"/>
          <a:srcRect l="37821" r="29705"/>
          <a:stretch/>
        </p:blipFill>
        <p:spPr>
          <a:xfrm>
            <a:off x="688434" y="-9525"/>
            <a:ext cx="4129822" cy="6867525"/>
          </a:xfrm>
          <a:prstGeom prst="rect">
            <a:avLst/>
          </a:prstGeom>
        </p:spPr>
      </p:pic>
      <p:sp>
        <p:nvSpPr>
          <p:cNvPr id="10" name="Freeform 6">
            <a:extLst>
              <a:ext uri="{FF2B5EF4-FFF2-40B4-BE49-F238E27FC236}">
                <a16:creationId xmlns="" xmlns:a16="http://schemas.microsoft.com/office/drawing/2014/main" id="{5402222E-F041-43A0-81BC-1B3F2EF765E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Plassholder for innhold 2">
            <a:extLst>
              <a:ext uri="{FF2B5EF4-FFF2-40B4-BE49-F238E27FC236}">
                <a16:creationId xmlns="" xmlns:a16="http://schemas.microsoft.com/office/drawing/2014/main" id="{0B961BD3-9ED6-4B38-9982-8E97797F7CE9}"/>
              </a:ext>
            </a:extLst>
          </p:cNvPr>
          <p:cNvSpPr>
            <a:spLocks noGrp="1"/>
          </p:cNvSpPr>
          <p:nvPr>
            <p:ph idx="1"/>
          </p:nvPr>
        </p:nvSpPr>
        <p:spPr>
          <a:xfrm>
            <a:off x="5195727" y="2286001"/>
            <a:ext cx="6335338" cy="3593591"/>
          </a:xfrm>
        </p:spPr>
        <p:txBody>
          <a:bodyPr>
            <a:normAutofit/>
          </a:bodyPr>
          <a:lstStyle/>
          <a:p>
            <a:r>
              <a:rPr lang="en-US" b="0" i="0" dirty="0">
                <a:effectLst/>
                <a:latin typeface="-apple-system"/>
              </a:rPr>
              <a:t>Recycling has a lot of advantages, and with all of the new technologies that are making more things recyclable, we can all work together to clean up our planet. Recycling has a good impact on the economy in addition to the environment. Although recycling has been documented throughout human history, much has changed since Plato's day, when people repurposed pottery and damaged equipment when resources were few. </a:t>
            </a:r>
            <a:endParaRPr lang="nb-NO" dirty="0"/>
          </a:p>
        </p:txBody>
      </p:sp>
      <p:sp>
        <p:nvSpPr>
          <p:cNvPr id="4" name="Plassholder for bunntekst 3">
            <a:extLst>
              <a:ext uri="{FF2B5EF4-FFF2-40B4-BE49-F238E27FC236}">
                <a16:creationId xmlns="" xmlns:a16="http://schemas.microsoft.com/office/drawing/2014/main" id="{63D479C8-E2C1-4FEA-A108-17F780004C52}"/>
              </a:ext>
            </a:extLst>
          </p:cNvPr>
          <p:cNvSpPr>
            <a:spLocks noGrp="1"/>
          </p:cNvSpPr>
          <p:nvPr>
            <p:ph type="ftr" sz="quarter" idx="11"/>
          </p:nvPr>
        </p:nvSpPr>
        <p:spPr>
          <a:xfrm>
            <a:off x="5195726" y="6375679"/>
            <a:ext cx="4271016" cy="345796"/>
          </a:xfrm>
        </p:spPr>
        <p:txBody>
          <a:bodyPr>
            <a:normAutofit/>
          </a:bodyPr>
          <a:lstStyle/>
          <a:p>
            <a:pPr algn="l">
              <a:spcAft>
                <a:spcPts val="600"/>
              </a:spcAft>
            </a:pPr>
            <a:r>
              <a:rPr lang="en-US"/>
              <a:t>Project Number: 2020-1-UK01-KA227-SCH-094437</a:t>
            </a:r>
          </a:p>
        </p:txBody>
      </p:sp>
      <p:sp>
        <p:nvSpPr>
          <p:cNvPr id="12" name="Rectangle 11">
            <a:extLst>
              <a:ext uri="{FF2B5EF4-FFF2-40B4-BE49-F238E27FC236}">
                <a16:creationId xmlns="" xmlns:a16="http://schemas.microsoft.com/office/drawing/2014/main" id="{B80D28A2-8EA4-4EF0-9056-3BDAA7290FD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extBox 7">
            <a:extLst>
              <a:ext uri="{FF2B5EF4-FFF2-40B4-BE49-F238E27FC236}">
                <a16:creationId xmlns="" xmlns:a16="http://schemas.microsoft.com/office/drawing/2014/main" id="{3B84908E-FFB1-442B-3721-188590E72998}"/>
              </a:ext>
            </a:extLst>
          </p:cNvPr>
          <p:cNvSpPr txBox="1"/>
          <p:nvPr/>
        </p:nvSpPr>
        <p:spPr>
          <a:xfrm>
            <a:off x="5407566" y="5510260"/>
            <a:ext cx="2321291" cy="369332"/>
          </a:xfrm>
          <a:prstGeom prst="rect">
            <a:avLst/>
          </a:prstGeom>
          <a:noFill/>
        </p:spPr>
        <p:txBody>
          <a:bodyPr wrap="square">
            <a:spAutoFit/>
          </a:bodyPr>
          <a:lstStyle/>
          <a:p>
            <a:r>
              <a:rPr lang="de-AT" sz="1800" dirty="0">
                <a:effectLst/>
                <a:latin typeface="Calibri" panose="020F0502020204030204" pitchFamily="34" charset="0"/>
                <a:ea typeface="Calibri" panose="020F0502020204030204" pitchFamily="34" charset="0"/>
              </a:rPr>
              <a:t>Source: Rinkesh, 2016</a:t>
            </a:r>
            <a:endParaRPr lang="en-GB" dirty="0"/>
          </a:p>
        </p:txBody>
      </p:sp>
    </p:spTree>
    <p:extLst>
      <p:ext uri="{BB962C8B-B14F-4D97-AF65-F5344CB8AC3E}">
        <p14:creationId xmlns:p14="http://schemas.microsoft.com/office/powerpoint/2010/main" val="318156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06F0F283-C8B6-4598-89C9-C404C98A571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 xmlns:a16="http://schemas.microsoft.com/office/drawing/2014/main" id="{E473B0C0-761B-443F-97A0-9D6E01FBB75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1" y="-2"/>
            <a:ext cx="6300250" cy="6858002"/>
          </a:xfrm>
          <a:custGeom>
            <a:avLst/>
            <a:gdLst>
              <a:gd name="connsiteX0" fmla="*/ 0 w 6300250"/>
              <a:gd name="connsiteY0" fmla="*/ 0 h 6858002"/>
              <a:gd name="connsiteX1" fmla="*/ 3149600 w 6300250"/>
              <a:gd name="connsiteY1" fmla="*/ 0 h 6858002"/>
              <a:gd name="connsiteX2" fmla="*/ 3149600 w 6300250"/>
              <a:gd name="connsiteY2" fmla="*/ 2 h 6858002"/>
              <a:gd name="connsiteX3" fmla="*/ 6110455 w 6300250"/>
              <a:gd name="connsiteY3" fmla="*/ 2 h 6858002"/>
              <a:gd name="connsiteX4" fmla="*/ 6115495 w 6300250"/>
              <a:gd name="connsiteY4" fmla="*/ 66677 h 6858002"/>
              <a:gd name="connsiteX5" fmla="*/ 6123892 w 6300250"/>
              <a:gd name="connsiteY5" fmla="*/ 122239 h 6858002"/>
              <a:gd name="connsiteX6" fmla="*/ 6133970 w 6300250"/>
              <a:gd name="connsiteY6" fmla="*/ 174627 h 6858002"/>
              <a:gd name="connsiteX7" fmla="*/ 6150766 w 6300250"/>
              <a:gd name="connsiteY7" fmla="*/ 217489 h 6858002"/>
              <a:gd name="connsiteX8" fmla="*/ 6167562 w 6300250"/>
              <a:gd name="connsiteY8" fmla="*/ 260352 h 6858002"/>
              <a:gd name="connsiteX9" fmla="*/ 6187717 w 6300250"/>
              <a:gd name="connsiteY9" fmla="*/ 296864 h 6858002"/>
              <a:gd name="connsiteX10" fmla="*/ 6207872 w 6300250"/>
              <a:gd name="connsiteY10" fmla="*/ 334964 h 6858002"/>
              <a:gd name="connsiteX11" fmla="*/ 6226348 w 6300250"/>
              <a:gd name="connsiteY11" fmla="*/ 369889 h 6858002"/>
              <a:gd name="connsiteX12" fmla="*/ 6244823 w 6300250"/>
              <a:gd name="connsiteY12" fmla="*/ 409577 h 6858002"/>
              <a:gd name="connsiteX13" fmla="*/ 6261619 w 6300250"/>
              <a:gd name="connsiteY13" fmla="*/ 450852 h 6858002"/>
              <a:gd name="connsiteX14" fmla="*/ 6276736 w 6300250"/>
              <a:gd name="connsiteY14" fmla="*/ 496889 h 6858002"/>
              <a:gd name="connsiteX15" fmla="*/ 6288493 w 6300250"/>
              <a:gd name="connsiteY15" fmla="*/ 546102 h 6858002"/>
              <a:gd name="connsiteX16" fmla="*/ 6296891 w 6300250"/>
              <a:gd name="connsiteY16" fmla="*/ 606427 h 6858002"/>
              <a:gd name="connsiteX17" fmla="*/ 6300250 w 6300250"/>
              <a:gd name="connsiteY17" fmla="*/ 673102 h 6858002"/>
              <a:gd name="connsiteX18" fmla="*/ 6296891 w 6300250"/>
              <a:gd name="connsiteY18" fmla="*/ 744539 h 6858002"/>
              <a:gd name="connsiteX19" fmla="*/ 6288493 w 6300250"/>
              <a:gd name="connsiteY19" fmla="*/ 801689 h 6858002"/>
              <a:gd name="connsiteX20" fmla="*/ 6276736 w 6300250"/>
              <a:gd name="connsiteY20" fmla="*/ 854077 h 6858002"/>
              <a:gd name="connsiteX21" fmla="*/ 6261619 w 6300250"/>
              <a:gd name="connsiteY21" fmla="*/ 901702 h 6858002"/>
              <a:gd name="connsiteX22" fmla="*/ 6244823 w 6300250"/>
              <a:gd name="connsiteY22" fmla="*/ 942977 h 6858002"/>
              <a:gd name="connsiteX23" fmla="*/ 6224668 w 6300250"/>
              <a:gd name="connsiteY23" fmla="*/ 981077 h 6858002"/>
              <a:gd name="connsiteX24" fmla="*/ 6204513 w 6300250"/>
              <a:gd name="connsiteY24" fmla="*/ 1017589 h 6858002"/>
              <a:gd name="connsiteX25" fmla="*/ 6184358 w 6300250"/>
              <a:gd name="connsiteY25" fmla="*/ 1055689 h 6858002"/>
              <a:gd name="connsiteX26" fmla="*/ 6165882 w 6300250"/>
              <a:gd name="connsiteY26" fmla="*/ 1095377 h 6858002"/>
              <a:gd name="connsiteX27" fmla="*/ 6147406 w 6300250"/>
              <a:gd name="connsiteY27" fmla="*/ 1136652 h 6858002"/>
              <a:gd name="connsiteX28" fmla="*/ 6132291 w 6300250"/>
              <a:gd name="connsiteY28" fmla="*/ 1182689 h 6858002"/>
              <a:gd name="connsiteX29" fmla="*/ 6122213 w 6300250"/>
              <a:gd name="connsiteY29" fmla="*/ 1235077 h 6858002"/>
              <a:gd name="connsiteX30" fmla="*/ 6112135 w 6300250"/>
              <a:gd name="connsiteY30" fmla="*/ 1295402 h 6858002"/>
              <a:gd name="connsiteX31" fmla="*/ 6110455 w 6300250"/>
              <a:gd name="connsiteY31" fmla="*/ 1363664 h 6858002"/>
              <a:gd name="connsiteX32" fmla="*/ 6112135 w 6300250"/>
              <a:gd name="connsiteY32" fmla="*/ 1431927 h 6858002"/>
              <a:gd name="connsiteX33" fmla="*/ 6122213 w 6300250"/>
              <a:gd name="connsiteY33" fmla="*/ 1492252 h 6858002"/>
              <a:gd name="connsiteX34" fmla="*/ 6132291 w 6300250"/>
              <a:gd name="connsiteY34" fmla="*/ 1544639 h 6858002"/>
              <a:gd name="connsiteX35" fmla="*/ 6147406 w 6300250"/>
              <a:gd name="connsiteY35" fmla="*/ 1589089 h 6858002"/>
              <a:gd name="connsiteX36" fmla="*/ 6165882 w 6300250"/>
              <a:gd name="connsiteY36" fmla="*/ 1631952 h 6858002"/>
              <a:gd name="connsiteX37" fmla="*/ 6184358 w 6300250"/>
              <a:gd name="connsiteY37" fmla="*/ 1671639 h 6858002"/>
              <a:gd name="connsiteX38" fmla="*/ 6204513 w 6300250"/>
              <a:gd name="connsiteY38" fmla="*/ 1708152 h 6858002"/>
              <a:gd name="connsiteX39" fmla="*/ 6224668 w 6300250"/>
              <a:gd name="connsiteY39" fmla="*/ 1743077 h 6858002"/>
              <a:gd name="connsiteX40" fmla="*/ 6244823 w 6300250"/>
              <a:gd name="connsiteY40" fmla="*/ 1782764 h 6858002"/>
              <a:gd name="connsiteX41" fmla="*/ 6261619 w 6300250"/>
              <a:gd name="connsiteY41" fmla="*/ 1824039 h 6858002"/>
              <a:gd name="connsiteX42" fmla="*/ 6276736 w 6300250"/>
              <a:gd name="connsiteY42" fmla="*/ 1870077 h 6858002"/>
              <a:gd name="connsiteX43" fmla="*/ 6288493 w 6300250"/>
              <a:gd name="connsiteY43" fmla="*/ 1922464 h 6858002"/>
              <a:gd name="connsiteX44" fmla="*/ 6296891 w 6300250"/>
              <a:gd name="connsiteY44" fmla="*/ 1982789 h 6858002"/>
              <a:gd name="connsiteX45" fmla="*/ 6300250 w 6300250"/>
              <a:gd name="connsiteY45" fmla="*/ 2051052 h 6858002"/>
              <a:gd name="connsiteX46" fmla="*/ 6296891 w 6300250"/>
              <a:gd name="connsiteY46" fmla="*/ 2119314 h 6858002"/>
              <a:gd name="connsiteX47" fmla="*/ 6288493 w 6300250"/>
              <a:gd name="connsiteY47" fmla="*/ 2179639 h 6858002"/>
              <a:gd name="connsiteX48" fmla="*/ 6276736 w 6300250"/>
              <a:gd name="connsiteY48" fmla="*/ 2232027 h 6858002"/>
              <a:gd name="connsiteX49" fmla="*/ 6261619 w 6300250"/>
              <a:gd name="connsiteY49" fmla="*/ 2278064 h 6858002"/>
              <a:gd name="connsiteX50" fmla="*/ 6244823 w 6300250"/>
              <a:gd name="connsiteY50" fmla="*/ 2319339 h 6858002"/>
              <a:gd name="connsiteX51" fmla="*/ 6224668 w 6300250"/>
              <a:gd name="connsiteY51" fmla="*/ 2359027 h 6858002"/>
              <a:gd name="connsiteX52" fmla="*/ 6204513 w 6300250"/>
              <a:gd name="connsiteY52" fmla="*/ 2395539 h 6858002"/>
              <a:gd name="connsiteX53" fmla="*/ 6184358 w 6300250"/>
              <a:gd name="connsiteY53" fmla="*/ 2433639 h 6858002"/>
              <a:gd name="connsiteX54" fmla="*/ 6165882 w 6300250"/>
              <a:gd name="connsiteY54" fmla="*/ 2471739 h 6858002"/>
              <a:gd name="connsiteX55" fmla="*/ 6147406 w 6300250"/>
              <a:gd name="connsiteY55" fmla="*/ 2513014 h 6858002"/>
              <a:gd name="connsiteX56" fmla="*/ 6132291 w 6300250"/>
              <a:gd name="connsiteY56" fmla="*/ 2560639 h 6858002"/>
              <a:gd name="connsiteX57" fmla="*/ 6122213 w 6300250"/>
              <a:gd name="connsiteY57" fmla="*/ 2613027 h 6858002"/>
              <a:gd name="connsiteX58" fmla="*/ 6112135 w 6300250"/>
              <a:gd name="connsiteY58" fmla="*/ 2671764 h 6858002"/>
              <a:gd name="connsiteX59" fmla="*/ 6110455 w 6300250"/>
              <a:gd name="connsiteY59" fmla="*/ 2741614 h 6858002"/>
              <a:gd name="connsiteX60" fmla="*/ 6112135 w 6300250"/>
              <a:gd name="connsiteY60" fmla="*/ 2809877 h 6858002"/>
              <a:gd name="connsiteX61" fmla="*/ 6122213 w 6300250"/>
              <a:gd name="connsiteY61" fmla="*/ 2868614 h 6858002"/>
              <a:gd name="connsiteX62" fmla="*/ 6132291 w 6300250"/>
              <a:gd name="connsiteY62" fmla="*/ 2922589 h 6858002"/>
              <a:gd name="connsiteX63" fmla="*/ 6147406 w 6300250"/>
              <a:gd name="connsiteY63" fmla="*/ 2967039 h 6858002"/>
              <a:gd name="connsiteX64" fmla="*/ 6165882 w 6300250"/>
              <a:gd name="connsiteY64" fmla="*/ 3009902 h 6858002"/>
              <a:gd name="connsiteX65" fmla="*/ 6184358 w 6300250"/>
              <a:gd name="connsiteY65" fmla="*/ 3046414 h 6858002"/>
              <a:gd name="connsiteX66" fmla="*/ 6204513 w 6300250"/>
              <a:gd name="connsiteY66" fmla="*/ 3084514 h 6858002"/>
              <a:gd name="connsiteX67" fmla="*/ 6224668 w 6300250"/>
              <a:gd name="connsiteY67" fmla="*/ 3121027 h 6858002"/>
              <a:gd name="connsiteX68" fmla="*/ 6244823 w 6300250"/>
              <a:gd name="connsiteY68" fmla="*/ 3160714 h 6858002"/>
              <a:gd name="connsiteX69" fmla="*/ 6261619 w 6300250"/>
              <a:gd name="connsiteY69" fmla="*/ 3201989 h 6858002"/>
              <a:gd name="connsiteX70" fmla="*/ 6276736 w 6300250"/>
              <a:gd name="connsiteY70" fmla="*/ 3248027 h 6858002"/>
              <a:gd name="connsiteX71" fmla="*/ 6288493 w 6300250"/>
              <a:gd name="connsiteY71" fmla="*/ 3300414 h 6858002"/>
              <a:gd name="connsiteX72" fmla="*/ 6296891 w 6300250"/>
              <a:gd name="connsiteY72" fmla="*/ 3360739 h 6858002"/>
              <a:gd name="connsiteX73" fmla="*/ 6300250 w 6300250"/>
              <a:gd name="connsiteY73" fmla="*/ 3427414 h 6858002"/>
              <a:gd name="connsiteX74" fmla="*/ 6296891 w 6300250"/>
              <a:gd name="connsiteY74" fmla="*/ 3497264 h 6858002"/>
              <a:gd name="connsiteX75" fmla="*/ 6288493 w 6300250"/>
              <a:gd name="connsiteY75" fmla="*/ 3557589 h 6858002"/>
              <a:gd name="connsiteX76" fmla="*/ 6276736 w 6300250"/>
              <a:gd name="connsiteY76" fmla="*/ 3609977 h 6858002"/>
              <a:gd name="connsiteX77" fmla="*/ 6261619 w 6300250"/>
              <a:gd name="connsiteY77" fmla="*/ 3656014 h 6858002"/>
              <a:gd name="connsiteX78" fmla="*/ 6244823 w 6300250"/>
              <a:gd name="connsiteY78" fmla="*/ 3697289 h 6858002"/>
              <a:gd name="connsiteX79" fmla="*/ 6224668 w 6300250"/>
              <a:gd name="connsiteY79" fmla="*/ 3736977 h 6858002"/>
              <a:gd name="connsiteX80" fmla="*/ 6184358 w 6300250"/>
              <a:gd name="connsiteY80" fmla="*/ 3811589 h 6858002"/>
              <a:gd name="connsiteX81" fmla="*/ 6165882 w 6300250"/>
              <a:gd name="connsiteY81" fmla="*/ 3848102 h 6858002"/>
              <a:gd name="connsiteX82" fmla="*/ 6147406 w 6300250"/>
              <a:gd name="connsiteY82" fmla="*/ 3890964 h 6858002"/>
              <a:gd name="connsiteX83" fmla="*/ 6132291 w 6300250"/>
              <a:gd name="connsiteY83" fmla="*/ 3935414 h 6858002"/>
              <a:gd name="connsiteX84" fmla="*/ 6122213 w 6300250"/>
              <a:gd name="connsiteY84" fmla="*/ 3987802 h 6858002"/>
              <a:gd name="connsiteX85" fmla="*/ 6112135 w 6300250"/>
              <a:gd name="connsiteY85" fmla="*/ 4048127 h 6858002"/>
              <a:gd name="connsiteX86" fmla="*/ 6110455 w 6300250"/>
              <a:gd name="connsiteY86" fmla="*/ 4116389 h 6858002"/>
              <a:gd name="connsiteX87" fmla="*/ 6112135 w 6300250"/>
              <a:gd name="connsiteY87" fmla="*/ 4186239 h 6858002"/>
              <a:gd name="connsiteX88" fmla="*/ 6122213 w 6300250"/>
              <a:gd name="connsiteY88" fmla="*/ 4244977 h 6858002"/>
              <a:gd name="connsiteX89" fmla="*/ 6132291 w 6300250"/>
              <a:gd name="connsiteY89" fmla="*/ 4297364 h 6858002"/>
              <a:gd name="connsiteX90" fmla="*/ 6147406 w 6300250"/>
              <a:gd name="connsiteY90" fmla="*/ 4343402 h 6858002"/>
              <a:gd name="connsiteX91" fmla="*/ 6165882 w 6300250"/>
              <a:gd name="connsiteY91" fmla="*/ 4386264 h 6858002"/>
              <a:gd name="connsiteX92" fmla="*/ 6184358 w 6300250"/>
              <a:gd name="connsiteY92" fmla="*/ 4424364 h 6858002"/>
              <a:gd name="connsiteX93" fmla="*/ 6224668 w 6300250"/>
              <a:gd name="connsiteY93" fmla="*/ 4498977 h 6858002"/>
              <a:gd name="connsiteX94" fmla="*/ 6244823 w 6300250"/>
              <a:gd name="connsiteY94" fmla="*/ 4537077 h 6858002"/>
              <a:gd name="connsiteX95" fmla="*/ 6261619 w 6300250"/>
              <a:gd name="connsiteY95" fmla="*/ 4579939 h 6858002"/>
              <a:gd name="connsiteX96" fmla="*/ 6276736 w 6300250"/>
              <a:gd name="connsiteY96" fmla="*/ 4625977 h 6858002"/>
              <a:gd name="connsiteX97" fmla="*/ 6288493 w 6300250"/>
              <a:gd name="connsiteY97" fmla="*/ 4678364 h 6858002"/>
              <a:gd name="connsiteX98" fmla="*/ 6296891 w 6300250"/>
              <a:gd name="connsiteY98" fmla="*/ 4738689 h 6858002"/>
              <a:gd name="connsiteX99" fmla="*/ 6300250 w 6300250"/>
              <a:gd name="connsiteY99" fmla="*/ 4806952 h 6858002"/>
              <a:gd name="connsiteX100" fmla="*/ 6296891 w 6300250"/>
              <a:gd name="connsiteY100" fmla="*/ 4875214 h 6858002"/>
              <a:gd name="connsiteX101" fmla="*/ 6288493 w 6300250"/>
              <a:gd name="connsiteY101" fmla="*/ 4935539 h 6858002"/>
              <a:gd name="connsiteX102" fmla="*/ 6276736 w 6300250"/>
              <a:gd name="connsiteY102" fmla="*/ 4987927 h 6858002"/>
              <a:gd name="connsiteX103" fmla="*/ 6261619 w 6300250"/>
              <a:gd name="connsiteY103" fmla="*/ 5033964 h 6858002"/>
              <a:gd name="connsiteX104" fmla="*/ 6244823 w 6300250"/>
              <a:gd name="connsiteY104" fmla="*/ 5075239 h 6858002"/>
              <a:gd name="connsiteX105" fmla="*/ 6224668 w 6300250"/>
              <a:gd name="connsiteY105" fmla="*/ 5114927 h 6858002"/>
              <a:gd name="connsiteX106" fmla="*/ 6204513 w 6300250"/>
              <a:gd name="connsiteY106" fmla="*/ 5149852 h 6858002"/>
              <a:gd name="connsiteX107" fmla="*/ 6184358 w 6300250"/>
              <a:gd name="connsiteY107" fmla="*/ 5186364 h 6858002"/>
              <a:gd name="connsiteX108" fmla="*/ 6165882 w 6300250"/>
              <a:gd name="connsiteY108" fmla="*/ 5226052 h 6858002"/>
              <a:gd name="connsiteX109" fmla="*/ 6147406 w 6300250"/>
              <a:gd name="connsiteY109" fmla="*/ 5268914 h 6858002"/>
              <a:gd name="connsiteX110" fmla="*/ 6132291 w 6300250"/>
              <a:gd name="connsiteY110" fmla="*/ 5313364 h 6858002"/>
              <a:gd name="connsiteX111" fmla="*/ 6122213 w 6300250"/>
              <a:gd name="connsiteY111" fmla="*/ 5365752 h 6858002"/>
              <a:gd name="connsiteX112" fmla="*/ 6112135 w 6300250"/>
              <a:gd name="connsiteY112" fmla="*/ 5426077 h 6858002"/>
              <a:gd name="connsiteX113" fmla="*/ 6110455 w 6300250"/>
              <a:gd name="connsiteY113" fmla="*/ 5494339 h 6858002"/>
              <a:gd name="connsiteX114" fmla="*/ 6112135 w 6300250"/>
              <a:gd name="connsiteY114" fmla="*/ 5562602 h 6858002"/>
              <a:gd name="connsiteX115" fmla="*/ 6122213 w 6300250"/>
              <a:gd name="connsiteY115" fmla="*/ 5622927 h 6858002"/>
              <a:gd name="connsiteX116" fmla="*/ 6132291 w 6300250"/>
              <a:gd name="connsiteY116" fmla="*/ 5675314 h 6858002"/>
              <a:gd name="connsiteX117" fmla="*/ 6147406 w 6300250"/>
              <a:gd name="connsiteY117" fmla="*/ 5721352 h 6858002"/>
              <a:gd name="connsiteX118" fmla="*/ 6165882 w 6300250"/>
              <a:gd name="connsiteY118" fmla="*/ 5762627 h 6858002"/>
              <a:gd name="connsiteX119" fmla="*/ 6184358 w 6300250"/>
              <a:gd name="connsiteY119" fmla="*/ 5802314 h 6858002"/>
              <a:gd name="connsiteX120" fmla="*/ 6204513 w 6300250"/>
              <a:gd name="connsiteY120" fmla="*/ 5840414 h 6858002"/>
              <a:gd name="connsiteX121" fmla="*/ 6224668 w 6300250"/>
              <a:gd name="connsiteY121" fmla="*/ 5876927 h 6858002"/>
              <a:gd name="connsiteX122" fmla="*/ 6244823 w 6300250"/>
              <a:gd name="connsiteY122" fmla="*/ 5915027 h 6858002"/>
              <a:gd name="connsiteX123" fmla="*/ 6261619 w 6300250"/>
              <a:gd name="connsiteY123" fmla="*/ 5956302 h 6858002"/>
              <a:gd name="connsiteX124" fmla="*/ 6276736 w 6300250"/>
              <a:gd name="connsiteY124" fmla="*/ 6003927 h 6858002"/>
              <a:gd name="connsiteX125" fmla="*/ 6288493 w 6300250"/>
              <a:gd name="connsiteY125" fmla="*/ 6056314 h 6858002"/>
              <a:gd name="connsiteX126" fmla="*/ 6296891 w 6300250"/>
              <a:gd name="connsiteY126" fmla="*/ 6113464 h 6858002"/>
              <a:gd name="connsiteX127" fmla="*/ 6300250 w 6300250"/>
              <a:gd name="connsiteY127" fmla="*/ 6183314 h 6858002"/>
              <a:gd name="connsiteX128" fmla="*/ 6296891 w 6300250"/>
              <a:gd name="connsiteY128" fmla="*/ 6251577 h 6858002"/>
              <a:gd name="connsiteX129" fmla="*/ 6288493 w 6300250"/>
              <a:gd name="connsiteY129" fmla="*/ 6311902 h 6858002"/>
              <a:gd name="connsiteX130" fmla="*/ 6276736 w 6300250"/>
              <a:gd name="connsiteY130" fmla="*/ 6361114 h 6858002"/>
              <a:gd name="connsiteX131" fmla="*/ 6261619 w 6300250"/>
              <a:gd name="connsiteY131" fmla="*/ 6407152 h 6858002"/>
              <a:gd name="connsiteX132" fmla="*/ 6244823 w 6300250"/>
              <a:gd name="connsiteY132" fmla="*/ 6448427 h 6858002"/>
              <a:gd name="connsiteX133" fmla="*/ 6226348 w 6300250"/>
              <a:gd name="connsiteY133" fmla="*/ 6488114 h 6858002"/>
              <a:gd name="connsiteX134" fmla="*/ 6207872 w 6300250"/>
              <a:gd name="connsiteY134" fmla="*/ 6523039 h 6858002"/>
              <a:gd name="connsiteX135" fmla="*/ 6187717 w 6300250"/>
              <a:gd name="connsiteY135" fmla="*/ 6561139 h 6858002"/>
              <a:gd name="connsiteX136" fmla="*/ 6167562 w 6300250"/>
              <a:gd name="connsiteY136" fmla="*/ 6597652 h 6858002"/>
              <a:gd name="connsiteX137" fmla="*/ 6150766 w 6300250"/>
              <a:gd name="connsiteY137" fmla="*/ 6640514 h 6858002"/>
              <a:gd name="connsiteX138" fmla="*/ 6133970 w 6300250"/>
              <a:gd name="connsiteY138" fmla="*/ 6683377 h 6858002"/>
              <a:gd name="connsiteX139" fmla="*/ 6123892 w 6300250"/>
              <a:gd name="connsiteY139" fmla="*/ 6735764 h 6858002"/>
              <a:gd name="connsiteX140" fmla="*/ 6115495 w 6300250"/>
              <a:gd name="connsiteY140" fmla="*/ 6791327 h 6858002"/>
              <a:gd name="connsiteX141" fmla="*/ 6110455 w 6300250"/>
              <a:gd name="connsiteY141" fmla="*/ 6858002 h 6858002"/>
              <a:gd name="connsiteX142" fmla="*/ 3149600 w 6300250"/>
              <a:gd name="connsiteY142" fmla="*/ 6858002 h 6858002"/>
              <a:gd name="connsiteX143" fmla="*/ 2707087 w 6300250"/>
              <a:gd name="connsiteY143" fmla="*/ 6858002 h 6858002"/>
              <a:gd name="connsiteX144" fmla="*/ 0 w 6300250"/>
              <a:gd name="connsiteY144"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6300250" h="6858002">
                <a:moveTo>
                  <a:pt x="0" y="0"/>
                </a:moveTo>
                <a:lnTo>
                  <a:pt x="3149600" y="0"/>
                </a:lnTo>
                <a:lnTo>
                  <a:pt x="3149600" y="2"/>
                </a:lnTo>
                <a:lnTo>
                  <a:pt x="6110455" y="2"/>
                </a:lnTo>
                <a:lnTo>
                  <a:pt x="6115495" y="66677"/>
                </a:lnTo>
                <a:lnTo>
                  <a:pt x="6123892" y="122239"/>
                </a:lnTo>
                <a:lnTo>
                  <a:pt x="6133970" y="174627"/>
                </a:lnTo>
                <a:lnTo>
                  <a:pt x="6150766" y="217489"/>
                </a:lnTo>
                <a:lnTo>
                  <a:pt x="6167562" y="260352"/>
                </a:lnTo>
                <a:lnTo>
                  <a:pt x="6187717" y="296864"/>
                </a:lnTo>
                <a:lnTo>
                  <a:pt x="6207872" y="334964"/>
                </a:lnTo>
                <a:lnTo>
                  <a:pt x="6226348" y="369889"/>
                </a:lnTo>
                <a:lnTo>
                  <a:pt x="6244823" y="409577"/>
                </a:lnTo>
                <a:lnTo>
                  <a:pt x="6261619" y="450852"/>
                </a:lnTo>
                <a:lnTo>
                  <a:pt x="6276736" y="496889"/>
                </a:lnTo>
                <a:lnTo>
                  <a:pt x="6288493" y="546102"/>
                </a:lnTo>
                <a:lnTo>
                  <a:pt x="6296891" y="606427"/>
                </a:lnTo>
                <a:lnTo>
                  <a:pt x="6300250" y="673102"/>
                </a:lnTo>
                <a:lnTo>
                  <a:pt x="6296891" y="744539"/>
                </a:lnTo>
                <a:lnTo>
                  <a:pt x="6288493" y="801689"/>
                </a:lnTo>
                <a:lnTo>
                  <a:pt x="6276736" y="854077"/>
                </a:lnTo>
                <a:lnTo>
                  <a:pt x="6261619" y="901702"/>
                </a:lnTo>
                <a:lnTo>
                  <a:pt x="6244823" y="942977"/>
                </a:lnTo>
                <a:lnTo>
                  <a:pt x="6224668" y="981077"/>
                </a:lnTo>
                <a:lnTo>
                  <a:pt x="6204513" y="1017589"/>
                </a:lnTo>
                <a:lnTo>
                  <a:pt x="6184358" y="1055689"/>
                </a:lnTo>
                <a:lnTo>
                  <a:pt x="6165882" y="1095377"/>
                </a:lnTo>
                <a:lnTo>
                  <a:pt x="6147406" y="1136652"/>
                </a:lnTo>
                <a:lnTo>
                  <a:pt x="6132291" y="1182689"/>
                </a:lnTo>
                <a:lnTo>
                  <a:pt x="6122213" y="1235077"/>
                </a:lnTo>
                <a:lnTo>
                  <a:pt x="6112135" y="1295402"/>
                </a:lnTo>
                <a:lnTo>
                  <a:pt x="6110455" y="1363664"/>
                </a:lnTo>
                <a:lnTo>
                  <a:pt x="6112135" y="1431927"/>
                </a:lnTo>
                <a:lnTo>
                  <a:pt x="6122213" y="1492252"/>
                </a:lnTo>
                <a:lnTo>
                  <a:pt x="6132291" y="1544639"/>
                </a:lnTo>
                <a:lnTo>
                  <a:pt x="6147406" y="1589089"/>
                </a:lnTo>
                <a:lnTo>
                  <a:pt x="6165882" y="1631952"/>
                </a:lnTo>
                <a:lnTo>
                  <a:pt x="6184358" y="1671639"/>
                </a:lnTo>
                <a:lnTo>
                  <a:pt x="6204513" y="1708152"/>
                </a:lnTo>
                <a:lnTo>
                  <a:pt x="6224668" y="1743077"/>
                </a:lnTo>
                <a:lnTo>
                  <a:pt x="6244823" y="1782764"/>
                </a:lnTo>
                <a:lnTo>
                  <a:pt x="6261619" y="1824039"/>
                </a:lnTo>
                <a:lnTo>
                  <a:pt x="6276736" y="1870077"/>
                </a:lnTo>
                <a:lnTo>
                  <a:pt x="6288493" y="1922464"/>
                </a:lnTo>
                <a:lnTo>
                  <a:pt x="6296891" y="1982789"/>
                </a:lnTo>
                <a:lnTo>
                  <a:pt x="6300250" y="2051052"/>
                </a:lnTo>
                <a:lnTo>
                  <a:pt x="6296891" y="2119314"/>
                </a:lnTo>
                <a:lnTo>
                  <a:pt x="6288493" y="2179639"/>
                </a:lnTo>
                <a:lnTo>
                  <a:pt x="6276736" y="2232027"/>
                </a:lnTo>
                <a:lnTo>
                  <a:pt x="6261619" y="2278064"/>
                </a:lnTo>
                <a:lnTo>
                  <a:pt x="6244823" y="2319339"/>
                </a:lnTo>
                <a:lnTo>
                  <a:pt x="6224668" y="2359027"/>
                </a:lnTo>
                <a:lnTo>
                  <a:pt x="6204513" y="2395539"/>
                </a:lnTo>
                <a:lnTo>
                  <a:pt x="6184358" y="2433639"/>
                </a:lnTo>
                <a:lnTo>
                  <a:pt x="6165882" y="2471739"/>
                </a:lnTo>
                <a:lnTo>
                  <a:pt x="6147406" y="2513014"/>
                </a:lnTo>
                <a:lnTo>
                  <a:pt x="6132291" y="2560639"/>
                </a:lnTo>
                <a:lnTo>
                  <a:pt x="6122213" y="2613027"/>
                </a:lnTo>
                <a:lnTo>
                  <a:pt x="6112135" y="2671764"/>
                </a:lnTo>
                <a:lnTo>
                  <a:pt x="6110455" y="2741614"/>
                </a:lnTo>
                <a:lnTo>
                  <a:pt x="6112135" y="2809877"/>
                </a:lnTo>
                <a:lnTo>
                  <a:pt x="6122213" y="2868614"/>
                </a:lnTo>
                <a:lnTo>
                  <a:pt x="6132291" y="2922589"/>
                </a:lnTo>
                <a:lnTo>
                  <a:pt x="6147406" y="2967039"/>
                </a:lnTo>
                <a:lnTo>
                  <a:pt x="6165882" y="3009902"/>
                </a:lnTo>
                <a:lnTo>
                  <a:pt x="6184358" y="3046414"/>
                </a:lnTo>
                <a:lnTo>
                  <a:pt x="6204513" y="3084514"/>
                </a:lnTo>
                <a:lnTo>
                  <a:pt x="6224668" y="3121027"/>
                </a:lnTo>
                <a:lnTo>
                  <a:pt x="6244823" y="3160714"/>
                </a:lnTo>
                <a:lnTo>
                  <a:pt x="6261619" y="3201989"/>
                </a:lnTo>
                <a:lnTo>
                  <a:pt x="6276736" y="3248027"/>
                </a:lnTo>
                <a:lnTo>
                  <a:pt x="6288493" y="3300414"/>
                </a:lnTo>
                <a:lnTo>
                  <a:pt x="6296891" y="3360739"/>
                </a:lnTo>
                <a:lnTo>
                  <a:pt x="6300250" y="3427414"/>
                </a:lnTo>
                <a:lnTo>
                  <a:pt x="6296891" y="3497264"/>
                </a:lnTo>
                <a:lnTo>
                  <a:pt x="6288493" y="3557589"/>
                </a:lnTo>
                <a:lnTo>
                  <a:pt x="6276736" y="3609977"/>
                </a:lnTo>
                <a:lnTo>
                  <a:pt x="6261619" y="3656014"/>
                </a:lnTo>
                <a:lnTo>
                  <a:pt x="6244823" y="3697289"/>
                </a:lnTo>
                <a:lnTo>
                  <a:pt x="6224668" y="3736977"/>
                </a:lnTo>
                <a:lnTo>
                  <a:pt x="6184358" y="3811589"/>
                </a:lnTo>
                <a:lnTo>
                  <a:pt x="6165882" y="3848102"/>
                </a:lnTo>
                <a:lnTo>
                  <a:pt x="6147406" y="3890964"/>
                </a:lnTo>
                <a:lnTo>
                  <a:pt x="6132291" y="3935414"/>
                </a:lnTo>
                <a:lnTo>
                  <a:pt x="6122213" y="3987802"/>
                </a:lnTo>
                <a:lnTo>
                  <a:pt x="6112135" y="4048127"/>
                </a:lnTo>
                <a:lnTo>
                  <a:pt x="6110455" y="4116389"/>
                </a:lnTo>
                <a:lnTo>
                  <a:pt x="6112135" y="4186239"/>
                </a:lnTo>
                <a:lnTo>
                  <a:pt x="6122213" y="4244977"/>
                </a:lnTo>
                <a:lnTo>
                  <a:pt x="6132291" y="4297364"/>
                </a:lnTo>
                <a:lnTo>
                  <a:pt x="6147406" y="4343402"/>
                </a:lnTo>
                <a:lnTo>
                  <a:pt x="6165882" y="4386264"/>
                </a:lnTo>
                <a:lnTo>
                  <a:pt x="6184358" y="4424364"/>
                </a:lnTo>
                <a:lnTo>
                  <a:pt x="6224668" y="4498977"/>
                </a:lnTo>
                <a:lnTo>
                  <a:pt x="6244823" y="4537077"/>
                </a:lnTo>
                <a:lnTo>
                  <a:pt x="6261619" y="4579939"/>
                </a:lnTo>
                <a:lnTo>
                  <a:pt x="6276736" y="4625977"/>
                </a:lnTo>
                <a:lnTo>
                  <a:pt x="6288493" y="4678364"/>
                </a:lnTo>
                <a:lnTo>
                  <a:pt x="6296891" y="4738689"/>
                </a:lnTo>
                <a:lnTo>
                  <a:pt x="6300250" y="4806952"/>
                </a:lnTo>
                <a:lnTo>
                  <a:pt x="6296891" y="4875214"/>
                </a:lnTo>
                <a:lnTo>
                  <a:pt x="6288493" y="4935539"/>
                </a:lnTo>
                <a:lnTo>
                  <a:pt x="6276736" y="4987927"/>
                </a:lnTo>
                <a:lnTo>
                  <a:pt x="6261619" y="5033964"/>
                </a:lnTo>
                <a:lnTo>
                  <a:pt x="6244823" y="5075239"/>
                </a:lnTo>
                <a:lnTo>
                  <a:pt x="6224668" y="5114927"/>
                </a:lnTo>
                <a:lnTo>
                  <a:pt x="6204513" y="5149852"/>
                </a:lnTo>
                <a:lnTo>
                  <a:pt x="6184358" y="5186364"/>
                </a:lnTo>
                <a:lnTo>
                  <a:pt x="6165882" y="5226052"/>
                </a:lnTo>
                <a:lnTo>
                  <a:pt x="6147406" y="5268914"/>
                </a:lnTo>
                <a:lnTo>
                  <a:pt x="6132291" y="5313364"/>
                </a:lnTo>
                <a:lnTo>
                  <a:pt x="6122213" y="5365752"/>
                </a:lnTo>
                <a:lnTo>
                  <a:pt x="6112135" y="5426077"/>
                </a:lnTo>
                <a:lnTo>
                  <a:pt x="6110455" y="5494339"/>
                </a:lnTo>
                <a:lnTo>
                  <a:pt x="6112135" y="5562602"/>
                </a:lnTo>
                <a:lnTo>
                  <a:pt x="6122213" y="5622927"/>
                </a:lnTo>
                <a:lnTo>
                  <a:pt x="6132291" y="5675314"/>
                </a:lnTo>
                <a:lnTo>
                  <a:pt x="6147406" y="5721352"/>
                </a:lnTo>
                <a:lnTo>
                  <a:pt x="6165882" y="5762627"/>
                </a:lnTo>
                <a:lnTo>
                  <a:pt x="6184358" y="5802314"/>
                </a:lnTo>
                <a:lnTo>
                  <a:pt x="6204513" y="5840414"/>
                </a:lnTo>
                <a:lnTo>
                  <a:pt x="6224668" y="5876927"/>
                </a:lnTo>
                <a:lnTo>
                  <a:pt x="6244823" y="5915027"/>
                </a:lnTo>
                <a:lnTo>
                  <a:pt x="6261619" y="5956302"/>
                </a:lnTo>
                <a:lnTo>
                  <a:pt x="6276736" y="6003927"/>
                </a:lnTo>
                <a:lnTo>
                  <a:pt x="6288493" y="6056314"/>
                </a:lnTo>
                <a:lnTo>
                  <a:pt x="6296891" y="6113464"/>
                </a:lnTo>
                <a:lnTo>
                  <a:pt x="6300250" y="6183314"/>
                </a:lnTo>
                <a:lnTo>
                  <a:pt x="6296891" y="6251577"/>
                </a:lnTo>
                <a:lnTo>
                  <a:pt x="6288493" y="6311902"/>
                </a:lnTo>
                <a:lnTo>
                  <a:pt x="6276736" y="6361114"/>
                </a:lnTo>
                <a:lnTo>
                  <a:pt x="6261619" y="6407152"/>
                </a:lnTo>
                <a:lnTo>
                  <a:pt x="6244823" y="6448427"/>
                </a:lnTo>
                <a:lnTo>
                  <a:pt x="6226348" y="6488114"/>
                </a:lnTo>
                <a:lnTo>
                  <a:pt x="6207872" y="6523039"/>
                </a:lnTo>
                <a:lnTo>
                  <a:pt x="6187717" y="6561139"/>
                </a:lnTo>
                <a:lnTo>
                  <a:pt x="6167562" y="6597652"/>
                </a:lnTo>
                <a:lnTo>
                  <a:pt x="6150766" y="6640514"/>
                </a:lnTo>
                <a:lnTo>
                  <a:pt x="6133970" y="6683377"/>
                </a:lnTo>
                <a:lnTo>
                  <a:pt x="6123892" y="6735764"/>
                </a:lnTo>
                <a:lnTo>
                  <a:pt x="6115495" y="6791327"/>
                </a:lnTo>
                <a:lnTo>
                  <a:pt x="6110455" y="6858002"/>
                </a:lnTo>
                <a:lnTo>
                  <a:pt x="3149600" y="6858002"/>
                </a:lnTo>
                <a:lnTo>
                  <a:pt x="2707087" y="6858002"/>
                </a:lnTo>
                <a:lnTo>
                  <a:pt x="0" y="6858002"/>
                </a:lnTo>
                <a:close/>
              </a:path>
            </a:pathLst>
          </a:custGeom>
          <a:solidFill>
            <a:schemeClr val="accent1"/>
          </a:solidFill>
          <a:ln w="0">
            <a:noFill/>
            <a:prstDash val="solid"/>
            <a:round/>
            <a:headEnd/>
            <a:tailEnd/>
          </a:ln>
        </p:spPr>
      </p:sp>
      <p:sp>
        <p:nvSpPr>
          <p:cNvPr id="2" name="Tittel 1">
            <a:extLst>
              <a:ext uri="{FF2B5EF4-FFF2-40B4-BE49-F238E27FC236}">
                <a16:creationId xmlns="" xmlns:a16="http://schemas.microsoft.com/office/drawing/2014/main" id="{1BBD8325-3E3A-479C-87AB-D75068A24E92}"/>
              </a:ext>
            </a:extLst>
          </p:cNvPr>
          <p:cNvSpPr>
            <a:spLocks noGrp="1"/>
          </p:cNvSpPr>
          <p:nvPr>
            <p:ph type="title"/>
          </p:nvPr>
        </p:nvSpPr>
        <p:spPr>
          <a:xfrm>
            <a:off x="931933" y="1162940"/>
            <a:ext cx="4515598" cy="4532120"/>
          </a:xfrm>
        </p:spPr>
        <p:txBody>
          <a:bodyPr anchor="ctr">
            <a:normAutofit/>
          </a:bodyPr>
          <a:lstStyle/>
          <a:p>
            <a:r>
              <a:rPr lang="nb-NO" sz="4400">
                <a:solidFill>
                  <a:srgbClr val="2A1A00"/>
                </a:solidFill>
              </a:rPr>
              <a:t>Benefits of recycling</a:t>
            </a:r>
          </a:p>
        </p:txBody>
      </p:sp>
      <p:sp>
        <p:nvSpPr>
          <p:cNvPr id="13" name="Rectangle 12">
            <a:extLst>
              <a:ext uri="{FF2B5EF4-FFF2-40B4-BE49-F238E27FC236}">
                <a16:creationId xmlns="" xmlns:a16="http://schemas.microsoft.com/office/drawing/2014/main" id="{E3B475C6-1445-41C7-9360-49FD7C1C1E7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 xmlns:a16="http://schemas.microsoft.com/office/drawing/2014/main" id="{0D1412BC-B915-439E-B454-53179E85FBDA}"/>
              </a:ext>
            </a:extLst>
          </p:cNvPr>
          <p:cNvSpPr>
            <a:spLocks noGrp="1"/>
          </p:cNvSpPr>
          <p:nvPr>
            <p:ph idx="1"/>
          </p:nvPr>
        </p:nvSpPr>
        <p:spPr>
          <a:xfrm>
            <a:off x="6749271" y="1128451"/>
            <a:ext cx="4680729" cy="4566609"/>
          </a:xfrm>
        </p:spPr>
        <p:txBody>
          <a:bodyPr anchor="ctr">
            <a:normAutofit/>
          </a:bodyPr>
          <a:lstStyle/>
          <a:p>
            <a:r>
              <a:rPr lang="en-US" dirty="0"/>
              <a:t>Everyone wins when recycling becomes ingrained in people's daily lives since the advantages are extensive. The benefits of a well-maintained recycling program are unlimited, whether it is a community effort to help spruce up a run-down </a:t>
            </a:r>
            <a:r>
              <a:rPr lang="en-US" dirty="0" err="1"/>
              <a:t>neighbourhood</a:t>
            </a:r>
            <a:r>
              <a:rPr lang="en-US" dirty="0"/>
              <a:t> street or on a bigger scale to assist a business in saving hundreds to thousands of dollars on trash management. </a:t>
            </a:r>
            <a:endParaRPr lang="nb-NO" dirty="0"/>
          </a:p>
        </p:txBody>
      </p:sp>
      <p:sp>
        <p:nvSpPr>
          <p:cNvPr id="4" name="Plassholder for bunntekst 3">
            <a:extLst>
              <a:ext uri="{FF2B5EF4-FFF2-40B4-BE49-F238E27FC236}">
                <a16:creationId xmlns="" xmlns:a16="http://schemas.microsoft.com/office/drawing/2014/main" id="{FA8E7CFB-7D6B-492E-B5C1-8FF0D468A022}"/>
              </a:ext>
            </a:extLst>
          </p:cNvPr>
          <p:cNvSpPr>
            <a:spLocks noGrp="1"/>
          </p:cNvSpPr>
          <p:nvPr>
            <p:ph type="ftr" sz="quarter" idx="11"/>
          </p:nvPr>
        </p:nvSpPr>
        <p:spPr>
          <a:xfrm>
            <a:off x="6744470" y="6375679"/>
            <a:ext cx="3304694" cy="345796"/>
          </a:xfrm>
        </p:spPr>
        <p:txBody>
          <a:bodyPr>
            <a:normAutofit/>
          </a:bodyPr>
          <a:lstStyle/>
          <a:p>
            <a:pPr algn="l">
              <a:spcAft>
                <a:spcPts val="600"/>
              </a:spcAft>
            </a:pPr>
            <a:r>
              <a:rPr lang="en-US" sz="1100"/>
              <a:t>Project Number: 2020-1-UK01-KA227-SCH-094437</a:t>
            </a:r>
          </a:p>
        </p:txBody>
      </p:sp>
      <p:sp>
        <p:nvSpPr>
          <p:cNvPr id="8" name="TextBox 7">
            <a:extLst>
              <a:ext uri="{FF2B5EF4-FFF2-40B4-BE49-F238E27FC236}">
                <a16:creationId xmlns="" xmlns:a16="http://schemas.microsoft.com/office/drawing/2014/main" id="{4A52A264-BE3F-A459-E816-C8EB1F596662}"/>
              </a:ext>
            </a:extLst>
          </p:cNvPr>
          <p:cNvSpPr txBox="1"/>
          <p:nvPr/>
        </p:nvSpPr>
        <p:spPr>
          <a:xfrm>
            <a:off x="6744470" y="5602517"/>
            <a:ext cx="2321291" cy="369332"/>
          </a:xfrm>
          <a:prstGeom prst="rect">
            <a:avLst/>
          </a:prstGeom>
          <a:noFill/>
        </p:spPr>
        <p:txBody>
          <a:bodyPr wrap="square">
            <a:spAutoFit/>
          </a:bodyPr>
          <a:lstStyle/>
          <a:p>
            <a:r>
              <a:rPr lang="de-AT" sz="1800" dirty="0">
                <a:effectLst/>
                <a:latin typeface="Calibri" panose="020F0502020204030204" pitchFamily="34" charset="0"/>
                <a:ea typeface="Calibri" panose="020F0502020204030204" pitchFamily="34" charset="0"/>
              </a:rPr>
              <a:t>Source: Rinkesh, 2016</a:t>
            </a:r>
            <a:endParaRPr lang="en-GB" dirty="0"/>
          </a:p>
        </p:txBody>
      </p:sp>
    </p:spTree>
    <p:extLst>
      <p:ext uri="{BB962C8B-B14F-4D97-AF65-F5344CB8AC3E}">
        <p14:creationId xmlns:p14="http://schemas.microsoft.com/office/powerpoint/2010/main" val="3506623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022C3B48-99E5-4B5C-8E49-15C2A9552F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tel 1">
            <a:extLst>
              <a:ext uri="{FF2B5EF4-FFF2-40B4-BE49-F238E27FC236}">
                <a16:creationId xmlns="" xmlns:a16="http://schemas.microsoft.com/office/drawing/2014/main" id="{D3EC2EC0-25A3-42F5-AF60-5869AC4853A6}"/>
              </a:ext>
            </a:extLst>
          </p:cNvPr>
          <p:cNvSpPr>
            <a:spLocks noGrp="1"/>
          </p:cNvSpPr>
          <p:nvPr>
            <p:ph type="title"/>
          </p:nvPr>
        </p:nvSpPr>
        <p:spPr>
          <a:xfrm>
            <a:off x="8050787" y="482321"/>
            <a:ext cx="3656581" cy="5571625"/>
          </a:xfrm>
        </p:spPr>
        <p:txBody>
          <a:bodyPr anchor="ctr">
            <a:normAutofit/>
          </a:bodyPr>
          <a:lstStyle/>
          <a:p>
            <a:r>
              <a:rPr lang="nb-NO" sz="3600"/>
              <a:t>The </a:t>
            </a:r>
            <a:r>
              <a:rPr lang="nb-NO" sz="3600" err="1"/>
              <a:t>environmental</a:t>
            </a:r>
            <a:r>
              <a:rPr lang="nb-NO" sz="3600"/>
              <a:t> </a:t>
            </a:r>
            <a:r>
              <a:rPr lang="nb-NO" sz="3600" err="1"/>
              <a:t>benefits</a:t>
            </a:r>
            <a:endParaRPr lang="nb-NO" sz="3600"/>
          </a:p>
        </p:txBody>
      </p:sp>
      <p:sp>
        <p:nvSpPr>
          <p:cNvPr id="12" name="Freeform 10">
            <a:extLst>
              <a:ext uri="{FF2B5EF4-FFF2-40B4-BE49-F238E27FC236}">
                <a16:creationId xmlns="" xmlns:a16="http://schemas.microsoft.com/office/drawing/2014/main" id="{C67B4E51-3288-4A1F-A92C-87C9401EDE7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14" name="Rectangle 13">
            <a:extLst>
              <a:ext uri="{FF2B5EF4-FFF2-40B4-BE49-F238E27FC236}">
                <a16:creationId xmlns="" xmlns:a16="http://schemas.microsoft.com/office/drawing/2014/main" id="{D3E95A6B-F840-413C-9E78-C33C02FFA46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Plassholder for bunntekst 3">
            <a:extLst>
              <a:ext uri="{FF2B5EF4-FFF2-40B4-BE49-F238E27FC236}">
                <a16:creationId xmlns="" xmlns:a16="http://schemas.microsoft.com/office/drawing/2014/main" id="{A0795434-DB5B-4D3C-9812-653EDBF87A4F}"/>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graphicFrame>
        <p:nvGraphicFramePr>
          <p:cNvPr id="8" name="Plassholder for innhold 2">
            <a:extLst>
              <a:ext uri="{FF2B5EF4-FFF2-40B4-BE49-F238E27FC236}">
                <a16:creationId xmlns="" xmlns:a16="http://schemas.microsoft.com/office/drawing/2014/main" id="{5AF4982D-A557-37DB-746E-3953AFA55056}"/>
              </a:ext>
            </a:extLst>
          </p:cNvPr>
          <p:cNvGraphicFramePr>
            <a:graphicFrameLocks noGrp="1"/>
          </p:cNvGraphicFramePr>
          <p:nvPr>
            <p:ph idx="1"/>
            <p:extLst>
              <p:ext uri="{D42A27DB-BD31-4B8C-83A1-F6EECF244321}">
                <p14:modId xmlns:p14="http://schemas.microsoft.com/office/powerpoint/2010/main" val="1880948159"/>
              </p:ext>
            </p:extLst>
          </p:nvPr>
        </p:nvGraphicFramePr>
        <p:xfrm>
          <a:off x="765175" y="481013"/>
          <a:ext cx="6305550" cy="5573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 xmlns:a16="http://schemas.microsoft.com/office/drawing/2014/main" id="{0A33005F-706F-5609-49AB-923FCB4565E8}"/>
              </a:ext>
            </a:extLst>
          </p:cNvPr>
          <p:cNvSpPr txBox="1"/>
          <p:nvPr/>
        </p:nvSpPr>
        <p:spPr>
          <a:xfrm>
            <a:off x="2623954" y="6004839"/>
            <a:ext cx="2321291" cy="369332"/>
          </a:xfrm>
          <a:prstGeom prst="rect">
            <a:avLst/>
          </a:prstGeom>
          <a:noFill/>
        </p:spPr>
        <p:txBody>
          <a:bodyPr wrap="square">
            <a:spAutoFit/>
          </a:bodyPr>
          <a:lstStyle/>
          <a:p>
            <a:r>
              <a:rPr lang="de-AT" sz="1800" dirty="0">
                <a:effectLst/>
                <a:latin typeface="Calibri" panose="020F0502020204030204" pitchFamily="34" charset="0"/>
                <a:ea typeface="Calibri" panose="020F0502020204030204" pitchFamily="34" charset="0"/>
              </a:rPr>
              <a:t>Source: Rinkesh, 2016</a:t>
            </a:r>
            <a:endParaRPr lang="en-GB" dirty="0"/>
          </a:p>
        </p:txBody>
      </p:sp>
    </p:spTree>
    <p:extLst>
      <p:ext uri="{BB962C8B-B14F-4D97-AF65-F5344CB8AC3E}">
        <p14:creationId xmlns:p14="http://schemas.microsoft.com/office/powerpoint/2010/main" val="3528098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022C3B48-99E5-4B5C-8E49-15C2A9552F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tel 1">
            <a:extLst>
              <a:ext uri="{FF2B5EF4-FFF2-40B4-BE49-F238E27FC236}">
                <a16:creationId xmlns="" xmlns:a16="http://schemas.microsoft.com/office/drawing/2014/main" id="{808F988A-AAE5-4E70-B5A6-ED7DF5C949E9}"/>
              </a:ext>
            </a:extLst>
          </p:cNvPr>
          <p:cNvSpPr>
            <a:spLocks noGrp="1"/>
          </p:cNvSpPr>
          <p:nvPr>
            <p:ph type="title"/>
          </p:nvPr>
        </p:nvSpPr>
        <p:spPr>
          <a:xfrm>
            <a:off x="8050787" y="482321"/>
            <a:ext cx="3656581" cy="5571625"/>
          </a:xfrm>
        </p:spPr>
        <p:txBody>
          <a:bodyPr anchor="ctr">
            <a:normAutofit/>
          </a:bodyPr>
          <a:lstStyle/>
          <a:p>
            <a:r>
              <a:rPr lang="nb-NO" sz="4700"/>
              <a:t>The </a:t>
            </a:r>
            <a:r>
              <a:rPr lang="nb-NO" sz="4700" err="1"/>
              <a:t>economical</a:t>
            </a:r>
            <a:r>
              <a:rPr lang="nb-NO" sz="4700"/>
              <a:t> </a:t>
            </a:r>
            <a:r>
              <a:rPr lang="nb-NO" sz="4700" err="1"/>
              <a:t>benefits</a:t>
            </a:r>
            <a:endParaRPr lang="nb-NO" sz="4700"/>
          </a:p>
        </p:txBody>
      </p:sp>
      <p:sp>
        <p:nvSpPr>
          <p:cNvPr id="12" name="Freeform 10">
            <a:extLst>
              <a:ext uri="{FF2B5EF4-FFF2-40B4-BE49-F238E27FC236}">
                <a16:creationId xmlns="" xmlns:a16="http://schemas.microsoft.com/office/drawing/2014/main" id="{C67B4E51-3288-4A1F-A92C-87C9401EDE7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14" name="Rectangle 13">
            <a:extLst>
              <a:ext uri="{FF2B5EF4-FFF2-40B4-BE49-F238E27FC236}">
                <a16:creationId xmlns="" xmlns:a16="http://schemas.microsoft.com/office/drawing/2014/main" id="{D3E95A6B-F840-413C-9E78-C33C02FFA46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Plassholder for bunntekst 3">
            <a:extLst>
              <a:ext uri="{FF2B5EF4-FFF2-40B4-BE49-F238E27FC236}">
                <a16:creationId xmlns="" xmlns:a16="http://schemas.microsoft.com/office/drawing/2014/main" id="{C081436F-D2C3-48F8-9AB4-5B494F7573FD}"/>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graphicFrame>
        <p:nvGraphicFramePr>
          <p:cNvPr id="6" name="Plassholder for innhold 2">
            <a:extLst>
              <a:ext uri="{FF2B5EF4-FFF2-40B4-BE49-F238E27FC236}">
                <a16:creationId xmlns="" xmlns:a16="http://schemas.microsoft.com/office/drawing/2014/main" id="{1A31DF18-0158-FA86-E477-D702C56DC313}"/>
              </a:ext>
            </a:extLst>
          </p:cNvPr>
          <p:cNvGraphicFramePr>
            <a:graphicFrameLocks noGrp="1"/>
          </p:cNvGraphicFramePr>
          <p:nvPr>
            <p:ph idx="1"/>
            <p:extLst>
              <p:ext uri="{D42A27DB-BD31-4B8C-83A1-F6EECF244321}">
                <p14:modId xmlns:p14="http://schemas.microsoft.com/office/powerpoint/2010/main" val="3646412277"/>
              </p:ext>
            </p:extLst>
          </p:nvPr>
        </p:nvGraphicFramePr>
        <p:xfrm>
          <a:off x="765175" y="481013"/>
          <a:ext cx="6305550" cy="5573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 xmlns:a16="http://schemas.microsoft.com/office/drawing/2014/main" id="{E2706CD2-120B-1B57-626F-5202C82F1AE3}"/>
              </a:ext>
            </a:extLst>
          </p:cNvPr>
          <p:cNvSpPr txBox="1"/>
          <p:nvPr/>
        </p:nvSpPr>
        <p:spPr>
          <a:xfrm>
            <a:off x="2637809" y="5986606"/>
            <a:ext cx="2321291" cy="369332"/>
          </a:xfrm>
          <a:prstGeom prst="rect">
            <a:avLst/>
          </a:prstGeom>
          <a:noFill/>
        </p:spPr>
        <p:txBody>
          <a:bodyPr wrap="square">
            <a:spAutoFit/>
          </a:bodyPr>
          <a:lstStyle/>
          <a:p>
            <a:r>
              <a:rPr lang="de-AT" sz="1800" dirty="0">
                <a:effectLst/>
                <a:latin typeface="Calibri" panose="020F0502020204030204" pitchFamily="34" charset="0"/>
                <a:ea typeface="Calibri" panose="020F0502020204030204" pitchFamily="34" charset="0"/>
              </a:rPr>
              <a:t>Source: Rinkesh, 2016</a:t>
            </a:r>
            <a:endParaRPr lang="en-GB" dirty="0"/>
          </a:p>
        </p:txBody>
      </p:sp>
    </p:spTree>
    <p:extLst>
      <p:ext uri="{BB962C8B-B14F-4D97-AF65-F5344CB8AC3E}">
        <p14:creationId xmlns:p14="http://schemas.microsoft.com/office/powerpoint/2010/main" val="354566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 xmlns:a16="http://schemas.microsoft.com/office/drawing/2014/main" id="{9EC3A2B9-ACF6-4B53-9E7E-CE0D9F6BADC0}"/>
              </a:ext>
            </a:extLst>
          </p:cNvPr>
          <p:cNvSpPr>
            <a:spLocks noGrp="1"/>
          </p:cNvSpPr>
          <p:nvPr>
            <p:ph type="title"/>
          </p:nvPr>
        </p:nvSpPr>
        <p:spPr>
          <a:xfrm>
            <a:off x="1251678" y="730491"/>
            <a:ext cx="10178322" cy="1492132"/>
          </a:xfrm>
        </p:spPr>
        <p:txBody>
          <a:bodyPr/>
          <a:lstStyle/>
          <a:p>
            <a:r>
              <a:rPr lang="nb-NO" dirty="0"/>
              <a:t>IMPORTANCE OF RECYCLING</a:t>
            </a:r>
          </a:p>
        </p:txBody>
      </p:sp>
      <p:graphicFrame>
        <p:nvGraphicFramePr>
          <p:cNvPr id="6" name="Plassholder for innhold 2">
            <a:extLst>
              <a:ext uri="{FF2B5EF4-FFF2-40B4-BE49-F238E27FC236}">
                <a16:creationId xmlns="" xmlns:a16="http://schemas.microsoft.com/office/drawing/2014/main" id="{02707E73-86AB-192C-48A4-A25A145CC354}"/>
              </a:ext>
            </a:extLst>
          </p:cNvPr>
          <p:cNvGraphicFramePr>
            <a:graphicFrameLocks noGrp="1"/>
          </p:cNvGraphicFramePr>
          <p:nvPr>
            <p:ph idx="1"/>
            <p:extLst>
              <p:ext uri="{D42A27DB-BD31-4B8C-83A1-F6EECF244321}">
                <p14:modId xmlns:p14="http://schemas.microsoft.com/office/powerpoint/2010/main" val="1270058136"/>
              </p:ext>
            </p:extLst>
          </p:nvPr>
        </p:nvGraphicFramePr>
        <p:xfrm>
          <a:off x="1251678" y="2286001"/>
          <a:ext cx="10178322" cy="3593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Plassholder for bunntekst 3">
            <a:extLst>
              <a:ext uri="{FF2B5EF4-FFF2-40B4-BE49-F238E27FC236}">
                <a16:creationId xmlns="" xmlns:a16="http://schemas.microsoft.com/office/drawing/2014/main" id="{3A5C1D88-9714-437F-BD74-A274EE30E167}"/>
              </a:ext>
            </a:extLst>
          </p:cNvPr>
          <p:cNvSpPr>
            <a:spLocks noGrp="1"/>
          </p:cNvSpPr>
          <p:nvPr>
            <p:ph type="ftr" sz="quarter" idx="11"/>
          </p:nvPr>
        </p:nvSpPr>
        <p:spPr/>
        <p:txBody>
          <a:bodyPr/>
          <a:lstStyle/>
          <a:p>
            <a:r>
              <a:rPr lang="en-US"/>
              <a:t>Project Number: 2020-1-UK01-KA227-SCH-094437</a:t>
            </a:r>
            <a:endParaRPr lang="en-US" dirty="0"/>
          </a:p>
        </p:txBody>
      </p:sp>
      <p:sp>
        <p:nvSpPr>
          <p:cNvPr id="9" name="TextBox 8">
            <a:extLst>
              <a:ext uri="{FF2B5EF4-FFF2-40B4-BE49-F238E27FC236}">
                <a16:creationId xmlns="" xmlns:a16="http://schemas.microsoft.com/office/drawing/2014/main" id="{6B1FE86F-73AB-61D8-DDE8-E8733A06814E}"/>
              </a:ext>
            </a:extLst>
          </p:cNvPr>
          <p:cNvSpPr txBox="1"/>
          <p:nvPr/>
        </p:nvSpPr>
        <p:spPr>
          <a:xfrm>
            <a:off x="3735533" y="5942969"/>
            <a:ext cx="4720934" cy="369332"/>
          </a:xfrm>
          <a:prstGeom prst="rect">
            <a:avLst/>
          </a:prstGeom>
          <a:noFill/>
        </p:spPr>
        <p:txBody>
          <a:bodyPr wrap="square">
            <a:spAutoFit/>
          </a:bodyPr>
          <a:lstStyle/>
          <a:p>
            <a:r>
              <a:rPr lang="de-AT" sz="1800" dirty="0">
                <a:effectLst/>
                <a:latin typeface="Calibri" panose="020F0502020204030204" pitchFamily="34" charset="0"/>
                <a:ea typeface="Calibri" panose="020F0502020204030204" pitchFamily="34" charset="0"/>
              </a:rPr>
              <a:t>Source: </a:t>
            </a:r>
            <a:r>
              <a:rPr lang="de-AT" sz="1800" kern="1200" dirty="0">
                <a:solidFill>
                  <a:srgbClr val="000000"/>
                </a:solidFill>
                <a:effectLst/>
                <a:latin typeface="Calibri" panose="020F0502020204030204" pitchFamily="34" charset="0"/>
                <a:ea typeface="Calibri" panose="020F0502020204030204" pitchFamily="34" charset="0"/>
                <a:cs typeface="+mn-cs"/>
              </a:rPr>
              <a:t>Student Conservation Association, 2019</a:t>
            </a:r>
            <a:endParaRPr lang="en-GB" dirty="0">
              <a:effectLst/>
            </a:endParaRPr>
          </a:p>
        </p:txBody>
      </p:sp>
    </p:spTree>
    <p:extLst>
      <p:ext uri="{BB962C8B-B14F-4D97-AF65-F5344CB8AC3E}">
        <p14:creationId xmlns:p14="http://schemas.microsoft.com/office/powerpoint/2010/main" val="1471459682"/>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1452</TotalTime>
  <Words>1590</Words>
  <Application>Microsoft Office PowerPoint</Application>
  <PresentationFormat>Widescreen</PresentationFormat>
  <Paragraphs>108</Paragraphs>
  <Slides>16</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-apple-system</vt:lpstr>
      <vt:lpstr>Arial</vt:lpstr>
      <vt:lpstr>Calibri</vt:lpstr>
      <vt:lpstr>Gill Sans MT</vt:lpstr>
      <vt:lpstr>Impact</vt:lpstr>
      <vt:lpstr>proxima_nova</vt:lpstr>
      <vt:lpstr>Times New Roman</vt:lpstr>
      <vt:lpstr>Verdana</vt:lpstr>
      <vt:lpstr>Wingdings</vt:lpstr>
      <vt:lpstr>Badge</vt:lpstr>
      <vt:lpstr>ENVIRONMENT Citizenship module  INTERMEZZO UNGDOMSORGANISASJON</vt:lpstr>
      <vt:lpstr>TOPIC 4:The recyCling and waste management   </vt:lpstr>
      <vt:lpstr> the importance of recyCling and the waste management </vt:lpstr>
      <vt:lpstr>WHAT IS RECYCLING?</vt:lpstr>
      <vt:lpstr>The benefits of recycling</vt:lpstr>
      <vt:lpstr>Benefits of recycling</vt:lpstr>
      <vt:lpstr>The environmental benefits</vt:lpstr>
      <vt:lpstr>The economical benefits</vt:lpstr>
      <vt:lpstr>IMPORTANCE OF RECYCLING</vt:lpstr>
      <vt:lpstr>HOW TO RECYCLE</vt:lpstr>
      <vt:lpstr>PowerPoint Presentation</vt:lpstr>
      <vt:lpstr>WHAT TO RECYCLE</vt:lpstr>
      <vt:lpstr>TIPS FOR RECYCLING</vt:lpstr>
      <vt:lpstr>waste management</vt:lpstr>
      <vt:lpstr>General discussion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Volga Sezen</cp:lastModifiedBy>
  <cp:revision>181</cp:revision>
  <dcterms:created xsi:type="dcterms:W3CDTF">2021-12-01T10:07:52Z</dcterms:created>
  <dcterms:modified xsi:type="dcterms:W3CDTF">2022-08-31T18:28:29Z</dcterms:modified>
</cp:coreProperties>
</file>