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31"/>
  </p:notesMasterIdLst>
  <p:sldIdLst>
    <p:sldId id="256" r:id="rId2"/>
    <p:sldId id="285"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 id="286" r:id="rId27"/>
    <p:sldId id="282" r:id="rId28"/>
    <p:sldId id="283" r:id="rId29"/>
    <p:sldId id="284" r:id="rId3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Vidutinis stilius 2 – paryškinima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9457" autoAdjust="0"/>
    <p:restoredTop sz="94681"/>
  </p:normalViewPr>
  <p:slideViewPr>
    <p:cSldViewPr snapToGrid="0" snapToObjects="1">
      <p:cViewPr varScale="1">
        <p:scale>
          <a:sx n="92" d="100"/>
          <a:sy n="92" d="100"/>
        </p:scale>
        <p:origin x="762" y="9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 Id="rId8" Type="http://schemas.openxmlformats.org/officeDocument/2006/relationships/slide" Target="slides/slide7.xml"/></Relationships>
</file>

<file path=ppt/diagrams/_rels/data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0.svg"/><Relationship Id="rId1" Type="http://schemas.openxmlformats.org/officeDocument/2006/relationships/image" Target="../media/image9.png"/><Relationship Id="rId6" Type="http://schemas.openxmlformats.org/officeDocument/2006/relationships/image" Target="../media/image14.svg"/><Relationship Id="rId5" Type="http://schemas.openxmlformats.org/officeDocument/2006/relationships/image" Target="../media/image11.png"/><Relationship Id="rId4" Type="http://schemas.openxmlformats.org/officeDocument/2006/relationships/image" Target="../media/image12.svg"/></Relationships>
</file>

<file path=ppt/diagrams/_rels/drawing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0.svg"/><Relationship Id="rId1" Type="http://schemas.openxmlformats.org/officeDocument/2006/relationships/image" Target="../media/image9.png"/><Relationship Id="rId6" Type="http://schemas.openxmlformats.org/officeDocument/2006/relationships/image" Target="../media/image14.svg"/><Relationship Id="rId5" Type="http://schemas.openxmlformats.org/officeDocument/2006/relationships/image" Target="../media/image11.png"/><Relationship Id="rId4" Type="http://schemas.openxmlformats.org/officeDocument/2006/relationships/image" Target="../media/image12.svg"/></Relationships>
</file>

<file path=ppt/diagrams/colors1.xml><?xml version="1.0" encoding="utf-8"?>
<dgm:colorsDef xmlns:dgm="http://schemas.openxmlformats.org/drawingml/2006/diagram" xmlns:a="http://schemas.openxmlformats.org/drawingml/2006/main" uniqueId="urn:microsoft.com/office/officeart/2018/5/colors/Iconchunking_neutralbg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5F1ACCB-E535-438F-BCF5-43D930678441}" type="doc">
      <dgm:prSet loTypeId="urn:microsoft.com/office/officeart/2018/2/layout/IconLabelList" loCatId="icon" qsTypeId="urn:microsoft.com/office/officeart/2005/8/quickstyle/simple1" qsCatId="simple" csTypeId="urn:microsoft.com/office/officeart/2018/5/colors/Iconchunking_neutralbg_colorful1" csCatId="colorful" phldr="1"/>
      <dgm:spPr/>
      <dgm:t>
        <a:bodyPr/>
        <a:lstStyle/>
        <a:p>
          <a:endParaRPr lang="en-US"/>
        </a:p>
      </dgm:t>
    </dgm:pt>
    <dgm:pt modelId="{58375FFB-02E6-49CA-92E8-127E5B4226E3}">
      <dgm:prSet/>
      <dgm:spPr/>
      <dgm:t>
        <a:bodyPr/>
        <a:lstStyle/>
        <a:p>
          <a:pPr>
            <a:lnSpc>
              <a:spcPct val="100000"/>
            </a:lnSpc>
          </a:pPr>
          <a:r>
            <a:rPr lang="nb-NO" dirty="0" err="1"/>
            <a:t>Increasing</a:t>
          </a:r>
          <a:r>
            <a:rPr lang="nb-NO" dirty="0"/>
            <a:t> </a:t>
          </a:r>
          <a:r>
            <a:rPr lang="nb-NO" dirty="0" err="1"/>
            <a:t>the</a:t>
          </a:r>
          <a:r>
            <a:rPr lang="nb-NO" dirty="0"/>
            <a:t> </a:t>
          </a:r>
          <a:r>
            <a:rPr lang="nb-NO" dirty="0" err="1"/>
            <a:t>awareness</a:t>
          </a:r>
          <a:r>
            <a:rPr lang="nb-NO" dirty="0"/>
            <a:t> about </a:t>
          </a:r>
          <a:r>
            <a:rPr lang="nb-NO" dirty="0" err="1"/>
            <a:t>the</a:t>
          </a:r>
          <a:r>
            <a:rPr lang="nb-NO" dirty="0"/>
            <a:t> </a:t>
          </a:r>
          <a:r>
            <a:rPr lang="nb-NO" dirty="0" err="1"/>
            <a:t>deforestation</a:t>
          </a:r>
          <a:endParaRPr lang="en-US" dirty="0"/>
        </a:p>
      </dgm:t>
    </dgm:pt>
    <dgm:pt modelId="{8C4D0521-399E-4350-AAD4-69A1DC3CE5F7}" type="parTrans" cxnId="{60F9850D-8591-4F4A-97EB-DF3E517895DD}">
      <dgm:prSet/>
      <dgm:spPr/>
      <dgm:t>
        <a:bodyPr/>
        <a:lstStyle/>
        <a:p>
          <a:endParaRPr lang="en-US"/>
        </a:p>
      </dgm:t>
    </dgm:pt>
    <dgm:pt modelId="{2006CFA2-41CF-4259-AA67-A30E2E7E78FA}" type="sibTrans" cxnId="{60F9850D-8591-4F4A-97EB-DF3E517895DD}">
      <dgm:prSet phldrT="01" phldr="0"/>
      <dgm:spPr/>
      <dgm:t>
        <a:bodyPr/>
        <a:lstStyle/>
        <a:p>
          <a:endParaRPr lang="en-US"/>
        </a:p>
      </dgm:t>
    </dgm:pt>
    <dgm:pt modelId="{6A3CEA5B-4799-4D9B-8A39-F7129296DA61}">
      <dgm:prSet/>
      <dgm:spPr/>
      <dgm:t>
        <a:bodyPr/>
        <a:lstStyle/>
        <a:p>
          <a:pPr>
            <a:lnSpc>
              <a:spcPct val="100000"/>
            </a:lnSpc>
          </a:pPr>
          <a:r>
            <a:rPr lang="nb-NO"/>
            <a:t>To create a better future for the next generation.</a:t>
          </a:r>
          <a:endParaRPr lang="en-US"/>
        </a:p>
      </dgm:t>
    </dgm:pt>
    <dgm:pt modelId="{7C6F8FD1-9C27-453F-9E2B-2F337E38DF49}" type="parTrans" cxnId="{C4F2FC5B-D585-4D3D-922E-7E794EEC3F8F}">
      <dgm:prSet/>
      <dgm:spPr/>
      <dgm:t>
        <a:bodyPr/>
        <a:lstStyle/>
        <a:p>
          <a:endParaRPr lang="en-US"/>
        </a:p>
      </dgm:t>
    </dgm:pt>
    <dgm:pt modelId="{A8AFA8E6-54D7-4D3C-A81F-A9A5E72D11A1}" type="sibTrans" cxnId="{C4F2FC5B-D585-4D3D-922E-7E794EEC3F8F}">
      <dgm:prSet phldrT="02" phldr="0"/>
      <dgm:spPr/>
      <dgm:t>
        <a:bodyPr/>
        <a:lstStyle/>
        <a:p>
          <a:endParaRPr lang="en-US"/>
        </a:p>
      </dgm:t>
    </dgm:pt>
    <dgm:pt modelId="{CA9A5C9D-A2CF-4EC6-8326-F9BFA88CF86F}">
      <dgm:prSet/>
      <dgm:spPr/>
      <dgm:t>
        <a:bodyPr/>
        <a:lstStyle/>
        <a:p>
          <a:pPr>
            <a:lnSpc>
              <a:spcPct val="100000"/>
            </a:lnSpc>
          </a:pPr>
          <a:r>
            <a:rPr lang="en-US"/>
            <a:t>TO LIVE IN MORE </a:t>
          </a:r>
          <a:r>
            <a:rPr lang="nb-NO"/>
            <a:t>sustainable WORLD</a:t>
          </a:r>
          <a:endParaRPr lang="en-US"/>
        </a:p>
      </dgm:t>
    </dgm:pt>
    <dgm:pt modelId="{D3A4763A-8F41-4970-82B8-7189E9FA9250}" type="parTrans" cxnId="{F77CB8DF-58A1-46C1-8135-E7FDEBDF35F0}">
      <dgm:prSet/>
      <dgm:spPr/>
      <dgm:t>
        <a:bodyPr/>
        <a:lstStyle/>
        <a:p>
          <a:endParaRPr lang="en-US"/>
        </a:p>
      </dgm:t>
    </dgm:pt>
    <dgm:pt modelId="{E48F8EB3-7892-410F-8A9A-E3041612963C}" type="sibTrans" cxnId="{F77CB8DF-58A1-46C1-8135-E7FDEBDF35F0}">
      <dgm:prSet phldrT="03" phldr="0"/>
      <dgm:spPr/>
      <dgm:t>
        <a:bodyPr/>
        <a:lstStyle/>
        <a:p>
          <a:endParaRPr lang="en-US"/>
        </a:p>
      </dgm:t>
    </dgm:pt>
    <dgm:pt modelId="{A78FD7C7-8F1B-4E01-BD96-58B8E93F0395}" type="pres">
      <dgm:prSet presAssocID="{F5F1ACCB-E535-438F-BCF5-43D930678441}" presName="root" presStyleCnt="0">
        <dgm:presLayoutVars>
          <dgm:dir/>
          <dgm:resizeHandles val="exact"/>
        </dgm:presLayoutVars>
      </dgm:prSet>
      <dgm:spPr/>
      <dgm:t>
        <a:bodyPr/>
        <a:lstStyle/>
        <a:p>
          <a:endParaRPr lang="en-GB"/>
        </a:p>
      </dgm:t>
    </dgm:pt>
    <dgm:pt modelId="{808C57B6-6EE8-443B-BC7D-B166BE206C6F}" type="pres">
      <dgm:prSet presAssocID="{58375FFB-02E6-49CA-92E8-127E5B4226E3}" presName="compNode" presStyleCnt="0"/>
      <dgm:spPr/>
    </dgm:pt>
    <dgm:pt modelId="{B6189DF2-58A1-4191-A7D6-019290B13FC5}" type="pres">
      <dgm:prSet presAssocID="{58375FFB-02E6-49CA-92E8-127E5B4226E3}" presName="iconRect" presStyleLbl="node1" presStyleIdx="0" presStyleCnt="3"/>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xmlns="" r:embed="rId2"/>
              </a:ext>
            </a:extLst>
          </a:blip>
          <a:stretch>
            <a:fillRect/>
          </a:stretch>
        </a:blipFill>
        <a:ln>
          <a:noFill/>
        </a:ln>
      </dgm:spPr>
      <dgm:extLst>
        <a:ext uri="{E40237B7-FDA0-4F09-8148-C483321AD2D9}">
          <dgm14:cNvPr xmlns:dgm14="http://schemas.microsoft.com/office/drawing/2010/diagram" id="0" name="" descr="Deciduous tree"/>
        </a:ext>
      </dgm:extLst>
    </dgm:pt>
    <dgm:pt modelId="{CBB10690-7877-43BD-BD68-C9ED5A3DAC60}" type="pres">
      <dgm:prSet presAssocID="{58375FFB-02E6-49CA-92E8-127E5B4226E3}" presName="spaceRect" presStyleCnt="0"/>
      <dgm:spPr/>
    </dgm:pt>
    <dgm:pt modelId="{E2D67E6E-E03A-476F-B775-0B19C3FC9162}" type="pres">
      <dgm:prSet presAssocID="{58375FFB-02E6-49CA-92E8-127E5B4226E3}" presName="textRect" presStyleLbl="revTx" presStyleIdx="0" presStyleCnt="3">
        <dgm:presLayoutVars>
          <dgm:chMax val="1"/>
          <dgm:chPref val="1"/>
        </dgm:presLayoutVars>
      </dgm:prSet>
      <dgm:spPr/>
      <dgm:t>
        <a:bodyPr/>
        <a:lstStyle/>
        <a:p>
          <a:endParaRPr lang="en-GB"/>
        </a:p>
      </dgm:t>
    </dgm:pt>
    <dgm:pt modelId="{AB56AFFC-0CC8-4769-9E88-ABF880EB1B9A}" type="pres">
      <dgm:prSet presAssocID="{2006CFA2-41CF-4259-AA67-A30E2E7E78FA}" presName="sibTrans" presStyleCnt="0"/>
      <dgm:spPr/>
    </dgm:pt>
    <dgm:pt modelId="{81D68849-BB8D-452D-9858-61C18E003673}" type="pres">
      <dgm:prSet presAssocID="{6A3CEA5B-4799-4D9B-8A39-F7129296DA61}" presName="compNode" presStyleCnt="0"/>
      <dgm:spPr/>
    </dgm:pt>
    <dgm:pt modelId="{C4A816F1-B9B2-4736-97D7-742653C8879C}" type="pres">
      <dgm:prSet presAssocID="{6A3CEA5B-4799-4D9B-8A39-F7129296DA61}" presName="iconRect" presStyleLbl="node1" presStyleIdx="1" presStyleCnt="3"/>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xmlns="" r:embed="rId4"/>
              </a:ext>
            </a:extLst>
          </a:blip>
          <a:stretch>
            <a:fillRect/>
          </a:stretch>
        </a:blipFill>
        <a:ln>
          <a:noFill/>
        </a:ln>
      </dgm:spPr>
      <dgm:extLst>
        <a:ext uri="{E40237B7-FDA0-4F09-8148-C483321AD2D9}">
          <dgm14:cNvPr xmlns:dgm14="http://schemas.microsoft.com/office/drawing/2010/diagram" id="0" name="" descr="Business Growth"/>
        </a:ext>
      </dgm:extLst>
    </dgm:pt>
    <dgm:pt modelId="{0205A45E-AD13-454E-A5E3-A98029169F51}" type="pres">
      <dgm:prSet presAssocID="{6A3CEA5B-4799-4D9B-8A39-F7129296DA61}" presName="spaceRect" presStyleCnt="0"/>
      <dgm:spPr/>
    </dgm:pt>
    <dgm:pt modelId="{F9784787-0F48-41A6-B7A6-037D7717A2F0}" type="pres">
      <dgm:prSet presAssocID="{6A3CEA5B-4799-4D9B-8A39-F7129296DA61}" presName="textRect" presStyleLbl="revTx" presStyleIdx="1" presStyleCnt="3">
        <dgm:presLayoutVars>
          <dgm:chMax val="1"/>
          <dgm:chPref val="1"/>
        </dgm:presLayoutVars>
      </dgm:prSet>
      <dgm:spPr/>
      <dgm:t>
        <a:bodyPr/>
        <a:lstStyle/>
        <a:p>
          <a:endParaRPr lang="en-GB"/>
        </a:p>
      </dgm:t>
    </dgm:pt>
    <dgm:pt modelId="{28304332-3724-40B4-96D3-651B460F9DA6}" type="pres">
      <dgm:prSet presAssocID="{A8AFA8E6-54D7-4D3C-A81F-A9A5E72D11A1}" presName="sibTrans" presStyleCnt="0"/>
      <dgm:spPr/>
    </dgm:pt>
    <dgm:pt modelId="{38381ACA-7CEA-4AE2-9AAF-EE7C08DDFEDF}" type="pres">
      <dgm:prSet presAssocID="{CA9A5C9D-A2CF-4EC6-8326-F9BFA88CF86F}" presName="compNode" presStyleCnt="0"/>
      <dgm:spPr/>
    </dgm:pt>
    <dgm:pt modelId="{8155AAD5-3953-4C3A-A086-C3E2C7E3D300}" type="pres">
      <dgm:prSet presAssocID="{CA9A5C9D-A2CF-4EC6-8326-F9BFA88CF86F}" presName="iconRect" presStyleLbl="node1" presStyleIdx="2" presStyleCnt="3"/>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xmlns="" r:embed="rId6"/>
              </a:ext>
            </a:extLst>
          </a:blip>
          <a:stretch>
            <a:fillRect/>
          </a:stretch>
        </a:blipFill>
        <a:ln>
          <a:noFill/>
        </a:ln>
      </dgm:spPr>
      <dgm:extLst>
        <a:ext uri="{E40237B7-FDA0-4F09-8148-C483321AD2D9}">
          <dgm14:cNvPr xmlns:dgm14="http://schemas.microsoft.com/office/drawing/2010/diagram" id="0" name="" descr="Earth Globe Americas"/>
        </a:ext>
      </dgm:extLst>
    </dgm:pt>
    <dgm:pt modelId="{4461DFA6-98E8-402A-AA96-E508254CB99F}" type="pres">
      <dgm:prSet presAssocID="{CA9A5C9D-A2CF-4EC6-8326-F9BFA88CF86F}" presName="spaceRect" presStyleCnt="0"/>
      <dgm:spPr/>
    </dgm:pt>
    <dgm:pt modelId="{31DE99DA-181E-4293-9FF2-40975A82A6AB}" type="pres">
      <dgm:prSet presAssocID="{CA9A5C9D-A2CF-4EC6-8326-F9BFA88CF86F}" presName="textRect" presStyleLbl="revTx" presStyleIdx="2" presStyleCnt="3">
        <dgm:presLayoutVars>
          <dgm:chMax val="1"/>
          <dgm:chPref val="1"/>
        </dgm:presLayoutVars>
      </dgm:prSet>
      <dgm:spPr/>
      <dgm:t>
        <a:bodyPr/>
        <a:lstStyle/>
        <a:p>
          <a:endParaRPr lang="en-GB"/>
        </a:p>
      </dgm:t>
    </dgm:pt>
  </dgm:ptLst>
  <dgm:cxnLst>
    <dgm:cxn modelId="{B8FF1879-0B49-4B44-8903-383B7ADDCDC1}" type="presOf" srcId="{CA9A5C9D-A2CF-4EC6-8326-F9BFA88CF86F}" destId="{31DE99DA-181E-4293-9FF2-40975A82A6AB}" srcOrd="0" destOrd="0" presId="urn:microsoft.com/office/officeart/2018/2/layout/IconLabelList"/>
    <dgm:cxn modelId="{13369DD8-DE68-4224-B4AF-22CC01EC4DE6}" type="presOf" srcId="{58375FFB-02E6-49CA-92E8-127E5B4226E3}" destId="{E2D67E6E-E03A-476F-B775-0B19C3FC9162}" srcOrd="0" destOrd="0" presId="urn:microsoft.com/office/officeart/2018/2/layout/IconLabelList"/>
    <dgm:cxn modelId="{F77CB8DF-58A1-46C1-8135-E7FDEBDF35F0}" srcId="{F5F1ACCB-E535-438F-BCF5-43D930678441}" destId="{CA9A5C9D-A2CF-4EC6-8326-F9BFA88CF86F}" srcOrd="2" destOrd="0" parTransId="{D3A4763A-8F41-4970-82B8-7189E9FA9250}" sibTransId="{E48F8EB3-7892-410F-8A9A-E3041612963C}"/>
    <dgm:cxn modelId="{A5A906C5-F931-41EB-A5B0-B204B65CF61B}" type="presOf" srcId="{F5F1ACCB-E535-438F-BCF5-43D930678441}" destId="{A78FD7C7-8F1B-4E01-BD96-58B8E93F0395}" srcOrd="0" destOrd="0" presId="urn:microsoft.com/office/officeart/2018/2/layout/IconLabelList"/>
    <dgm:cxn modelId="{60F9850D-8591-4F4A-97EB-DF3E517895DD}" srcId="{F5F1ACCB-E535-438F-BCF5-43D930678441}" destId="{58375FFB-02E6-49CA-92E8-127E5B4226E3}" srcOrd="0" destOrd="0" parTransId="{8C4D0521-399E-4350-AAD4-69A1DC3CE5F7}" sibTransId="{2006CFA2-41CF-4259-AA67-A30E2E7E78FA}"/>
    <dgm:cxn modelId="{C4F2FC5B-D585-4D3D-922E-7E794EEC3F8F}" srcId="{F5F1ACCB-E535-438F-BCF5-43D930678441}" destId="{6A3CEA5B-4799-4D9B-8A39-F7129296DA61}" srcOrd="1" destOrd="0" parTransId="{7C6F8FD1-9C27-453F-9E2B-2F337E38DF49}" sibTransId="{A8AFA8E6-54D7-4D3C-A81F-A9A5E72D11A1}"/>
    <dgm:cxn modelId="{D63C1D0C-214F-416C-B2EE-CCA1C53FE10A}" type="presOf" srcId="{6A3CEA5B-4799-4D9B-8A39-F7129296DA61}" destId="{F9784787-0F48-41A6-B7A6-037D7717A2F0}" srcOrd="0" destOrd="0" presId="urn:microsoft.com/office/officeart/2018/2/layout/IconLabelList"/>
    <dgm:cxn modelId="{DA8A6F9C-4115-4E14-A028-A811CA2EF8C0}" type="presParOf" srcId="{A78FD7C7-8F1B-4E01-BD96-58B8E93F0395}" destId="{808C57B6-6EE8-443B-BC7D-B166BE206C6F}" srcOrd="0" destOrd="0" presId="urn:microsoft.com/office/officeart/2018/2/layout/IconLabelList"/>
    <dgm:cxn modelId="{31D935D2-799C-489D-8D78-2790C09F97F7}" type="presParOf" srcId="{808C57B6-6EE8-443B-BC7D-B166BE206C6F}" destId="{B6189DF2-58A1-4191-A7D6-019290B13FC5}" srcOrd="0" destOrd="0" presId="urn:microsoft.com/office/officeart/2018/2/layout/IconLabelList"/>
    <dgm:cxn modelId="{5E39F876-9F69-4DCF-8FC9-67650AC9BDB0}" type="presParOf" srcId="{808C57B6-6EE8-443B-BC7D-B166BE206C6F}" destId="{CBB10690-7877-43BD-BD68-C9ED5A3DAC60}" srcOrd="1" destOrd="0" presId="urn:microsoft.com/office/officeart/2018/2/layout/IconLabelList"/>
    <dgm:cxn modelId="{E6FCE175-2670-425B-84E1-3DE587F45574}" type="presParOf" srcId="{808C57B6-6EE8-443B-BC7D-B166BE206C6F}" destId="{E2D67E6E-E03A-476F-B775-0B19C3FC9162}" srcOrd="2" destOrd="0" presId="urn:microsoft.com/office/officeart/2018/2/layout/IconLabelList"/>
    <dgm:cxn modelId="{D32C06A8-2E1B-4A4A-9B61-006B3B9C2C42}" type="presParOf" srcId="{A78FD7C7-8F1B-4E01-BD96-58B8E93F0395}" destId="{AB56AFFC-0CC8-4769-9E88-ABF880EB1B9A}" srcOrd="1" destOrd="0" presId="urn:microsoft.com/office/officeart/2018/2/layout/IconLabelList"/>
    <dgm:cxn modelId="{A15C6040-C7ED-4F35-A7AB-D42A1E3C951F}" type="presParOf" srcId="{A78FD7C7-8F1B-4E01-BD96-58B8E93F0395}" destId="{81D68849-BB8D-452D-9858-61C18E003673}" srcOrd="2" destOrd="0" presId="urn:microsoft.com/office/officeart/2018/2/layout/IconLabelList"/>
    <dgm:cxn modelId="{7C142367-093C-4523-8DCC-15787FCFF1AF}" type="presParOf" srcId="{81D68849-BB8D-452D-9858-61C18E003673}" destId="{C4A816F1-B9B2-4736-97D7-742653C8879C}" srcOrd="0" destOrd="0" presId="urn:microsoft.com/office/officeart/2018/2/layout/IconLabelList"/>
    <dgm:cxn modelId="{A9BBADE6-5CAA-4924-8F08-DCC636066CC8}" type="presParOf" srcId="{81D68849-BB8D-452D-9858-61C18E003673}" destId="{0205A45E-AD13-454E-A5E3-A98029169F51}" srcOrd="1" destOrd="0" presId="urn:microsoft.com/office/officeart/2018/2/layout/IconLabelList"/>
    <dgm:cxn modelId="{4C41DDDF-B3FE-441C-BCDB-2E0B8229BA4C}" type="presParOf" srcId="{81D68849-BB8D-452D-9858-61C18E003673}" destId="{F9784787-0F48-41A6-B7A6-037D7717A2F0}" srcOrd="2" destOrd="0" presId="urn:microsoft.com/office/officeart/2018/2/layout/IconLabelList"/>
    <dgm:cxn modelId="{E057C353-6458-4977-99C9-59D9B46F7163}" type="presParOf" srcId="{A78FD7C7-8F1B-4E01-BD96-58B8E93F0395}" destId="{28304332-3724-40B4-96D3-651B460F9DA6}" srcOrd="3" destOrd="0" presId="urn:microsoft.com/office/officeart/2018/2/layout/IconLabelList"/>
    <dgm:cxn modelId="{C27D1F51-9B88-467C-A539-A177E2BFA522}" type="presParOf" srcId="{A78FD7C7-8F1B-4E01-BD96-58B8E93F0395}" destId="{38381ACA-7CEA-4AE2-9AAF-EE7C08DDFEDF}" srcOrd="4" destOrd="0" presId="urn:microsoft.com/office/officeart/2018/2/layout/IconLabelList"/>
    <dgm:cxn modelId="{4BBBE4B7-866A-4DDB-BCC6-7E66AA0C3A47}" type="presParOf" srcId="{38381ACA-7CEA-4AE2-9AAF-EE7C08DDFEDF}" destId="{8155AAD5-3953-4C3A-A086-C3E2C7E3D300}" srcOrd="0" destOrd="0" presId="urn:microsoft.com/office/officeart/2018/2/layout/IconLabelList"/>
    <dgm:cxn modelId="{E6A16ADF-7677-45EF-8E10-0302947007FE}" type="presParOf" srcId="{38381ACA-7CEA-4AE2-9AAF-EE7C08DDFEDF}" destId="{4461DFA6-98E8-402A-AA96-E508254CB99F}" srcOrd="1" destOrd="0" presId="urn:microsoft.com/office/officeart/2018/2/layout/IconLabelList"/>
    <dgm:cxn modelId="{EB85CC47-F623-4FC9-933F-2E28914C18CF}" type="presParOf" srcId="{38381ACA-7CEA-4AE2-9AAF-EE7C08DDFEDF}" destId="{31DE99DA-181E-4293-9FF2-40975A82A6AB}" srcOrd="2" destOrd="0" presId="urn:microsoft.com/office/officeart/2018/2/layout/IconLabel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A01E293-77E0-40B1-AD98-37F7B57B1BC1}" type="doc">
      <dgm:prSet loTypeId="urn:microsoft.com/office/officeart/2005/8/layout/vList2" loCatId="list" qsTypeId="urn:microsoft.com/office/officeart/2005/8/quickstyle/simple1" qsCatId="simple" csTypeId="urn:microsoft.com/office/officeart/2005/8/colors/colorful2" csCatId="colorful" phldr="1"/>
      <dgm:spPr/>
      <dgm:t>
        <a:bodyPr/>
        <a:lstStyle/>
        <a:p>
          <a:endParaRPr lang="en-US"/>
        </a:p>
      </dgm:t>
    </dgm:pt>
    <dgm:pt modelId="{E536EA3E-1605-4C8A-AFA2-89582BB8F49D}">
      <dgm:prSet/>
      <dgm:spPr/>
      <dgm:t>
        <a:bodyPr/>
        <a:lstStyle/>
        <a:p>
          <a:r>
            <a:rPr lang="en-US" dirty="0" smtClean="0"/>
            <a:t>FAO states </a:t>
          </a:r>
          <a:r>
            <a:rPr lang="en-US" dirty="0"/>
            <a:t>that subsistence agriculture, such as local </a:t>
          </a:r>
          <a:r>
            <a:rPr lang="en-US" dirty="0" smtClean="0"/>
            <a:t>agriculture </a:t>
          </a:r>
          <a:r>
            <a:rPr lang="en-US" dirty="0"/>
            <a:t>in underdeveloped nations, is the cause of 33 percent of deforestation caused by agriculture.</a:t>
          </a:r>
        </a:p>
      </dgm:t>
    </dgm:pt>
    <dgm:pt modelId="{00999801-A3BE-4941-BBA9-8CD4BA80569D}" type="parTrans" cxnId="{5D45ADBC-BA8A-4DE0-B7A9-444908A8EE6E}">
      <dgm:prSet/>
      <dgm:spPr/>
      <dgm:t>
        <a:bodyPr/>
        <a:lstStyle/>
        <a:p>
          <a:endParaRPr lang="en-US"/>
        </a:p>
      </dgm:t>
    </dgm:pt>
    <dgm:pt modelId="{6A3CBE2F-3E99-43FE-AAE1-F74EA08CBD91}" type="sibTrans" cxnId="{5D45ADBC-BA8A-4DE0-B7A9-444908A8EE6E}">
      <dgm:prSet/>
      <dgm:spPr/>
      <dgm:t>
        <a:bodyPr/>
        <a:lstStyle/>
        <a:p>
          <a:endParaRPr lang="en-US"/>
        </a:p>
      </dgm:t>
    </dgm:pt>
    <dgm:pt modelId="{27501B4D-8A5E-4A32-9D86-BB709EAD71D9}">
      <dgm:prSet/>
      <dgm:spPr/>
      <dgm:t>
        <a:bodyPr/>
        <a:lstStyle/>
        <a:p>
          <a:r>
            <a:rPr lang="en-US" dirty="0"/>
            <a:t>In an effort to find space to produce food, textiles, or biofuels, commercial or industrial agriculture (field crops and animals) is responsible for around 40% of the world's forest destruction (such as soybeans, palm oil, beef, rice, maize, cotton and sugar cane). It's also very fascinating to remember that around 14% of worldwide deforestation is thought to be caused by cattle. The primary causes are related to the vast acreage needed to raise cattle and cultivate its (soy-based) diet.</a:t>
          </a:r>
        </a:p>
      </dgm:t>
    </dgm:pt>
    <dgm:pt modelId="{32EDE431-2A35-48E5-91F5-6BE9FEEEF663}" type="parTrans" cxnId="{D471DD5C-9BC3-4BF6-8274-FA1F69193181}">
      <dgm:prSet/>
      <dgm:spPr/>
      <dgm:t>
        <a:bodyPr/>
        <a:lstStyle/>
        <a:p>
          <a:endParaRPr lang="en-US"/>
        </a:p>
      </dgm:t>
    </dgm:pt>
    <dgm:pt modelId="{8B80A1EF-514D-4C22-80BC-AE81E35155D6}" type="sibTrans" cxnId="{D471DD5C-9BC3-4BF6-8274-FA1F69193181}">
      <dgm:prSet/>
      <dgm:spPr/>
      <dgm:t>
        <a:bodyPr/>
        <a:lstStyle/>
        <a:p>
          <a:endParaRPr lang="en-US"/>
        </a:p>
      </dgm:t>
    </dgm:pt>
    <dgm:pt modelId="{A53DE8B7-A4B6-4058-94C5-3118417F9AF7}" type="pres">
      <dgm:prSet presAssocID="{EA01E293-77E0-40B1-AD98-37F7B57B1BC1}" presName="linear" presStyleCnt="0">
        <dgm:presLayoutVars>
          <dgm:animLvl val="lvl"/>
          <dgm:resizeHandles val="exact"/>
        </dgm:presLayoutVars>
      </dgm:prSet>
      <dgm:spPr/>
      <dgm:t>
        <a:bodyPr/>
        <a:lstStyle/>
        <a:p>
          <a:endParaRPr lang="en-GB"/>
        </a:p>
      </dgm:t>
    </dgm:pt>
    <dgm:pt modelId="{E8B2A5C5-D2DC-40CB-85C2-A49162AA47BB}" type="pres">
      <dgm:prSet presAssocID="{E536EA3E-1605-4C8A-AFA2-89582BB8F49D}" presName="parentText" presStyleLbl="node1" presStyleIdx="0" presStyleCnt="2">
        <dgm:presLayoutVars>
          <dgm:chMax val="0"/>
          <dgm:bulletEnabled val="1"/>
        </dgm:presLayoutVars>
      </dgm:prSet>
      <dgm:spPr/>
      <dgm:t>
        <a:bodyPr/>
        <a:lstStyle/>
        <a:p>
          <a:endParaRPr lang="en-GB"/>
        </a:p>
      </dgm:t>
    </dgm:pt>
    <dgm:pt modelId="{C0C33415-A991-47AD-B424-EDBF4DDAD6C8}" type="pres">
      <dgm:prSet presAssocID="{6A3CBE2F-3E99-43FE-AAE1-F74EA08CBD91}" presName="spacer" presStyleCnt="0"/>
      <dgm:spPr/>
    </dgm:pt>
    <dgm:pt modelId="{7D2040D1-EF63-43FF-BA68-1113E6947EB5}" type="pres">
      <dgm:prSet presAssocID="{27501B4D-8A5E-4A32-9D86-BB709EAD71D9}" presName="parentText" presStyleLbl="node1" presStyleIdx="1" presStyleCnt="2">
        <dgm:presLayoutVars>
          <dgm:chMax val="0"/>
          <dgm:bulletEnabled val="1"/>
        </dgm:presLayoutVars>
      </dgm:prSet>
      <dgm:spPr/>
      <dgm:t>
        <a:bodyPr/>
        <a:lstStyle/>
        <a:p>
          <a:endParaRPr lang="en-GB"/>
        </a:p>
      </dgm:t>
    </dgm:pt>
  </dgm:ptLst>
  <dgm:cxnLst>
    <dgm:cxn modelId="{D471DD5C-9BC3-4BF6-8274-FA1F69193181}" srcId="{EA01E293-77E0-40B1-AD98-37F7B57B1BC1}" destId="{27501B4D-8A5E-4A32-9D86-BB709EAD71D9}" srcOrd="1" destOrd="0" parTransId="{32EDE431-2A35-48E5-91F5-6BE9FEEEF663}" sibTransId="{8B80A1EF-514D-4C22-80BC-AE81E35155D6}"/>
    <dgm:cxn modelId="{F15E117B-5363-49DD-BB1A-D5E0F1633A89}" type="presOf" srcId="{EA01E293-77E0-40B1-AD98-37F7B57B1BC1}" destId="{A53DE8B7-A4B6-4058-94C5-3118417F9AF7}" srcOrd="0" destOrd="0" presId="urn:microsoft.com/office/officeart/2005/8/layout/vList2"/>
    <dgm:cxn modelId="{8B26CD61-37BC-49AB-A874-07B7CE4D6BFD}" type="presOf" srcId="{27501B4D-8A5E-4A32-9D86-BB709EAD71D9}" destId="{7D2040D1-EF63-43FF-BA68-1113E6947EB5}" srcOrd="0" destOrd="0" presId="urn:microsoft.com/office/officeart/2005/8/layout/vList2"/>
    <dgm:cxn modelId="{5D45ADBC-BA8A-4DE0-B7A9-444908A8EE6E}" srcId="{EA01E293-77E0-40B1-AD98-37F7B57B1BC1}" destId="{E536EA3E-1605-4C8A-AFA2-89582BB8F49D}" srcOrd="0" destOrd="0" parTransId="{00999801-A3BE-4941-BBA9-8CD4BA80569D}" sibTransId="{6A3CBE2F-3E99-43FE-AAE1-F74EA08CBD91}"/>
    <dgm:cxn modelId="{B053494E-5DCA-4300-868D-857FE034A589}" type="presOf" srcId="{E536EA3E-1605-4C8A-AFA2-89582BB8F49D}" destId="{E8B2A5C5-D2DC-40CB-85C2-A49162AA47BB}" srcOrd="0" destOrd="0" presId="urn:microsoft.com/office/officeart/2005/8/layout/vList2"/>
    <dgm:cxn modelId="{ECD8E5F5-45F1-40B3-99A6-EC79AE2F0E5F}" type="presParOf" srcId="{A53DE8B7-A4B6-4058-94C5-3118417F9AF7}" destId="{E8B2A5C5-D2DC-40CB-85C2-A49162AA47BB}" srcOrd="0" destOrd="0" presId="urn:microsoft.com/office/officeart/2005/8/layout/vList2"/>
    <dgm:cxn modelId="{3A9BE67C-C2FC-4370-8C75-18275DE939EC}" type="presParOf" srcId="{A53DE8B7-A4B6-4058-94C5-3118417F9AF7}" destId="{C0C33415-A991-47AD-B424-EDBF4DDAD6C8}" srcOrd="1" destOrd="0" presId="urn:microsoft.com/office/officeart/2005/8/layout/vList2"/>
    <dgm:cxn modelId="{1B0AC8E7-B4A9-4B7E-ACBE-84823B542DC1}" type="presParOf" srcId="{A53DE8B7-A4B6-4058-94C5-3118417F9AF7}" destId="{7D2040D1-EF63-43FF-BA68-1113E6947EB5}" srcOrd="2"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C785E984-9947-42A2-8B2F-E661D8F5C791}" type="doc">
      <dgm:prSet loTypeId="urn:microsoft.com/office/officeart/2005/8/layout/vList2" loCatId="list" qsTypeId="urn:microsoft.com/office/officeart/2005/8/quickstyle/simple1" qsCatId="simple" csTypeId="urn:microsoft.com/office/officeart/2005/8/colors/colorful2" csCatId="colorful" phldr="1"/>
      <dgm:spPr/>
      <dgm:t>
        <a:bodyPr/>
        <a:lstStyle/>
        <a:p>
          <a:endParaRPr lang="en-US"/>
        </a:p>
      </dgm:t>
    </dgm:pt>
    <dgm:pt modelId="{5B3963B8-5931-4168-A9E4-8BC3CE6DF187}">
      <dgm:prSet/>
      <dgm:spPr/>
      <dgm:t>
        <a:bodyPr/>
        <a:lstStyle/>
        <a:p>
          <a:r>
            <a:rPr lang="en-US" b="0" i="0" dirty="0"/>
            <a:t>Threats to biodiversity are deforestation's most well-known side effect. In actuality, woods are among the most significant </a:t>
          </a:r>
          <a:r>
            <a:rPr lang="en-US" b="0" i="0" dirty="0" err="1"/>
            <a:t>centres</a:t>
          </a:r>
          <a:r>
            <a:rPr lang="en-US" b="0" i="0" dirty="0"/>
            <a:t> of biodiversity. The forest is the habitat of several rare and vulnerable species, whether they be animals, birds, insects, amphibians, or plants.</a:t>
          </a:r>
          <a:endParaRPr lang="en-GB" b="0" i="0" dirty="0"/>
        </a:p>
        <a:p>
          <a:r>
            <a:rPr lang="en-US" b="0" i="0" dirty="0"/>
            <a:t>Forests are home to 80% of the land animals and plants on Earth.</a:t>
          </a:r>
          <a:endParaRPr lang="en-US" dirty="0"/>
        </a:p>
      </dgm:t>
    </dgm:pt>
    <dgm:pt modelId="{1FE953D8-F806-40AB-961D-64FB2EF65FD5}" type="parTrans" cxnId="{2AE3D9A9-A4DC-43DF-965B-67ACF38C780F}">
      <dgm:prSet/>
      <dgm:spPr/>
      <dgm:t>
        <a:bodyPr/>
        <a:lstStyle/>
        <a:p>
          <a:endParaRPr lang="en-US"/>
        </a:p>
      </dgm:t>
    </dgm:pt>
    <dgm:pt modelId="{87FD98FB-3397-42FB-933E-41E9E47CAC3F}" type="sibTrans" cxnId="{2AE3D9A9-A4DC-43DF-965B-67ACF38C780F}">
      <dgm:prSet/>
      <dgm:spPr/>
      <dgm:t>
        <a:bodyPr/>
        <a:lstStyle/>
        <a:p>
          <a:endParaRPr lang="en-US"/>
        </a:p>
      </dgm:t>
    </dgm:pt>
    <dgm:pt modelId="{5504EEA7-5A2E-41FE-AD54-47BC4FD04095}">
      <dgm:prSet/>
      <dgm:spPr/>
      <dgm:t>
        <a:bodyPr/>
        <a:lstStyle/>
        <a:p>
          <a:r>
            <a:rPr lang="en-US" b="0" i="0" dirty="0"/>
            <a:t>Human actions are endangering entire ecosystems, causing natural imbalances, and endangering life by destroying the woods. Trees serve a variety of purposes in the natural world, including providing shade and cooler temperatures for animals and smaller trees or vegetation that might not be able to withstand the heat of direct sunlight. The natural world is complex, interconnected, and made of thousands of interdependencies. Aside from giving animals the food and shelter they require to thrive, trees also nourish them with their fruits.</a:t>
          </a:r>
          <a:endParaRPr lang="en-US" dirty="0"/>
        </a:p>
      </dgm:t>
    </dgm:pt>
    <dgm:pt modelId="{EEB002FE-5A28-4F2C-A038-EAEEF7345C99}" type="parTrans" cxnId="{F9B3A9EF-E2A6-4387-A8FA-44E957E50E70}">
      <dgm:prSet/>
      <dgm:spPr/>
      <dgm:t>
        <a:bodyPr/>
        <a:lstStyle/>
        <a:p>
          <a:endParaRPr lang="en-US"/>
        </a:p>
      </dgm:t>
    </dgm:pt>
    <dgm:pt modelId="{81D4A7A9-22D9-4F0E-96FB-6E67565FAEC8}" type="sibTrans" cxnId="{F9B3A9EF-E2A6-4387-A8FA-44E957E50E70}">
      <dgm:prSet/>
      <dgm:spPr/>
      <dgm:t>
        <a:bodyPr/>
        <a:lstStyle/>
        <a:p>
          <a:endParaRPr lang="en-US"/>
        </a:p>
      </dgm:t>
    </dgm:pt>
    <dgm:pt modelId="{805B05CD-51C1-4766-9354-83BB9AF880D9}" type="pres">
      <dgm:prSet presAssocID="{C785E984-9947-42A2-8B2F-E661D8F5C791}" presName="linear" presStyleCnt="0">
        <dgm:presLayoutVars>
          <dgm:animLvl val="lvl"/>
          <dgm:resizeHandles val="exact"/>
        </dgm:presLayoutVars>
      </dgm:prSet>
      <dgm:spPr/>
      <dgm:t>
        <a:bodyPr/>
        <a:lstStyle/>
        <a:p>
          <a:endParaRPr lang="en-GB"/>
        </a:p>
      </dgm:t>
    </dgm:pt>
    <dgm:pt modelId="{ACB1EA40-4910-4B19-85E5-0F2A34D29540}" type="pres">
      <dgm:prSet presAssocID="{5B3963B8-5931-4168-A9E4-8BC3CE6DF187}" presName="parentText" presStyleLbl="node1" presStyleIdx="0" presStyleCnt="2">
        <dgm:presLayoutVars>
          <dgm:chMax val="0"/>
          <dgm:bulletEnabled val="1"/>
        </dgm:presLayoutVars>
      </dgm:prSet>
      <dgm:spPr/>
      <dgm:t>
        <a:bodyPr/>
        <a:lstStyle/>
        <a:p>
          <a:endParaRPr lang="en-GB"/>
        </a:p>
      </dgm:t>
    </dgm:pt>
    <dgm:pt modelId="{8BE97906-79EB-4430-8E9A-E9F1BC171C2F}" type="pres">
      <dgm:prSet presAssocID="{87FD98FB-3397-42FB-933E-41E9E47CAC3F}" presName="spacer" presStyleCnt="0"/>
      <dgm:spPr/>
    </dgm:pt>
    <dgm:pt modelId="{BDCFBDCD-2A08-4897-B5DD-12D5E50B8F0D}" type="pres">
      <dgm:prSet presAssocID="{5504EEA7-5A2E-41FE-AD54-47BC4FD04095}" presName="parentText" presStyleLbl="node1" presStyleIdx="1" presStyleCnt="2">
        <dgm:presLayoutVars>
          <dgm:chMax val="0"/>
          <dgm:bulletEnabled val="1"/>
        </dgm:presLayoutVars>
      </dgm:prSet>
      <dgm:spPr/>
      <dgm:t>
        <a:bodyPr/>
        <a:lstStyle/>
        <a:p>
          <a:endParaRPr lang="en-GB"/>
        </a:p>
      </dgm:t>
    </dgm:pt>
  </dgm:ptLst>
  <dgm:cxnLst>
    <dgm:cxn modelId="{2AE3D9A9-A4DC-43DF-965B-67ACF38C780F}" srcId="{C785E984-9947-42A2-8B2F-E661D8F5C791}" destId="{5B3963B8-5931-4168-A9E4-8BC3CE6DF187}" srcOrd="0" destOrd="0" parTransId="{1FE953D8-F806-40AB-961D-64FB2EF65FD5}" sibTransId="{87FD98FB-3397-42FB-933E-41E9E47CAC3F}"/>
    <dgm:cxn modelId="{F9B3A9EF-E2A6-4387-A8FA-44E957E50E70}" srcId="{C785E984-9947-42A2-8B2F-E661D8F5C791}" destId="{5504EEA7-5A2E-41FE-AD54-47BC4FD04095}" srcOrd="1" destOrd="0" parTransId="{EEB002FE-5A28-4F2C-A038-EAEEF7345C99}" sibTransId="{81D4A7A9-22D9-4F0E-96FB-6E67565FAEC8}"/>
    <dgm:cxn modelId="{29012804-9533-46C2-837F-6BFBEE69BD71}" type="presOf" srcId="{5504EEA7-5A2E-41FE-AD54-47BC4FD04095}" destId="{BDCFBDCD-2A08-4897-B5DD-12D5E50B8F0D}" srcOrd="0" destOrd="0" presId="urn:microsoft.com/office/officeart/2005/8/layout/vList2"/>
    <dgm:cxn modelId="{BDAD9F80-242E-4C7C-89C2-1A5875C88724}" type="presOf" srcId="{C785E984-9947-42A2-8B2F-E661D8F5C791}" destId="{805B05CD-51C1-4766-9354-83BB9AF880D9}" srcOrd="0" destOrd="0" presId="urn:microsoft.com/office/officeart/2005/8/layout/vList2"/>
    <dgm:cxn modelId="{1C245AEE-393A-4FD9-9BA1-5CE0F794E9F3}" type="presOf" srcId="{5B3963B8-5931-4168-A9E4-8BC3CE6DF187}" destId="{ACB1EA40-4910-4B19-85E5-0F2A34D29540}" srcOrd="0" destOrd="0" presId="urn:microsoft.com/office/officeart/2005/8/layout/vList2"/>
    <dgm:cxn modelId="{C6F12368-64F1-4B6C-A49C-5182B704CCFA}" type="presParOf" srcId="{805B05CD-51C1-4766-9354-83BB9AF880D9}" destId="{ACB1EA40-4910-4B19-85E5-0F2A34D29540}" srcOrd="0" destOrd="0" presId="urn:microsoft.com/office/officeart/2005/8/layout/vList2"/>
    <dgm:cxn modelId="{2A8C79AA-18D6-462D-B7B8-A31EB3E7B8FA}" type="presParOf" srcId="{805B05CD-51C1-4766-9354-83BB9AF880D9}" destId="{8BE97906-79EB-4430-8E9A-E9F1BC171C2F}" srcOrd="1" destOrd="0" presId="urn:microsoft.com/office/officeart/2005/8/layout/vList2"/>
    <dgm:cxn modelId="{9694E149-A93D-4D9C-B92C-C7AA410714D8}" type="presParOf" srcId="{805B05CD-51C1-4766-9354-83BB9AF880D9}" destId="{BDCFBDCD-2A08-4897-B5DD-12D5E50B8F0D}" srcOrd="2"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60B058DD-7ACB-4F94-8D28-25374470C2C2}"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35FA55C4-D596-450C-A2DC-1AB69B69EFD5}">
      <dgm:prSet/>
      <dgm:spPr/>
      <dgm:t>
        <a:bodyPr/>
        <a:lstStyle/>
        <a:p>
          <a:r>
            <a:rPr lang="en-US" dirty="0"/>
            <a:t>One billion of the 1.6 billion individuals who depend on healthy forests for their livelihoods are among the world's poorest. This indicates that many people rely on woods for their existence and use them for hunting and gathering unprocessed agricultural inputs. However, land tenure arrangements are not very strong in emerging nations like Borneo, Indonesia, Vietnam, Brazil, or Mexico. This enables large corporations to acquire these properties and exploit them for other purposes, upsetting the lives of the local populace.</a:t>
          </a:r>
        </a:p>
      </dgm:t>
    </dgm:pt>
    <dgm:pt modelId="{93B8322F-5C0F-473E-9E98-84C12261936D}" type="parTrans" cxnId="{81908839-83F8-497B-B129-25764FA56562}">
      <dgm:prSet/>
      <dgm:spPr/>
      <dgm:t>
        <a:bodyPr/>
        <a:lstStyle/>
        <a:p>
          <a:endParaRPr lang="en-US"/>
        </a:p>
      </dgm:t>
    </dgm:pt>
    <dgm:pt modelId="{1268EDB0-AFD5-4584-85BB-8D448397A8EE}" type="sibTrans" cxnId="{81908839-83F8-497B-B129-25764FA56562}">
      <dgm:prSet/>
      <dgm:spPr/>
      <dgm:t>
        <a:bodyPr/>
        <a:lstStyle/>
        <a:p>
          <a:endParaRPr lang="en-US"/>
        </a:p>
      </dgm:t>
    </dgm:pt>
    <dgm:pt modelId="{A78DE519-853A-44B0-8B57-DE962DEADD61}">
      <dgm:prSet/>
      <dgm:spPr/>
      <dgm:t>
        <a:bodyPr/>
        <a:lstStyle/>
        <a:p>
          <a:r>
            <a:rPr lang="en-US" b="0" i="0" dirty="0"/>
            <a:t>The locals are then faced with two options. They can choose to migrate away from "their" land in order to escape strife and take on the challenge of a new, different existence. Alternately, people can remain and </a:t>
          </a:r>
          <a:r>
            <a:rPr lang="en-US" b="0" i="0" dirty="0" err="1"/>
            <a:t>labour</a:t>
          </a:r>
          <a:r>
            <a:rPr lang="en-US" b="0" i="0" dirty="0"/>
            <a:t> on isolated plantations for the corporations doing the research, frequently receiving unjust pay and having to put up with appalling circumstances. In some nations, such as Mexico, plantation owners are frequently compelled to split their income with </a:t>
          </a:r>
          <a:r>
            <a:rPr lang="en-US" b="0" i="0" dirty="0" err="1"/>
            <a:t>neighbourhood</a:t>
          </a:r>
          <a:r>
            <a:rPr lang="en-US" b="0" i="0" dirty="0"/>
            <a:t> cartels in order to support their family and prevent having their crops destroyed.</a:t>
          </a:r>
          <a:endParaRPr lang="en-US" dirty="0"/>
        </a:p>
      </dgm:t>
    </dgm:pt>
    <dgm:pt modelId="{EC629AE4-0BE0-443A-ACFD-752F600708D0}" type="parTrans" cxnId="{DED25B99-DBCB-4ECC-A396-54BD8D2E0EC5}">
      <dgm:prSet/>
      <dgm:spPr/>
      <dgm:t>
        <a:bodyPr/>
        <a:lstStyle/>
        <a:p>
          <a:endParaRPr lang="en-US"/>
        </a:p>
      </dgm:t>
    </dgm:pt>
    <dgm:pt modelId="{4D1CCAB1-2441-4B79-BE3B-663D472808DC}" type="sibTrans" cxnId="{DED25B99-DBCB-4ECC-A396-54BD8D2E0EC5}">
      <dgm:prSet/>
      <dgm:spPr/>
      <dgm:t>
        <a:bodyPr/>
        <a:lstStyle/>
        <a:p>
          <a:endParaRPr lang="en-US"/>
        </a:p>
      </dgm:t>
    </dgm:pt>
    <dgm:pt modelId="{F0582B0B-FA07-4607-98BA-C987E3237B89}" type="pres">
      <dgm:prSet presAssocID="{60B058DD-7ACB-4F94-8D28-25374470C2C2}" presName="linear" presStyleCnt="0">
        <dgm:presLayoutVars>
          <dgm:animLvl val="lvl"/>
          <dgm:resizeHandles val="exact"/>
        </dgm:presLayoutVars>
      </dgm:prSet>
      <dgm:spPr/>
      <dgm:t>
        <a:bodyPr/>
        <a:lstStyle/>
        <a:p>
          <a:endParaRPr lang="en-GB"/>
        </a:p>
      </dgm:t>
    </dgm:pt>
    <dgm:pt modelId="{2787B7F0-B252-41BF-BFA7-9DC616E89C12}" type="pres">
      <dgm:prSet presAssocID="{35FA55C4-D596-450C-A2DC-1AB69B69EFD5}" presName="parentText" presStyleLbl="node1" presStyleIdx="0" presStyleCnt="2" custLinFactY="-7234" custLinFactNeighborY="-100000">
        <dgm:presLayoutVars>
          <dgm:chMax val="0"/>
          <dgm:bulletEnabled val="1"/>
        </dgm:presLayoutVars>
      </dgm:prSet>
      <dgm:spPr/>
      <dgm:t>
        <a:bodyPr/>
        <a:lstStyle/>
        <a:p>
          <a:endParaRPr lang="en-GB"/>
        </a:p>
      </dgm:t>
    </dgm:pt>
    <dgm:pt modelId="{74C211E1-278D-4F42-B273-DBDC2F05BFBD}" type="pres">
      <dgm:prSet presAssocID="{1268EDB0-AFD5-4584-85BB-8D448397A8EE}" presName="spacer" presStyleCnt="0"/>
      <dgm:spPr/>
    </dgm:pt>
    <dgm:pt modelId="{7037B75E-F683-4869-93A4-1ED0059E4BB5}" type="pres">
      <dgm:prSet presAssocID="{A78DE519-853A-44B0-8B57-DE962DEADD61}" presName="parentText" presStyleLbl="node1" presStyleIdx="1" presStyleCnt="2">
        <dgm:presLayoutVars>
          <dgm:chMax val="0"/>
          <dgm:bulletEnabled val="1"/>
        </dgm:presLayoutVars>
      </dgm:prSet>
      <dgm:spPr/>
      <dgm:t>
        <a:bodyPr/>
        <a:lstStyle/>
        <a:p>
          <a:endParaRPr lang="en-GB"/>
        </a:p>
      </dgm:t>
    </dgm:pt>
  </dgm:ptLst>
  <dgm:cxnLst>
    <dgm:cxn modelId="{8164E28B-73BA-4F18-A5ED-DE27622C53EA}" type="presOf" srcId="{A78DE519-853A-44B0-8B57-DE962DEADD61}" destId="{7037B75E-F683-4869-93A4-1ED0059E4BB5}" srcOrd="0" destOrd="0" presId="urn:microsoft.com/office/officeart/2005/8/layout/vList2"/>
    <dgm:cxn modelId="{81908839-83F8-497B-B129-25764FA56562}" srcId="{60B058DD-7ACB-4F94-8D28-25374470C2C2}" destId="{35FA55C4-D596-450C-A2DC-1AB69B69EFD5}" srcOrd="0" destOrd="0" parTransId="{93B8322F-5C0F-473E-9E98-84C12261936D}" sibTransId="{1268EDB0-AFD5-4584-85BB-8D448397A8EE}"/>
    <dgm:cxn modelId="{53D82A8C-B3FE-4F18-B1E1-716DE760C598}" type="presOf" srcId="{60B058DD-7ACB-4F94-8D28-25374470C2C2}" destId="{F0582B0B-FA07-4607-98BA-C987E3237B89}" srcOrd="0" destOrd="0" presId="urn:microsoft.com/office/officeart/2005/8/layout/vList2"/>
    <dgm:cxn modelId="{4F6B39E1-F5A5-4612-88C0-6A6F527F0CC6}" type="presOf" srcId="{35FA55C4-D596-450C-A2DC-1AB69B69EFD5}" destId="{2787B7F0-B252-41BF-BFA7-9DC616E89C12}" srcOrd="0" destOrd="0" presId="urn:microsoft.com/office/officeart/2005/8/layout/vList2"/>
    <dgm:cxn modelId="{DED25B99-DBCB-4ECC-A396-54BD8D2E0EC5}" srcId="{60B058DD-7ACB-4F94-8D28-25374470C2C2}" destId="{A78DE519-853A-44B0-8B57-DE962DEADD61}" srcOrd="1" destOrd="0" parTransId="{EC629AE4-0BE0-443A-ACFD-752F600708D0}" sibTransId="{4D1CCAB1-2441-4B79-BE3B-663D472808DC}"/>
    <dgm:cxn modelId="{07E9C7F4-BAAD-4C01-891C-FEA967EC56C2}" type="presParOf" srcId="{F0582B0B-FA07-4607-98BA-C987E3237B89}" destId="{2787B7F0-B252-41BF-BFA7-9DC616E89C12}" srcOrd="0" destOrd="0" presId="urn:microsoft.com/office/officeart/2005/8/layout/vList2"/>
    <dgm:cxn modelId="{5B9683C8-EA40-493F-8FA2-B7D453E87CA7}" type="presParOf" srcId="{F0582B0B-FA07-4607-98BA-C987E3237B89}" destId="{74C211E1-278D-4F42-B273-DBDC2F05BFBD}" srcOrd="1" destOrd="0" presId="urn:microsoft.com/office/officeart/2005/8/layout/vList2"/>
    <dgm:cxn modelId="{625E8999-0798-4582-B768-EAF9AEAA878F}" type="presParOf" srcId="{F0582B0B-FA07-4607-98BA-C987E3237B89}" destId="{7037B75E-F683-4869-93A4-1ED0059E4BB5}" srcOrd="2"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EDC36E05-3CFE-48A0-A3D3-50E17419CFDD}" type="doc">
      <dgm:prSet loTypeId="urn:microsoft.com/office/officeart/2005/8/layout/vList2" loCatId="list" qsTypeId="urn:microsoft.com/office/officeart/2005/8/quickstyle/simple1" qsCatId="simple" csTypeId="urn:microsoft.com/office/officeart/2005/8/colors/colorful2" csCatId="colorful" phldr="1"/>
      <dgm:spPr/>
      <dgm:t>
        <a:bodyPr/>
        <a:lstStyle/>
        <a:p>
          <a:endParaRPr lang="en-US"/>
        </a:p>
      </dgm:t>
    </dgm:pt>
    <dgm:pt modelId="{1B5E6F92-A394-46AD-AF9D-73051E89BE18}">
      <dgm:prSet/>
      <dgm:spPr/>
      <dgm:t>
        <a:bodyPr/>
        <a:lstStyle/>
        <a:p>
          <a:r>
            <a:rPr lang="en-US" b="0" i="0" dirty="0"/>
            <a:t>Additionally, deforestation has a significant influence to climate change. Why? Keep in mind that trees absorb and store CO2 all of their life</a:t>
          </a:r>
          <a:r>
            <a:rPr lang="en-US" b="0" i="0"/>
            <a:t>. </a:t>
          </a:r>
          <a:r>
            <a:rPr lang="en-US" b="0" i="0" smtClean="0"/>
            <a:t>According </a:t>
          </a:r>
          <a:r>
            <a:rPr lang="en-US" b="0" i="0" dirty="0"/>
            <a:t>to WWF, tropical forests contain more than 210 </a:t>
          </a:r>
          <a:r>
            <a:rPr lang="en-US" b="0" i="0" dirty="0" err="1"/>
            <a:t>gigatonnes</a:t>
          </a:r>
          <a:r>
            <a:rPr lang="en-US" b="0" i="0" dirty="0"/>
            <a:t> of carbon</a:t>
          </a:r>
          <a:r>
            <a:rPr lang="en-US" b="0" i="0" dirty="0" smtClean="0"/>
            <a:t>. </a:t>
          </a:r>
          <a:r>
            <a:rPr lang="en-US" b="0" i="0" dirty="0"/>
            <a:t>Worryingly, there are two significant drawbacks to cutting down these trees.</a:t>
          </a:r>
          <a:endParaRPr lang="en-US" dirty="0"/>
        </a:p>
      </dgm:t>
    </dgm:pt>
    <dgm:pt modelId="{5A4EAC0A-CFC3-443E-BB7C-8BAABC4566C1}" type="parTrans" cxnId="{EE8FAC3F-76EC-43F7-88B7-CE6F4861A73D}">
      <dgm:prSet/>
      <dgm:spPr/>
      <dgm:t>
        <a:bodyPr/>
        <a:lstStyle/>
        <a:p>
          <a:endParaRPr lang="en-US"/>
        </a:p>
      </dgm:t>
    </dgm:pt>
    <dgm:pt modelId="{D96F878A-F4EC-4004-88F4-0E50B25C144A}" type="sibTrans" cxnId="{EE8FAC3F-76EC-43F7-88B7-CE6F4861A73D}">
      <dgm:prSet/>
      <dgm:spPr/>
      <dgm:t>
        <a:bodyPr/>
        <a:lstStyle/>
        <a:p>
          <a:endParaRPr lang="en-US"/>
        </a:p>
      </dgm:t>
    </dgm:pt>
    <dgm:pt modelId="{6F84F070-7B02-465A-B558-C4BDB9B7A2D1}">
      <dgm:prSet/>
      <dgm:spPr/>
      <dgm:t>
        <a:bodyPr/>
        <a:lstStyle/>
        <a:p>
          <a:r>
            <a:rPr lang="en-US" b="0" i="0" dirty="0"/>
            <a:t>First off, cutting down trees causes them to release the CO2 they were storing back into the environment. Second, the planet's capacity to absorb and store CO2 will decline as fewer trees are present. Both of these factors have a detrimental impact on climate change and the greenhouse effect. In fact, deforestation is thought to be the cause of 10 to 15 percent of all human CO2 emissions, despite the fact that food and agriculture account for 24 percent of greenhouse gas emissions.</a:t>
          </a:r>
          <a:endParaRPr lang="en-US" dirty="0"/>
        </a:p>
      </dgm:t>
    </dgm:pt>
    <dgm:pt modelId="{A6D6D72F-79F6-46BF-ACE2-FE43275408C5}" type="parTrans" cxnId="{44EA46D8-15AF-4FD2-BB4D-FEEFEB414FDF}">
      <dgm:prSet/>
      <dgm:spPr/>
      <dgm:t>
        <a:bodyPr/>
        <a:lstStyle/>
        <a:p>
          <a:endParaRPr lang="en-US"/>
        </a:p>
      </dgm:t>
    </dgm:pt>
    <dgm:pt modelId="{93961E68-2659-4305-AB8E-93439D234826}" type="sibTrans" cxnId="{44EA46D8-15AF-4FD2-BB4D-FEEFEB414FDF}">
      <dgm:prSet/>
      <dgm:spPr/>
      <dgm:t>
        <a:bodyPr/>
        <a:lstStyle/>
        <a:p>
          <a:endParaRPr lang="en-US"/>
        </a:p>
      </dgm:t>
    </dgm:pt>
    <dgm:pt modelId="{E2E30FB5-5677-4C61-B034-782CF4DFDAAA}" type="pres">
      <dgm:prSet presAssocID="{EDC36E05-3CFE-48A0-A3D3-50E17419CFDD}" presName="linear" presStyleCnt="0">
        <dgm:presLayoutVars>
          <dgm:animLvl val="lvl"/>
          <dgm:resizeHandles val="exact"/>
        </dgm:presLayoutVars>
      </dgm:prSet>
      <dgm:spPr/>
      <dgm:t>
        <a:bodyPr/>
        <a:lstStyle/>
        <a:p>
          <a:endParaRPr lang="en-GB"/>
        </a:p>
      </dgm:t>
    </dgm:pt>
    <dgm:pt modelId="{C6082FCA-3AE9-44EB-9887-9A7095FD49C5}" type="pres">
      <dgm:prSet presAssocID="{1B5E6F92-A394-46AD-AF9D-73051E89BE18}" presName="parentText" presStyleLbl="node1" presStyleIdx="0" presStyleCnt="2">
        <dgm:presLayoutVars>
          <dgm:chMax val="0"/>
          <dgm:bulletEnabled val="1"/>
        </dgm:presLayoutVars>
      </dgm:prSet>
      <dgm:spPr/>
      <dgm:t>
        <a:bodyPr/>
        <a:lstStyle/>
        <a:p>
          <a:endParaRPr lang="en-GB"/>
        </a:p>
      </dgm:t>
    </dgm:pt>
    <dgm:pt modelId="{D1431ACE-9025-4F8F-A105-99BCCA3BD8A0}" type="pres">
      <dgm:prSet presAssocID="{D96F878A-F4EC-4004-88F4-0E50B25C144A}" presName="spacer" presStyleCnt="0"/>
      <dgm:spPr/>
    </dgm:pt>
    <dgm:pt modelId="{30B4E06D-47CE-4184-B53D-9F153C0EBC3F}" type="pres">
      <dgm:prSet presAssocID="{6F84F070-7B02-465A-B558-C4BDB9B7A2D1}" presName="parentText" presStyleLbl="node1" presStyleIdx="1" presStyleCnt="2">
        <dgm:presLayoutVars>
          <dgm:chMax val="0"/>
          <dgm:bulletEnabled val="1"/>
        </dgm:presLayoutVars>
      </dgm:prSet>
      <dgm:spPr/>
      <dgm:t>
        <a:bodyPr/>
        <a:lstStyle/>
        <a:p>
          <a:endParaRPr lang="en-GB"/>
        </a:p>
      </dgm:t>
    </dgm:pt>
  </dgm:ptLst>
  <dgm:cxnLst>
    <dgm:cxn modelId="{EE8FAC3F-76EC-43F7-88B7-CE6F4861A73D}" srcId="{EDC36E05-3CFE-48A0-A3D3-50E17419CFDD}" destId="{1B5E6F92-A394-46AD-AF9D-73051E89BE18}" srcOrd="0" destOrd="0" parTransId="{5A4EAC0A-CFC3-443E-BB7C-8BAABC4566C1}" sibTransId="{D96F878A-F4EC-4004-88F4-0E50B25C144A}"/>
    <dgm:cxn modelId="{BEE52F83-1467-447A-A180-C6B4ED292DD7}" type="presOf" srcId="{1B5E6F92-A394-46AD-AF9D-73051E89BE18}" destId="{C6082FCA-3AE9-44EB-9887-9A7095FD49C5}" srcOrd="0" destOrd="0" presId="urn:microsoft.com/office/officeart/2005/8/layout/vList2"/>
    <dgm:cxn modelId="{3FBC9C35-5F55-40E7-B6DF-9815EE23DC22}" type="presOf" srcId="{EDC36E05-3CFE-48A0-A3D3-50E17419CFDD}" destId="{E2E30FB5-5677-4C61-B034-782CF4DFDAAA}" srcOrd="0" destOrd="0" presId="urn:microsoft.com/office/officeart/2005/8/layout/vList2"/>
    <dgm:cxn modelId="{44EA46D8-15AF-4FD2-BB4D-FEEFEB414FDF}" srcId="{EDC36E05-3CFE-48A0-A3D3-50E17419CFDD}" destId="{6F84F070-7B02-465A-B558-C4BDB9B7A2D1}" srcOrd="1" destOrd="0" parTransId="{A6D6D72F-79F6-46BF-ACE2-FE43275408C5}" sibTransId="{93961E68-2659-4305-AB8E-93439D234826}"/>
    <dgm:cxn modelId="{05A28136-9A20-40CF-B3F1-93344751844A}" type="presOf" srcId="{6F84F070-7B02-465A-B558-C4BDB9B7A2D1}" destId="{30B4E06D-47CE-4184-B53D-9F153C0EBC3F}" srcOrd="0" destOrd="0" presId="urn:microsoft.com/office/officeart/2005/8/layout/vList2"/>
    <dgm:cxn modelId="{E1E83D38-A7FE-499A-87E6-1C16164D4253}" type="presParOf" srcId="{E2E30FB5-5677-4C61-B034-782CF4DFDAAA}" destId="{C6082FCA-3AE9-44EB-9887-9A7095FD49C5}" srcOrd="0" destOrd="0" presId="urn:microsoft.com/office/officeart/2005/8/layout/vList2"/>
    <dgm:cxn modelId="{622CAB74-0EB3-4DC9-A043-7CBB1BE4F5A1}" type="presParOf" srcId="{E2E30FB5-5677-4C61-B034-782CF4DFDAAA}" destId="{D1431ACE-9025-4F8F-A105-99BCCA3BD8A0}" srcOrd="1" destOrd="0" presId="urn:microsoft.com/office/officeart/2005/8/layout/vList2"/>
    <dgm:cxn modelId="{6C3A1941-9CEF-4DAE-8C69-E90377C01123}" type="presParOf" srcId="{E2E30FB5-5677-4C61-B034-782CF4DFDAAA}" destId="{30B4E06D-47CE-4184-B53D-9F153C0EBC3F}" srcOrd="2"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B4684A66-B867-4D5C-994C-DF27B2C72212}" type="doc">
      <dgm:prSet loTypeId="urn:microsoft.com/office/officeart/2005/8/layout/vList2" loCatId="list" qsTypeId="urn:microsoft.com/office/officeart/2005/8/quickstyle/simple1" qsCatId="simple" csTypeId="urn:microsoft.com/office/officeart/2005/8/colors/colorful2" csCatId="colorful" phldr="1"/>
      <dgm:spPr/>
      <dgm:t>
        <a:bodyPr/>
        <a:lstStyle/>
        <a:p>
          <a:endParaRPr lang="en-US"/>
        </a:p>
      </dgm:t>
    </dgm:pt>
    <dgm:pt modelId="{9AC884FB-BE7F-4C4A-AB2A-9194141F2331}">
      <dgm:prSet/>
      <dgm:spPr/>
      <dgm:t>
        <a:bodyPr/>
        <a:lstStyle/>
        <a:p>
          <a:r>
            <a:rPr lang="en-US" dirty="0"/>
            <a:t>World-wide hotspots for deforestation include Brazil and the Amazon rainforest (but for the wrong reasons). One of the greatest forest hotspots in the world with abundant biodiversity is the Amazon Rainforest. It is one of the planet's "lungs" because of its capacity to store carbon and create oxygen.</a:t>
          </a:r>
        </a:p>
      </dgm:t>
    </dgm:pt>
    <dgm:pt modelId="{FCB3620B-A939-4F02-BEF3-5E7EA07ECF85}" type="parTrans" cxnId="{72BADA3A-9E85-471A-B05B-AAA07DA67362}">
      <dgm:prSet/>
      <dgm:spPr/>
      <dgm:t>
        <a:bodyPr/>
        <a:lstStyle/>
        <a:p>
          <a:endParaRPr lang="en-US"/>
        </a:p>
      </dgm:t>
    </dgm:pt>
    <dgm:pt modelId="{990E05C1-29C2-439F-AEAE-E084DE9B137B}" type="sibTrans" cxnId="{72BADA3A-9E85-471A-B05B-AAA07DA67362}">
      <dgm:prSet/>
      <dgm:spPr/>
      <dgm:t>
        <a:bodyPr/>
        <a:lstStyle/>
        <a:p>
          <a:endParaRPr lang="en-US"/>
        </a:p>
      </dgm:t>
    </dgm:pt>
    <dgm:pt modelId="{9A655FA1-1BA5-458C-9E05-847652CDFBDE}">
      <dgm:prSet/>
      <dgm:spPr/>
      <dgm:t>
        <a:bodyPr/>
        <a:lstStyle/>
        <a:p>
          <a:r>
            <a:rPr lang="en-US" dirty="0"/>
            <a:t>The Amazon forest has been endangered since the 1960s, and over 760 000 km2 (or around 20% of its original size) of forest land have been destroyed. Prior to 1980–1990, subsistence farming and huge industrial projects like dams, highways, or mining were the primary contributors to deforestation in the Amazon area.</a:t>
          </a:r>
        </a:p>
      </dgm:t>
    </dgm:pt>
    <dgm:pt modelId="{E165D3E7-74C6-405A-A956-18321D56C967}" type="parTrans" cxnId="{7C8066DF-AFC5-4CD2-B613-8DAEF3B9089A}">
      <dgm:prSet/>
      <dgm:spPr/>
      <dgm:t>
        <a:bodyPr/>
        <a:lstStyle/>
        <a:p>
          <a:endParaRPr lang="en-US"/>
        </a:p>
      </dgm:t>
    </dgm:pt>
    <dgm:pt modelId="{40722F11-6D12-4B22-86F2-363CE70AFFBE}" type="sibTrans" cxnId="{7C8066DF-AFC5-4CD2-B613-8DAEF3B9089A}">
      <dgm:prSet/>
      <dgm:spPr/>
      <dgm:t>
        <a:bodyPr/>
        <a:lstStyle/>
        <a:p>
          <a:endParaRPr lang="en-US"/>
        </a:p>
      </dgm:t>
    </dgm:pt>
    <dgm:pt modelId="{88F4B8E6-07E8-40BE-B4FF-9089B2357B7E}" type="pres">
      <dgm:prSet presAssocID="{B4684A66-B867-4D5C-994C-DF27B2C72212}" presName="linear" presStyleCnt="0">
        <dgm:presLayoutVars>
          <dgm:animLvl val="lvl"/>
          <dgm:resizeHandles val="exact"/>
        </dgm:presLayoutVars>
      </dgm:prSet>
      <dgm:spPr/>
      <dgm:t>
        <a:bodyPr/>
        <a:lstStyle/>
        <a:p>
          <a:endParaRPr lang="en-GB"/>
        </a:p>
      </dgm:t>
    </dgm:pt>
    <dgm:pt modelId="{C35707C7-8D5A-4109-8AC7-8A46B110AA0E}" type="pres">
      <dgm:prSet presAssocID="{9AC884FB-BE7F-4C4A-AB2A-9194141F2331}" presName="parentText" presStyleLbl="node1" presStyleIdx="0" presStyleCnt="2">
        <dgm:presLayoutVars>
          <dgm:chMax val="0"/>
          <dgm:bulletEnabled val="1"/>
        </dgm:presLayoutVars>
      </dgm:prSet>
      <dgm:spPr/>
      <dgm:t>
        <a:bodyPr/>
        <a:lstStyle/>
        <a:p>
          <a:endParaRPr lang="en-GB"/>
        </a:p>
      </dgm:t>
    </dgm:pt>
    <dgm:pt modelId="{901643CA-86C1-4FB7-99E1-A31F255691EA}" type="pres">
      <dgm:prSet presAssocID="{990E05C1-29C2-439F-AEAE-E084DE9B137B}" presName="spacer" presStyleCnt="0"/>
      <dgm:spPr/>
    </dgm:pt>
    <dgm:pt modelId="{996D5AA3-B691-47EA-8BA2-FE1A809DF1A2}" type="pres">
      <dgm:prSet presAssocID="{9A655FA1-1BA5-458C-9E05-847652CDFBDE}" presName="parentText" presStyleLbl="node1" presStyleIdx="1" presStyleCnt="2">
        <dgm:presLayoutVars>
          <dgm:chMax val="0"/>
          <dgm:bulletEnabled val="1"/>
        </dgm:presLayoutVars>
      </dgm:prSet>
      <dgm:spPr/>
      <dgm:t>
        <a:bodyPr/>
        <a:lstStyle/>
        <a:p>
          <a:endParaRPr lang="en-GB"/>
        </a:p>
      </dgm:t>
    </dgm:pt>
  </dgm:ptLst>
  <dgm:cxnLst>
    <dgm:cxn modelId="{ECD4AD3E-0640-4095-8B4C-1BBD0C952694}" type="presOf" srcId="{9A655FA1-1BA5-458C-9E05-847652CDFBDE}" destId="{996D5AA3-B691-47EA-8BA2-FE1A809DF1A2}" srcOrd="0" destOrd="0" presId="urn:microsoft.com/office/officeart/2005/8/layout/vList2"/>
    <dgm:cxn modelId="{72BADA3A-9E85-471A-B05B-AAA07DA67362}" srcId="{B4684A66-B867-4D5C-994C-DF27B2C72212}" destId="{9AC884FB-BE7F-4C4A-AB2A-9194141F2331}" srcOrd="0" destOrd="0" parTransId="{FCB3620B-A939-4F02-BEF3-5E7EA07ECF85}" sibTransId="{990E05C1-29C2-439F-AEAE-E084DE9B137B}"/>
    <dgm:cxn modelId="{7C8066DF-AFC5-4CD2-B613-8DAEF3B9089A}" srcId="{B4684A66-B867-4D5C-994C-DF27B2C72212}" destId="{9A655FA1-1BA5-458C-9E05-847652CDFBDE}" srcOrd="1" destOrd="0" parTransId="{E165D3E7-74C6-405A-A956-18321D56C967}" sibTransId="{40722F11-6D12-4B22-86F2-363CE70AFFBE}"/>
    <dgm:cxn modelId="{CF85AB81-A78B-4457-B207-84B7983AC3B6}" type="presOf" srcId="{9AC884FB-BE7F-4C4A-AB2A-9194141F2331}" destId="{C35707C7-8D5A-4109-8AC7-8A46B110AA0E}" srcOrd="0" destOrd="0" presId="urn:microsoft.com/office/officeart/2005/8/layout/vList2"/>
    <dgm:cxn modelId="{62E99547-62FA-4964-B148-6F5D53ED9849}" type="presOf" srcId="{B4684A66-B867-4D5C-994C-DF27B2C72212}" destId="{88F4B8E6-07E8-40BE-B4FF-9089B2357B7E}" srcOrd="0" destOrd="0" presId="urn:microsoft.com/office/officeart/2005/8/layout/vList2"/>
    <dgm:cxn modelId="{4DC82AEF-F0D4-4D95-B9D2-F863536C11CB}" type="presParOf" srcId="{88F4B8E6-07E8-40BE-B4FF-9089B2357B7E}" destId="{C35707C7-8D5A-4109-8AC7-8A46B110AA0E}" srcOrd="0" destOrd="0" presId="urn:microsoft.com/office/officeart/2005/8/layout/vList2"/>
    <dgm:cxn modelId="{E662A621-5268-4856-90FA-7AD35D93262F}" type="presParOf" srcId="{88F4B8E6-07E8-40BE-B4FF-9089B2357B7E}" destId="{901643CA-86C1-4FB7-99E1-A31F255691EA}" srcOrd="1" destOrd="0" presId="urn:microsoft.com/office/officeart/2005/8/layout/vList2"/>
    <dgm:cxn modelId="{74F4DE14-E696-4D46-807D-883D95C67EF4}" type="presParOf" srcId="{88F4B8E6-07E8-40BE-B4FF-9089B2357B7E}" destId="{996D5AA3-B691-47EA-8BA2-FE1A809DF1A2}" srcOrd="2"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BF151247-FDC4-430E-BD88-6137CDAC122C}" type="doc">
      <dgm:prSet loTypeId="urn:microsoft.com/office/officeart/2005/8/layout/vList2" loCatId="list" qsTypeId="urn:microsoft.com/office/officeart/2005/8/quickstyle/simple1" qsCatId="simple" csTypeId="urn:microsoft.com/office/officeart/2005/8/colors/colorful2" csCatId="colorful" phldr="1"/>
      <dgm:spPr/>
      <dgm:t>
        <a:bodyPr/>
        <a:lstStyle/>
        <a:p>
          <a:endParaRPr lang="en-US"/>
        </a:p>
      </dgm:t>
    </dgm:pt>
    <dgm:pt modelId="{70BFC6EB-0D56-4925-B98F-C719CFDDE0A9}">
      <dgm:prSet/>
      <dgm:spPr/>
      <dgm:t>
        <a:bodyPr/>
        <a:lstStyle/>
        <a:p>
          <a:r>
            <a:rPr lang="en-US" dirty="0"/>
            <a:t>As customers, we have the option to pick less </a:t>
          </a:r>
          <a:r>
            <a:rPr lang="en-US" dirty="0" err="1"/>
            <a:t>industrialised</a:t>
          </a:r>
          <a:r>
            <a:rPr lang="en-US" dirty="0"/>
            <a:t> and processed goods over things like cookies, crackers, noodles, or cosmetics that contain a lot of palm oil. Instead, we may choose a homemade method that is healthier for the environment and our health because it uses less chemicals and food preservatives.</a:t>
          </a:r>
        </a:p>
      </dgm:t>
    </dgm:pt>
    <dgm:pt modelId="{A93D1BDD-50A2-40B6-82FF-079CB6942ADC}" type="parTrans" cxnId="{DD6ED33A-8C14-482A-B5AD-0A3F2A9DCDBC}">
      <dgm:prSet/>
      <dgm:spPr/>
      <dgm:t>
        <a:bodyPr/>
        <a:lstStyle/>
        <a:p>
          <a:endParaRPr lang="en-US"/>
        </a:p>
      </dgm:t>
    </dgm:pt>
    <dgm:pt modelId="{21327FBA-7E7D-4B63-B667-5DB08BE8E838}" type="sibTrans" cxnId="{DD6ED33A-8C14-482A-B5AD-0A3F2A9DCDBC}">
      <dgm:prSet/>
      <dgm:spPr/>
      <dgm:t>
        <a:bodyPr/>
        <a:lstStyle/>
        <a:p>
          <a:endParaRPr lang="en-US"/>
        </a:p>
      </dgm:t>
    </dgm:pt>
    <dgm:pt modelId="{4FC1C355-18C3-43EA-841B-1793CDA42A37}">
      <dgm:prSet/>
      <dgm:spPr/>
      <dgm:t>
        <a:bodyPr/>
        <a:lstStyle/>
        <a:p>
          <a:r>
            <a:rPr lang="en-US" dirty="0"/>
            <a:t>Although, you may still consume more sensibly while maintaining your lifestyle if you are unwilling to make such adjustments since they take time. You can purchase goods from companies that use environmentally friendly business strategies in this regard. The greatest option for the environment is to buy food directly from small farmers that use agroforestry.</a:t>
          </a:r>
        </a:p>
      </dgm:t>
    </dgm:pt>
    <dgm:pt modelId="{83872BF0-EFDF-49E0-9ECA-21338E5323D6}" type="parTrans" cxnId="{CBB815EF-310E-4606-93A7-B909B9434B2F}">
      <dgm:prSet/>
      <dgm:spPr/>
      <dgm:t>
        <a:bodyPr/>
        <a:lstStyle/>
        <a:p>
          <a:endParaRPr lang="en-US"/>
        </a:p>
      </dgm:t>
    </dgm:pt>
    <dgm:pt modelId="{2EB75F6E-C766-4177-87FA-A2C055EF281D}" type="sibTrans" cxnId="{CBB815EF-310E-4606-93A7-B909B9434B2F}">
      <dgm:prSet/>
      <dgm:spPr/>
      <dgm:t>
        <a:bodyPr/>
        <a:lstStyle/>
        <a:p>
          <a:endParaRPr lang="en-US"/>
        </a:p>
      </dgm:t>
    </dgm:pt>
    <dgm:pt modelId="{C9197FF0-7C41-41F7-95D0-0DB39597919F}" type="pres">
      <dgm:prSet presAssocID="{BF151247-FDC4-430E-BD88-6137CDAC122C}" presName="linear" presStyleCnt="0">
        <dgm:presLayoutVars>
          <dgm:animLvl val="lvl"/>
          <dgm:resizeHandles val="exact"/>
        </dgm:presLayoutVars>
      </dgm:prSet>
      <dgm:spPr/>
      <dgm:t>
        <a:bodyPr/>
        <a:lstStyle/>
        <a:p>
          <a:endParaRPr lang="en-GB"/>
        </a:p>
      </dgm:t>
    </dgm:pt>
    <dgm:pt modelId="{94C5DDA9-BD5E-45B9-A4B2-3AA146FB5719}" type="pres">
      <dgm:prSet presAssocID="{70BFC6EB-0D56-4925-B98F-C719CFDDE0A9}" presName="parentText" presStyleLbl="node1" presStyleIdx="0" presStyleCnt="2">
        <dgm:presLayoutVars>
          <dgm:chMax val="0"/>
          <dgm:bulletEnabled val="1"/>
        </dgm:presLayoutVars>
      </dgm:prSet>
      <dgm:spPr/>
      <dgm:t>
        <a:bodyPr/>
        <a:lstStyle/>
        <a:p>
          <a:endParaRPr lang="en-GB"/>
        </a:p>
      </dgm:t>
    </dgm:pt>
    <dgm:pt modelId="{D80843B0-46A7-4361-848C-81026E099843}" type="pres">
      <dgm:prSet presAssocID="{21327FBA-7E7D-4B63-B667-5DB08BE8E838}" presName="spacer" presStyleCnt="0"/>
      <dgm:spPr/>
    </dgm:pt>
    <dgm:pt modelId="{8FA64513-5E8B-476E-BB8B-116D88B06B7F}" type="pres">
      <dgm:prSet presAssocID="{4FC1C355-18C3-43EA-841B-1793CDA42A37}" presName="parentText" presStyleLbl="node1" presStyleIdx="1" presStyleCnt="2">
        <dgm:presLayoutVars>
          <dgm:chMax val="0"/>
          <dgm:bulletEnabled val="1"/>
        </dgm:presLayoutVars>
      </dgm:prSet>
      <dgm:spPr/>
      <dgm:t>
        <a:bodyPr/>
        <a:lstStyle/>
        <a:p>
          <a:endParaRPr lang="en-GB"/>
        </a:p>
      </dgm:t>
    </dgm:pt>
  </dgm:ptLst>
  <dgm:cxnLst>
    <dgm:cxn modelId="{9C157AAF-F9C0-4E79-83F8-702F889D91E2}" type="presOf" srcId="{4FC1C355-18C3-43EA-841B-1793CDA42A37}" destId="{8FA64513-5E8B-476E-BB8B-116D88B06B7F}" srcOrd="0" destOrd="0" presId="urn:microsoft.com/office/officeart/2005/8/layout/vList2"/>
    <dgm:cxn modelId="{31E3DF9A-A77D-4679-BD61-8BDBE36268AD}" type="presOf" srcId="{BF151247-FDC4-430E-BD88-6137CDAC122C}" destId="{C9197FF0-7C41-41F7-95D0-0DB39597919F}" srcOrd="0" destOrd="0" presId="urn:microsoft.com/office/officeart/2005/8/layout/vList2"/>
    <dgm:cxn modelId="{3D74B5A8-ED05-419E-8F7B-3DFF7EF1B62C}" type="presOf" srcId="{70BFC6EB-0D56-4925-B98F-C719CFDDE0A9}" destId="{94C5DDA9-BD5E-45B9-A4B2-3AA146FB5719}" srcOrd="0" destOrd="0" presId="urn:microsoft.com/office/officeart/2005/8/layout/vList2"/>
    <dgm:cxn modelId="{CBB815EF-310E-4606-93A7-B909B9434B2F}" srcId="{BF151247-FDC4-430E-BD88-6137CDAC122C}" destId="{4FC1C355-18C3-43EA-841B-1793CDA42A37}" srcOrd="1" destOrd="0" parTransId="{83872BF0-EFDF-49E0-9ECA-21338E5323D6}" sibTransId="{2EB75F6E-C766-4177-87FA-A2C055EF281D}"/>
    <dgm:cxn modelId="{DD6ED33A-8C14-482A-B5AD-0A3F2A9DCDBC}" srcId="{BF151247-FDC4-430E-BD88-6137CDAC122C}" destId="{70BFC6EB-0D56-4925-B98F-C719CFDDE0A9}" srcOrd="0" destOrd="0" parTransId="{A93D1BDD-50A2-40B6-82FF-079CB6942ADC}" sibTransId="{21327FBA-7E7D-4B63-B667-5DB08BE8E838}"/>
    <dgm:cxn modelId="{B334646D-B343-4034-A89C-1558D21223B3}" type="presParOf" srcId="{C9197FF0-7C41-41F7-95D0-0DB39597919F}" destId="{94C5DDA9-BD5E-45B9-A4B2-3AA146FB5719}" srcOrd="0" destOrd="0" presId="urn:microsoft.com/office/officeart/2005/8/layout/vList2"/>
    <dgm:cxn modelId="{0087897F-A7DF-4B51-A5F8-78CDF6D17926}" type="presParOf" srcId="{C9197FF0-7C41-41F7-95D0-0DB39597919F}" destId="{D80843B0-46A7-4361-848C-81026E099843}" srcOrd="1" destOrd="0" presId="urn:microsoft.com/office/officeart/2005/8/layout/vList2"/>
    <dgm:cxn modelId="{E7314094-BA9E-4710-910D-4C4053CF5304}" type="presParOf" srcId="{C9197FF0-7C41-41F7-95D0-0DB39597919F}" destId="{8FA64513-5E8B-476E-BB8B-116D88B06B7F}" srcOrd="2"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5CE90632-C20D-46C3-9876-63B79BD17D7A}"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2C7FCE05-9363-4834-B284-CF224E77F3C4}">
      <dgm:prSet/>
      <dgm:spPr/>
      <dgm:t>
        <a:bodyPr/>
        <a:lstStyle/>
        <a:p>
          <a:r>
            <a:rPr lang="en-GB" dirty="0"/>
            <a:t>1 – </a:t>
          </a:r>
          <a:r>
            <a:rPr lang="en-US" dirty="0"/>
            <a:t>Fighting illegal logging and restricting logging in old-growth forests are priorities</a:t>
          </a:r>
        </a:p>
      </dgm:t>
    </dgm:pt>
    <dgm:pt modelId="{23169CF5-7CC2-4663-A2DC-EB2C6826D27A}" type="parTrans" cxnId="{B95C7102-BFE1-4DE6-9630-F14E399D2B45}">
      <dgm:prSet/>
      <dgm:spPr/>
      <dgm:t>
        <a:bodyPr/>
        <a:lstStyle/>
        <a:p>
          <a:endParaRPr lang="en-US"/>
        </a:p>
      </dgm:t>
    </dgm:pt>
    <dgm:pt modelId="{D94ECE73-3FB0-4BB5-BF4F-E8D4361A1221}" type="sibTrans" cxnId="{B95C7102-BFE1-4DE6-9630-F14E399D2B45}">
      <dgm:prSet/>
      <dgm:spPr/>
      <dgm:t>
        <a:bodyPr/>
        <a:lstStyle/>
        <a:p>
          <a:endParaRPr lang="en-US"/>
        </a:p>
      </dgm:t>
    </dgm:pt>
    <dgm:pt modelId="{CE05890B-E22A-4D9A-B8D3-74B8F3CD3205}">
      <dgm:prSet/>
      <dgm:spPr/>
      <dgm:t>
        <a:bodyPr/>
        <a:lstStyle/>
        <a:p>
          <a:r>
            <a:rPr lang="en-GB" dirty="0"/>
            <a:t>2 – </a:t>
          </a:r>
          <a:r>
            <a:rPr lang="en-US" dirty="0"/>
            <a:t>Protecting forested regions requires enacting laws and policies that guarantee forests are preserved and restored</a:t>
          </a:r>
          <a:endParaRPr lang="en-GB" dirty="0"/>
        </a:p>
      </dgm:t>
    </dgm:pt>
    <dgm:pt modelId="{ED44BCE1-D148-463F-9E55-DF413945FCF8}" type="parTrans" cxnId="{987F2F58-C1D8-42BC-9FE9-FB6AE156A6B6}">
      <dgm:prSet/>
      <dgm:spPr/>
      <dgm:t>
        <a:bodyPr/>
        <a:lstStyle/>
        <a:p>
          <a:endParaRPr lang="en-US"/>
        </a:p>
      </dgm:t>
    </dgm:pt>
    <dgm:pt modelId="{0CA59543-25A5-4D5D-91D5-F2EA83EC7C22}" type="sibTrans" cxnId="{987F2F58-C1D8-42BC-9FE9-FB6AE156A6B6}">
      <dgm:prSet/>
      <dgm:spPr/>
      <dgm:t>
        <a:bodyPr/>
        <a:lstStyle/>
        <a:p>
          <a:endParaRPr lang="en-US"/>
        </a:p>
      </dgm:t>
    </dgm:pt>
    <dgm:pt modelId="{F539B205-4FE8-4903-9C37-EACC0EF955B9}">
      <dgm:prSet/>
      <dgm:spPr/>
      <dgm:t>
        <a:bodyPr/>
        <a:lstStyle/>
        <a:p>
          <a:r>
            <a:rPr lang="en-GB" dirty="0"/>
            <a:t>3 – </a:t>
          </a:r>
          <a:r>
            <a:rPr lang="en-US" dirty="0"/>
            <a:t>Restructuring trade agreements, beginning to value goods derived from deforestation differently, providing incentives for using sustainable forestry certifications like FSC, and placing bets on land management strategies like wildfire corridors</a:t>
          </a:r>
        </a:p>
      </dgm:t>
    </dgm:pt>
    <dgm:pt modelId="{BB814BFA-C41B-4E57-AE62-31BA81032E0E}" type="parTrans" cxnId="{F8DB30E7-BBF4-43B8-AE4E-7F0718E664FD}">
      <dgm:prSet/>
      <dgm:spPr/>
      <dgm:t>
        <a:bodyPr/>
        <a:lstStyle/>
        <a:p>
          <a:endParaRPr lang="en-US"/>
        </a:p>
      </dgm:t>
    </dgm:pt>
    <dgm:pt modelId="{AEBAE37D-C9F5-4FFB-AB4C-BCAE903C9DF1}" type="sibTrans" cxnId="{F8DB30E7-BBF4-43B8-AE4E-7F0718E664FD}">
      <dgm:prSet/>
      <dgm:spPr/>
      <dgm:t>
        <a:bodyPr/>
        <a:lstStyle/>
        <a:p>
          <a:endParaRPr lang="en-US"/>
        </a:p>
      </dgm:t>
    </dgm:pt>
    <dgm:pt modelId="{5E2FDD88-B444-462C-99DF-95578222EFE9}">
      <dgm:prSet/>
      <dgm:spPr/>
      <dgm:t>
        <a:bodyPr/>
        <a:lstStyle/>
        <a:p>
          <a:r>
            <a:rPr lang="en-GB" dirty="0"/>
            <a:t>4 – </a:t>
          </a:r>
          <a:r>
            <a:rPr lang="en-US" dirty="0"/>
            <a:t>Informing visitors and locals about the importance of preserving forests and promoting ecotourism. </a:t>
          </a:r>
        </a:p>
      </dgm:t>
    </dgm:pt>
    <dgm:pt modelId="{48B04CCD-3AA3-4BC2-8B6F-C6E86349DF46}" type="parTrans" cxnId="{F57C823E-BF44-4E6F-855F-835C4D1D7E3C}">
      <dgm:prSet/>
      <dgm:spPr/>
      <dgm:t>
        <a:bodyPr/>
        <a:lstStyle/>
        <a:p>
          <a:endParaRPr lang="en-US"/>
        </a:p>
      </dgm:t>
    </dgm:pt>
    <dgm:pt modelId="{073B29A6-582A-4468-B4D1-AF16E1BD6AA8}" type="sibTrans" cxnId="{F57C823E-BF44-4E6F-855F-835C4D1D7E3C}">
      <dgm:prSet/>
      <dgm:spPr/>
      <dgm:t>
        <a:bodyPr/>
        <a:lstStyle/>
        <a:p>
          <a:endParaRPr lang="en-US"/>
        </a:p>
      </dgm:t>
    </dgm:pt>
    <dgm:pt modelId="{C06F24FD-1706-47BF-9801-766941CD19E2}" type="pres">
      <dgm:prSet presAssocID="{5CE90632-C20D-46C3-9876-63B79BD17D7A}" presName="linear" presStyleCnt="0">
        <dgm:presLayoutVars>
          <dgm:animLvl val="lvl"/>
          <dgm:resizeHandles val="exact"/>
        </dgm:presLayoutVars>
      </dgm:prSet>
      <dgm:spPr/>
      <dgm:t>
        <a:bodyPr/>
        <a:lstStyle/>
        <a:p>
          <a:endParaRPr lang="en-GB"/>
        </a:p>
      </dgm:t>
    </dgm:pt>
    <dgm:pt modelId="{F57B8887-292F-4359-BBBC-141DAECDAE41}" type="pres">
      <dgm:prSet presAssocID="{2C7FCE05-9363-4834-B284-CF224E77F3C4}" presName="parentText" presStyleLbl="node1" presStyleIdx="0" presStyleCnt="4">
        <dgm:presLayoutVars>
          <dgm:chMax val="0"/>
          <dgm:bulletEnabled val="1"/>
        </dgm:presLayoutVars>
      </dgm:prSet>
      <dgm:spPr/>
      <dgm:t>
        <a:bodyPr/>
        <a:lstStyle/>
        <a:p>
          <a:endParaRPr lang="en-GB"/>
        </a:p>
      </dgm:t>
    </dgm:pt>
    <dgm:pt modelId="{831BFCC7-0847-4F4D-B91A-C258A4F405F7}" type="pres">
      <dgm:prSet presAssocID="{D94ECE73-3FB0-4BB5-BF4F-E8D4361A1221}" presName="spacer" presStyleCnt="0"/>
      <dgm:spPr/>
    </dgm:pt>
    <dgm:pt modelId="{56EFD002-38F3-4224-8FB5-7D777383F7AF}" type="pres">
      <dgm:prSet presAssocID="{CE05890B-E22A-4D9A-B8D3-74B8F3CD3205}" presName="parentText" presStyleLbl="node1" presStyleIdx="1" presStyleCnt="4">
        <dgm:presLayoutVars>
          <dgm:chMax val="0"/>
          <dgm:bulletEnabled val="1"/>
        </dgm:presLayoutVars>
      </dgm:prSet>
      <dgm:spPr/>
      <dgm:t>
        <a:bodyPr/>
        <a:lstStyle/>
        <a:p>
          <a:endParaRPr lang="en-GB"/>
        </a:p>
      </dgm:t>
    </dgm:pt>
    <dgm:pt modelId="{30C18D38-0EFB-4B9A-92AC-3151FDA8C0A7}" type="pres">
      <dgm:prSet presAssocID="{0CA59543-25A5-4D5D-91D5-F2EA83EC7C22}" presName="spacer" presStyleCnt="0"/>
      <dgm:spPr/>
    </dgm:pt>
    <dgm:pt modelId="{014BCFD0-4106-4E08-8B45-2217A55FDC56}" type="pres">
      <dgm:prSet presAssocID="{F539B205-4FE8-4903-9C37-EACC0EF955B9}" presName="parentText" presStyleLbl="node1" presStyleIdx="2" presStyleCnt="4">
        <dgm:presLayoutVars>
          <dgm:chMax val="0"/>
          <dgm:bulletEnabled val="1"/>
        </dgm:presLayoutVars>
      </dgm:prSet>
      <dgm:spPr/>
      <dgm:t>
        <a:bodyPr/>
        <a:lstStyle/>
        <a:p>
          <a:endParaRPr lang="en-GB"/>
        </a:p>
      </dgm:t>
    </dgm:pt>
    <dgm:pt modelId="{5A120855-75F3-42CD-9572-2582334E55D4}" type="pres">
      <dgm:prSet presAssocID="{AEBAE37D-C9F5-4FFB-AB4C-BCAE903C9DF1}" presName="spacer" presStyleCnt="0"/>
      <dgm:spPr/>
    </dgm:pt>
    <dgm:pt modelId="{36A25D24-992F-400F-94AD-171935223458}" type="pres">
      <dgm:prSet presAssocID="{5E2FDD88-B444-462C-99DF-95578222EFE9}" presName="parentText" presStyleLbl="node1" presStyleIdx="3" presStyleCnt="4">
        <dgm:presLayoutVars>
          <dgm:chMax val="0"/>
          <dgm:bulletEnabled val="1"/>
        </dgm:presLayoutVars>
      </dgm:prSet>
      <dgm:spPr/>
      <dgm:t>
        <a:bodyPr/>
        <a:lstStyle/>
        <a:p>
          <a:endParaRPr lang="en-GB"/>
        </a:p>
      </dgm:t>
    </dgm:pt>
  </dgm:ptLst>
  <dgm:cxnLst>
    <dgm:cxn modelId="{70AAF9EC-E83E-44F8-ADDB-810CEEDBE77A}" type="presOf" srcId="{F539B205-4FE8-4903-9C37-EACC0EF955B9}" destId="{014BCFD0-4106-4E08-8B45-2217A55FDC56}" srcOrd="0" destOrd="0" presId="urn:microsoft.com/office/officeart/2005/8/layout/vList2"/>
    <dgm:cxn modelId="{A0031310-2250-435C-84A4-D0D407E9D84D}" type="presOf" srcId="{CE05890B-E22A-4D9A-B8D3-74B8F3CD3205}" destId="{56EFD002-38F3-4224-8FB5-7D777383F7AF}" srcOrd="0" destOrd="0" presId="urn:microsoft.com/office/officeart/2005/8/layout/vList2"/>
    <dgm:cxn modelId="{987F2F58-C1D8-42BC-9FE9-FB6AE156A6B6}" srcId="{5CE90632-C20D-46C3-9876-63B79BD17D7A}" destId="{CE05890B-E22A-4D9A-B8D3-74B8F3CD3205}" srcOrd="1" destOrd="0" parTransId="{ED44BCE1-D148-463F-9E55-DF413945FCF8}" sibTransId="{0CA59543-25A5-4D5D-91D5-F2EA83EC7C22}"/>
    <dgm:cxn modelId="{084ABA04-9E99-47A1-B909-FB0CCD3A4097}" type="presOf" srcId="{2C7FCE05-9363-4834-B284-CF224E77F3C4}" destId="{F57B8887-292F-4359-BBBC-141DAECDAE41}" srcOrd="0" destOrd="0" presId="urn:microsoft.com/office/officeart/2005/8/layout/vList2"/>
    <dgm:cxn modelId="{B95C7102-BFE1-4DE6-9630-F14E399D2B45}" srcId="{5CE90632-C20D-46C3-9876-63B79BD17D7A}" destId="{2C7FCE05-9363-4834-B284-CF224E77F3C4}" srcOrd="0" destOrd="0" parTransId="{23169CF5-7CC2-4663-A2DC-EB2C6826D27A}" sibTransId="{D94ECE73-3FB0-4BB5-BF4F-E8D4361A1221}"/>
    <dgm:cxn modelId="{F8DB30E7-BBF4-43B8-AE4E-7F0718E664FD}" srcId="{5CE90632-C20D-46C3-9876-63B79BD17D7A}" destId="{F539B205-4FE8-4903-9C37-EACC0EF955B9}" srcOrd="2" destOrd="0" parTransId="{BB814BFA-C41B-4E57-AE62-31BA81032E0E}" sibTransId="{AEBAE37D-C9F5-4FFB-AB4C-BCAE903C9DF1}"/>
    <dgm:cxn modelId="{F57C823E-BF44-4E6F-855F-835C4D1D7E3C}" srcId="{5CE90632-C20D-46C3-9876-63B79BD17D7A}" destId="{5E2FDD88-B444-462C-99DF-95578222EFE9}" srcOrd="3" destOrd="0" parTransId="{48B04CCD-3AA3-4BC2-8B6F-C6E86349DF46}" sibTransId="{073B29A6-582A-4468-B4D1-AF16E1BD6AA8}"/>
    <dgm:cxn modelId="{C4FE675E-A700-48B0-8A18-292523EEFF91}" type="presOf" srcId="{5CE90632-C20D-46C3-9876-63B79BD17D7A}" destId="{C06F24FD-1706-47BF-9801-766941CD19E2}" srcOrd="0" destOrd="0" presId="urn:microsoft.com/office/officeart/2005/8/layout/vList2"/>
    <dgm:cxn modelId="{6FB57E8C-FEBD-4AA6-A7DC-7425D049475F}" type="presOf" srcId="{5E2FDD88-B444-462C-99DF-95578222EFE9}" destId="{36A25D24-992F-400F-94AD-171935223458}" srcOrd="0" destOrd="0" presId="urn:microsoft.com/office/officeart/2005/8/layout/vList2"/>
    <dgm:cxn modelId="{363F460E-15BD-4958-B194-E2839252DA44}" type="presParOf" srcId="{C06F24FD-1706-47BF-9801-766941CD19E2}" destId="{F57B8887-292F-4359-BBBC-141DAECDAE41}" srcOrd="0" destOrd="0" presId="urn:microsoft.com/office/officeart/2005/8/layout/vList2"/>
    <dgm:cxn modelId="{9F858829-B5E9-4CFA-9E6D-FA2B0ADEA51F}" type="presParOf" srcId="{C06F24FD-1706-47BF-9801-766941CD19E2}" destId="{831BFCC7-0847-4F4D-B91A-C258A4F405F7}" srcOrd="1" destOrd="0" presId="urn:microsoft.com/office/officeart/2005/8/layout/vList2"/>
    <dgm:cxn modelId="{D10EA7B2-14D6-4B01-AAC8-343D9963D97E}" type="presParOf" srcId="{C06F24FD-1706-47BF-9801-766941CD19E2}" destId="{56EFD002-38F3-4224-8FB5-7D777383F7AF}" srcOrd="2" destOrd="0" presId="urn:microsoft.com/office/officeart/2005/8/layout/vList2"/>
    <dgm:cxn modelId="{5555957C-58E2-4AEA-BD90-BA2075FCCB28}" type="presParOf" srcId="{C06F24FD-1706-47BF-9801-766941CD19E2}" destId="{30C18D38-0EFB-4B9A-92AC-3151FDA8C0A7}" srcOrd="3" destOrd="0" presId="urn:microsoft.com/office/officeart/2005/8/layout/vList2"/>
    <dgm:cxn modelId="{6FD191A5-31FB-426B-ACDD-72A426BDA487}" type="presParOf" srcId="{C06F24FD-1706-47BF-9801-766941CD19E2}" destId="{014BCFD0-4106-4E08-8B45-2217A55FDC56}" srcOrd="4" destOrd="0" presId="urn:microsoft.com/office/officeart/2005/8/layout/vList2"/>
    <dgm:cxn modelId="{A0836A34-53BC-4CA7-AE0E-3E962EC50B0E}" type="presParOf" srcId="{C06F24FD-1706-47BF-9801-766941CD19E2}" destId="{5A120855-75F3-42CD-9572-2582334E55D4}" srcOrd="5" destOrd="0" presId="urn:microsoft.com/office/officeart/2005/8/layout/vList2"/>
    <dgm:cxn modelId="{FE47CE52-82CD-4BBB-86F1-88721911BDAB}" type="presParOf" srcId="{C06F24FD-1706-47BF-9801-766941CD19E2}" destId="{36A25D24-992F-400F-94AD-171935223458}" srcOrd="6"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6189DF2-58A1-4191-A7D6-019290B13FC5}">
      <dsp:nvSpPr>
        <dsp:cNvPr id="0" name=""/>
        <dsp:cNvSpPr/>
      </dsp:nvSpPr>
      <dsp:spPr>
        <a:xfrm>
          <a:off x="950352" y="1600489"/>
          <a:ext cx="1254868" cy="1254868"/>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xmlns="" r:embed="rId2"/>
              </a:ext>
            </a:extLst>
          </a:blip>
          <a:stretch>
            <a:fillRect/>
          </a:stretch>
        </a:blipFill>
        <a:ln w="12700" cap="flat" cmpd="sng" algn="in">
          <a:noFill/>
          <a:prstDash val="solid"/>
        </a:ln>
        <a:effectLst/>
      </dsp:spPr>
      <dsp:style>
        <a:lnRef idx="2">
          <a:scrgbClr r="0" g="0" b="0"/>
        </a:lnRef>
        <a:fillRef idx="1">
          <a:scrgbClr r="0" g="0" b="0"/>
        </a:fillRef>
        <a:effectRef idx="0">
          <a:scrgbClr r="0" g="0" b="0"/>
        </a:effectRef>
        <a:fontRef idx="minor">
          <a:schemeClr val="lt1"/>
        </a:fontRef>
      </dsp:style>
    </dsp:sp>
    <dsp:sp modelId="{E2D67E6E-E03A-476F-B775-0B19C3FC9162}">
      <dsp:nvSpPr>
        <dsp:cNvPr id="0" name=""/>
        <dsp:cNvSpPr/>
      </dsp:nvSpPr>
      <dsp:spPr>
        <a:xfrm>
          <a:off x="183488" y="3203982"/>
          <a:ext cx="2788597"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lvl="0" algn="ctr" defTabSz="933450">
            <a:lnSpc>
              <a:spcPct val="100000"/>
            </a:lnSpc>
            <a:spcBef>
              <a:spcPct val="0"/>
            </a:spcBef>
            <a:spcAft>
              <a:spcPct val="35000"/>
            </a:spcAft>
          </a:pPr>
          <a:r>
            <a:rPr lang="nb-NO" sz="2100" kern="1200" dirty="0" err="1"/>
            <a:t>Increasing</a:t>
          </a:r>
          <a:r>
            <a:rPr lang="nb-NO" sz="2100" kern="1200" dirty="0"/>
            <a:t> </a:t>
          </a:r>
          <a:r>
            <a:rPr lang="nb-NO" sz="2100" kern="1200" dirty="0" err="1"/>
            <a:t>the</a:t>
          </a:r>
          <a:r>
            <a:rPr lang="nb-NO" sz="2100" kern="1200" dirty="0"/>
            <a:t> </a:t>
          </a:r>
          <a:r>
            <a:rPr lang="nb-NO" sz="2100" kern="1200" dirty="0" err="1"/>
            <a:t>awareness</a:t>
          </a:r>
          <a:r>
            <a:rPr lang="nb-NO" sz="2100" kern="1200" dirty="0"/>
            <a:t> about </a:t>
          </a:r>
          <a:r>
            <a:rPr lang="nb-NO" sz="2100" kern="1200" dirty="0" err="1"/>
            <a:t>the</a:t>
          </a:r>
          <a:r>
            <a:rPr lang="nb-NO" sz="2100" kern="1200" dirty="0"/>
            <a:t> </a:t>
          </a:r>
          <a:r>
            <a:rPr lang="nb-NO" sz="2100" kern="1200" dirty="0" err="1"/>
            <a:t>deforestation</a:t>
          </a:r>
          <a:endParaRPr lang="en-US" sz="2100" kern="1200" dirty="0"/>
        </a:p>
      </dsp:txBody>
      <dsp:txXfrm>
        <a:off x="183488" y="3203982"/>
        <a:ext cx="2788597" cy="720000"/>
      </dsp:txXfrm>
    </dsp:sp>
    <dsp:sp modelId="{C4A816F1-B9B2-4736-97D7-742653C8879C}">
      <dsp:nvSpPr>
        <dsp:cNvPr id="0" name=""/>
        <dsp:cNvSpPr/>
      </dsp:nvSpPr>
      <dsp:spPr>
        <a:xfrm>
          <a:off x="4226953" y="1600489"/>
          <a:ext cx="1254868" cy="1254868"/>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xmlns="" r:embed="rId4"/>
              </a:ext>
            </a:extLst>
          </a:blip>
          <a:stretch>
            <a:fillRect/>
          </a:stretch>
        </a:blipFill>
        <a:ln w="12700" cap="flat" cmpd="sng" algn="in">
          <a:noFill/>
          <a:prstDash val="solid"/>
        </a:ln>
        <a:effectLst/>
      </dsp:spPr>
      <dsp:style>
        <a:lnRef idx="2">
          <a:scrgbClr r="0" g="0" b="0"/>
        </a:lnRef>
        <a:fillRef idx="1">
          <a:scrgbClr r="0" g="0" b="0"/>
        </a:fillRef>
        <a:effectRef idx="0">
          <a:scrgbClr r="0" g="0" b="0"/>
        </a:effectRef>
        <a:fontRef idx="minor">
          <a:schemeClr val="lt1"/>
        </a:fontRef>
      </dsp:style>
    </dsp:sp>
    <dsp:sp modelId="{F9784787-0F48-41A6-B7A6-037D7717A2F0}">
      <dsp:nvSpPr>
        <dsp:cNvPr id="0" name=""/>
        <dsp:cNvSpPr/>
      </dsp:nvSpPr>
      <dsp:spPr>
        <a:xfrm>
          <a:off x="3460089" y="3203982"/>
          <a:ext cx="2788597"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lvl="0" algn="ctr" defTabSz="933450">
            <a:lnSpc>
              <a:spcPct val="100000"/>
            </a:lnSpc>
            <a:spcBef>
              <a:spcPct val="0"/>
            </a:spcBef>
            <a:spcAft>
              <a:spcPct val="35000"/>
            </a:spcAft>
          </a:pPr>
          <a:r>
            <a:rPr lang="nb-NO" sz="2100" kern="1200"/>
            <a:t>To create a better future for the next generation.</a:t>
          </a:r>
          <a:endParaRPr lang="en-US" sz="2100" kern="1200"/>
        </a:p>
      </dsp:txBody>
      <dsp:txXfrm>
        <a:off x="3460089" y="3203982"/>
        <a:ext cx="2788597" cy="720000"/>
      </dsp:txXfrm>
    </dsp:sp>
    <dsp:sp modelId="{8155AAD5-3953-4C3A-A086-C3E2C7E3D300}">
      <dsp:nvSpPr>
        <dsp:cNvPr id="0" name=""/>
        <dsp:cNvSpPr/>
      </dsp:nvSpPr>
      <dsp:spPr>
        <a:xfrm>
          <a:off x="7503555" y="1600489"/>
          <a:ext cx="1254868" cy="1254868"/>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xmlns="" r:embed="rId6"/>
              </a:ext>
            </a:extLst>
          </a:blip>
          <a:stretch>
            <a:fillRect/>
          </a:stretch>
        </a:blipFill>
        <a:ln w="12700" cap="flat" cmpd="sng" algn="in">
          <a:noFill/>
          <a:prstDash val="solid"/>
        </a:ln>
        <a:effectLst/>
      </dsp:spPr>
      <dsp:style>
        <a:lnRef idx="2">
          <a:scrgbClr r="0" g="0" b="0"/>
        </a:lnRef>
        <a:fillRef idx="1">
          <a:scrgbClr r="0" g="0" b="0"/>
        </a:fillRef>
        <a:effectRef idx="0">
          <a:scrgbClr r="0" g="0" b="0"/>
        </a:effectRef>
        <a:fontRef idx="minor">
          <a:schemeClr val="lt1"/>
        </a:fontRef>
      </dsp:style>
    </dsp:sp>
    <dsp:sp modelId="{31DE99DA-181E-4293-9FF2-40975A82A6AB}">
      <dsp:nvSpPr>
        <dsp:cNvPr id="0" name=""/>
        <dsp:cNvSpPr/>
      </dsp:nvSpPr>
      <dsp:spPr>
        <a:xfrm>
          <a:off x="6736690" y="3203982"/>
          <a:ext cx="2788597"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lvl="0" algn="ctr" defTabSz="933450">
            <a:lnSpc>
              <a:spcPct val="100000"/>
            </a:lnSpc>
            <a:spcBef>
              <a:spcPct val="0"/>
            </a:spcBef>
            <a:spcAft>
              <a:spcPct val="35000"/>
            </a:spcAft>
          </a:pPr>
          <a:r>
            <a:rPr lang="en-US" sz="2100" kern="1200"/>
            <a:t>TO LIVE IN MORE </a:t>
          </a:r>
          <a:r>
            <a:rPr lang="nb-NO" sz="2100" kern="1200"/>
            <a:t>sustainable WORLD</a:t>
          </a:r>
          <a:endParaRPr lang="en-US" sz="2100" kern="1200"/>
        </a:p>
      </dsp:txBody>
      <dsp:txXfrm>
        <a:off x="6736690" y="3203982"/>
        <a:ext cx="2788597" cy="72000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8B2A5C5-D2DC-40CB-85C2-A49162AA47BB}">
      <dsp:nvSpPr>
        <dsp:cNvPr id="0" name=""/>
        <dsp:cNvSpPr/>
      </dsp:nvSpPr>
      <dsp:spPr>
        <a:xfrm>
          <a:off x="0" y="368493"/>
          <a:ext cx="6254749" cy="2310018"/>
        </a:xfrm>
        <a:prstGeom prst="roundRect">
          <a:avLst/>
        </a:prstGeom>
        <a:solidFill>
          <a:schemeClr val="accent2">
            <a:hueOff val="0"/>
            <a:satOff val="0"/>
            <a:lumOff val="0"/>
            <a:alphaOff val="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a:lnSpc>
              <a:spcPct val="90000"/>
            </a:lnSpc>
            <a:spcBef>
              <a:spcPct val="0"/>
            </a:spcBef>
            <a:spcAft>
              <a:spcPct val="35000"/>
            </a:spcAft>
          </a:pPr>
          <a:r>
            <a:rPr lang="en-US" sz="1800" kern="1200" dirty="0" smtClean="0"/>
            <a:t>FAO states </a:t>
          </a:r>
          <a:r>
            <a:rPr lang="en-US" sz="1800" kern="1200" dirty="0"/>
            <a:t>that subsistence agriculture, such as local </a:t>
          </a:r>
          <a:r>
            <a:rPr lang="en-US" sz="1800" kern="1200" dirty="0" smtClean="0"/>
            <a:t>agriculture </a:t>
          </a:r>
          <a:r>
            <a:rPr lang="en-US" sz="1800" kern="1200" dirty="0"/>
            <a:t>in underdeveloped nations, is the cause of 33 percent of deforestation caused by agriculture.</a:t>
          </a:r>
        </a:p>
      </dsp:txBody>
      <dsp:txXfrm>
        <a:off x="112766" y="481259"/>
        <a:ext cx="6029217" cy="2084486"/>
      </dsp:txXfrm>
    </dsp:sp>
    <dsp:sp modelId="{7D2040D1-EF63-43FF-BA68-1113E6947EB5}">
      <dsp:nvSpPr>
        <dsp:cNvPr id="0" name=""/>
        <dsp:cNvSpPr/>
      </dsp:nvSpPr>
      <dsp:spPr>
        <a:xfrm>
          <a:off x="0" y="2730352"/>
          <a:ext cx="6254749" cy="2310018"/>
        </a:xfrm>
        <a:prstGeom prst="roundRect">
          <a:avLst/>
        </a:prstGeom>
        <a:solidFill>
          <a:schemeClr val="accent2">
            <a:hueOff val="6238661"/>
            <a:satOff val="35504"/>
            <a:lumOff val="10980"/>
            <a:alphaOff val="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a:lnSpc>
              <a:spcPct val="90000"/>
            </a:lnSpc>
            <a:spcBef>
              <a:spcPct val="0"/>
            </a:spcBef>
            <a:spcAft>
              <a:spcPct val="35000"/>
            </a:spcAft>
          </a:pPr>
          <a:r>
            <a:rPr lang="en-US" sz="1800" kern="1200" dirty="0"/>
            <a:t>In an effort to find space to produce food, textiles, or biofuels, commercial or industrial agriculture (field crops and animals) is responsible for around 40% of the world's forest destruction (such as soybeans, palm oil, beef, rice, maize, cotton and sugar cane). It's also very fascinating to remember that around 14% of worldwide deforestation is thought to be caused by cattle. The primary causes are related to the vast acreage needed to raise cattle and cultivate its (soy-based) diet.</a:t>
          </a:r>
        </a:p>
      </dsp:txBody>
      <dsp:txXfrm>
        <a:off x="112766" y="2843118"/>
        <a:ext cx="6029217" cy="2084486"/>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CB1EA40-4910-4B19-85E5-0F2A34D29540}">
      <dsp:nvSpPr>
        <dsp:cNvPr id="0" name=""/>
        <dsp:cNvSpPr/>
      </dsp:nvSpPr>
      <dsp:spPr>
        <a:xfrm>
          <a:off x="0" y="273262"/>
          <a:ext cx="6254749" cy="2406690"/>
        </a:xfrm>
        <a:prstGeom prst="roundRect">
          <a:avLst/>
        </a:prstGeom>
        <a:solidFill>
          <a:schemeClr val="accent2">
            <a:hueOff val="0"/>
            <a:satOff val="0"/>
            <a:lumOff val="0"/>
            <a:alphaOff val="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l" defTabSz="755650">
            <a:lnSpc>
              <a:spcPct val="90000"/>
            </a:lnSpc>
            <a:spcBef>
              <a:spcPct val="0"/>
            </a:spcBef>
            <a:spcAft>
              <a:spcPct val="35000"/>
            </a:spcAft>
          </a:pPr>
          <a:r>
            <a:rPr lang="en-US" sz="1700" b="0" i="0" kern="1200" dirty="0"/>
            <a:t>Threats to biodiversity are deforestation's most well-known side effect. In actuality, woods are among the most significant </a:t>
          </a:r>
          <a:r>
            <a:rPr lang="en-US" sz="1700" b="0" i="0" kern="1200" dirty="0" err="1"/>
            <a:t>centres</a:t>
          </a:r>
          <a:r>
            <a:rPr lang="en-US" sz="1700" b="0" i="0" kern="1200" dirty="0"/>
            <a:t> of biodiversity. The forest is the habitat of several rare and vulnerable species, whether they be animals, birds, insects, amphibians, or plants.</a:t>
          </a:r>
          <a:endParaRPr lang="en-GB" sz="1700" b="0" i="0" kern="1200" dirty="0"/>
        </a:p>
        <a:p>
          <a:pPr lvl="0" algn="l" defTabSz="755650">
            <a:lnSpc>
              <a:spcPct val="90000"/>
            </a:lnSpc>
            <a:spcBef>
              <a:spcPct val="0"/>
            </a:spcBef>
            <a:spcAft>
              <a:spcPct val="35000"/>
            </a:spcAft>
          </a:pPr>
          <a:r>
            <a:rPr lang="en-US" sz="1700" b="0" i="0" kern="1200" dirty="0"/>
            <a:t>Forests are home to 80% of the land animals and plants on Earth.</a:t>
          </a:r>
          <a:endParaRPr lang="en-US" sz="1700" kern="1200" dirty="0"/>
        </a:p>
      </dsp:txBody>
      <dsp:txXfrm>
        <a:off x="117485" y="390747"/>
        <a:ext cx="6019779" cy="2171720"/>
      </dsp:txXfrm>
    </dsp:sp>
    <dsp:sp modelId="{BDCFBDCD-2A08-4897-B5DD-12D5E50B8F0D}">
      <dsp:nvSpPr>
        <dsp:cNvPr id="0" name=""/>
        <dsp:cNvSpPr/>
      </dsp:nvSpPr>
      <dsp:spPr>
        <a:xfrm>
          <a:off x="0" y="2728912"/>
          <a:ext cx="6254749" cy="2406690"/>
        </a:xfrm>
        <a:prstGeom prst="roundRect">
          <a:avLst/>
        </a:prstGeom>
        <a:solidFill>
          <a:schemeClr val="accent2">
            <a:hueOff val="6238661"/>
            <a:satOff val="35504"/>
            <a:lumOff val="10980"/>
            <a:alphaOff val="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l" defTabSz="755650">
            <a:lnSpc>
              <a:spcPct val="90000"/>
            </a:lnSpc>
            <a:spcBef>
              <a:spcPct val="0"/>
            </a:spcBef>
            <a:spcAft>
              <a:spcPct val="35000"/>
            </a:spcAft>
          </a:pPr>
          <a:r>
            <a:rPr lang="en-US" sz="1700" b="0" i="0" kern="1200" dirty="0"/>
            <a:t>Human actions are endangering entire ecosystems, causing natural imbalances, and endangering life by destroying the woods. Trees serve a variety of purposes in the natural world, including providing shade and cooler temperatures for animals and smaller trees or vegetation that might not be able to withstand the heat of direct sunlight. The natural world is complex, interconnected, and made of thousands of interdependencies. Aside from giving animals the food and shelter they require to thrive, trees also nourish them with their fruits.</a:t>
          </a:r>
          <a:endParaRPr lang="en-US" sz="1700" kern="1200" dirty="0"/>
        </a:p>
      </dsp:txBody>
      <dsp:txXfrm>
        <a:off x="117485" y="2846397"/>
        <a:ext cx="6019779" cy="217172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787B7F0-B252-41BF-BFA7-9DC616E89C12}">
      <dsp:nvSpPr>
        <dsp:cNvPr id="0" name=""/>
        <dsp:cNvSpPr/>
      </dsp:nvSpPr>
      <dsp:spPr>
        <a:xfrm>
          <a:off x="0" y="0"/>
          <a:ext cx="10178321" cy="1769040"/>
        </a:xfrm>
        <a:prstGeom prst="roundRect">
          <a:avLst/>
        </a:prstGeom>
        <a:solidFill>
          <a:schemeClr val="accent1">
            <a:hueOff val="0"/>
            <a:satOff val="0"/>
            <a:lumOff val="0"/>
            <a:alphaOff val="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a:lnSpc>
              <a:spcPct val="90000"/>
            </a:lnSpc>
            <a:spcBef>
              <a:spcPct val="0"/>
            </a:spcBef>
            <a:spcAft>
              <a:spcPct val="35000"/>
            </a:spcAft>
          </a:pPr>
          <a:r>
            <a:rPr lang="en-US" sz="1800" kern="1200" dirty="0"/>
            <a:t>One billion of the 1.6 billion individuals who depend on healthy forests for their livelihoods are among the world's poorest. This indicates that many people rely on woods for their existence and use them for hunting and gathering unprocessed agricultural inputs. However, land tenure arrangements are not very strong in emerging nations like Borneo, Indonesia, Vietnam, Brazil, or Mexico. This enables large corporations to acquire these properties and exploit them for other purposes, upsetting the lives of the local populace.</a:t>
          </a:r>
        </a:p>
      </dsp:txBody>
      <dsp:txXfrm>
        <a:off x="86357" y="86357"/>
        <a:ext cx="10005607" cy="1596326"/>
      </dsp:txXfrm>
    </dsp:sp>
    <dsp:sp modelId="{7037B75E-F683-4869-93A4-1ED0059E4BB5}">
      <dsp:nvSpPr>
        <dsp:cNvPr id="0" name=""/>
        <dsp:cNvSpPr/>
      </dsp:nvSpPr>
      <dsp:spPr>
        <a:xfrm>
          <a:off x="0" y="1822715"/>
          <a:ext cx="10178321" cy="1769040"/>
        </a:xfrm>
        <a:prstGeom prst="roundRect">
          <a:avLst/>
        </a:prstGeom>
        <a:solidFill>
          <a:schemeClr val="accent1">
            <a:hueOff val="0"/>
            <a:satOff val="0"/>
            <a:lumOff val="0"/>
            <a:alphaOff val="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a:lnSpc>
              <a:spcPct val="90000"/>
            </a:lnSpc>
            <a:spcBef>
              <a:spcPct val="0"/>
            </a:spcBef>
            <a:spcAft>
              <a:spcPct val="35000"/>
            </a:spcAft>
          </a:pPr>
          <a:r>
            <a:rPr lang="en-US" sz="1800" b="0" i="0" kern="1200" dirty="0"/>
            <a:t>The locals are then faced with two options. They can choose to migrate away from "their" land in order to escape strife and take on the challenge of a new, different existence. Alternately, people can remain and </a:t>
          </a:r>
          <a:r>
            <a:rPr lang="en-US" sz="1800" b="0" i="0" kern="1200" dirty="0" err="1"/>
            <a:t>labour</a:t>
          </a:r>
          <a:r>
            <a:rPr lang="en-US" sz="1800" b="0" i="0" kern="1200" dirty="0"/>
            <a:t> on isolated plantations for the corporations doing the research, frequently receiving unjust pay and having to put up with appalling circumstances. In some nations, such as Mexico, plantation owners are frequently compelled to split their income with </a:t>
          </a:r>
          <a:r>
            <a:rPr lang="en-US" sz="1800" b="0" i="0" kern="1200" dirty="0" err="1"/>
            <a:t>neighbourhood</a:t>
          </a:r>
          <a:r>
            <a:rPr lang="en-US" sz="1800" b="0" i="0" kern="1200" dirty="0"/>
            <a:t> cartels in order to support their family and prevent having their crops destroyed.</a:t>
          </a:r>
          <a:endParaRPr lang="en-US" sz="1800" kern="1200" dirty="0"/>
        </a:p>
      </dsp:txBody>
      <dsp:txXfrm>
        <a:off x="86357" y="1909072"/>
        <a:ext cx="10005607" cy="1596326"/>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6082FCA-3AE9-44EB-9887-9A7095FD49C5}">
      <dsp:nvSpPr>
        <dsp:cNvPr id="0" name=""/>
        <dsp:cNvSpPr/>
      </dsp:nvSpPr>
      <dsp:spPr>
        <a:xfrm>
          <a:off x="0" y="119722"/>
          <a:ext cx="6254749" cy="2558789"/>
        </a:xfrm>
        <a:prstGeom prst="roundRect">
          <a:avLst/>
        </a:prstGeom>
        <a:solidFill>
          <a:schemeClr val="accent2">
            <a:hueOff val="0"/>
            <a:satOff val="0"/>
            <a:lumOff val="0"/>
            <a:alphaOff val="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a:lnSpc>
              <a:spcPct val="90000"/>
            </a:lnSpc>
            <a:spcBef>
              <a:spcPct val="0"/>
            </a:spcBef>
            <a:spcAft>
              <a:spcPct val="35000"/>
            </a:spcAft>
          </a:pPr>
          <a:r>
            <a:rPr lang="en-US" sz="1800" b="0" i="0" kern="1200" dirty="0"/>
            <a:t>Additionally, deforestation has a significant influence to climate change. Why? Keep in mind that trees absorb and store CO2 all of their life</a:t>
          </a:r>
          <a:r>
            <a:rPr lang="en-US" sz="1800" b="0" i="0" kern="1200"/>
            <a:t>. </a:t>
          </a:r>
          <a:r>
            <a:rPr lang="en-US" sz="1800" b="0" i="0" kern="1200" smtClean="0"/>
            <a:t>According </a:t>
          </a:r>
          <a:r>
            <a:rPr lang="en-US" sz="1800" b="0" i="0" kern="1200" dirty="0"/>
            <a:t>to WWF, tropical forests contain more than 210 </a:t>
          </a:r>
          <a:r>
            <a:rPr lang="en-US" sz="1800" b="0" i="0" kern="1200" dirty="0" err="1"/>
            <a:t>gigatonnes</a:t>
          </a:r>
          <a:r>
            <a:rPr lang="en-US" sz="1800" b="0" i="0" kern="1200" dirty="0"/>
            <a:t> of carbon</a:t>
          </a:r>
          <a:r>
            <a:rPr lang="en-US" sz="1800" b="0" i="0" kern="1200" dirty="0" smtClean="0"/>
            <a:t>. </a:t>
          </a:r>
          <a:r>
            <a:rPr lang="en-US" sz="1800" b="0" i="0" kern="1200" dirty="0"/>
            <a:t>Worryingly, there are two significant drawbacks to cutting down these trees.</a:t>
          </a:r>
          <a:endParaRPr lang="en-US" sz="1800" kern="1200" dirty="0"/>
        </a:p>
      </dsp:txBody>
      <dsp:txXfrm>
        <a:off x="124910" y="244632"/>
        <a:ext cx="6004929" cy="2308969"/>
      </dsp:txXfrm>
    </dsp:sp>
    <dsp:sp modelId="{30B4E06D-47CE-4184-B53D-9F153C0EBC3F}">
      <dsp:nvSpPr>
        <dsp:cNvPr id="0" name=""/>
        <dsp:cNvSpPr/>
      </dsp:nvSpPr>
      <dsp:spPr>
        <a:xfrm>
          <a:off x="0" y="2730352"/>
          <a:ext cx="6254749" cy="2558789"/>
        </a:xfrm>
        <a:prstGeom prst="roundRect">
          <a:avLst/>
        </a:prstGeom>
        <a:solidFill>
          <a:schemeClr val="accent2">
            <a:hueOff val="6238661"/>
            <a:satOff val="35504"/>
            <a:lumOff val="10980"/>
            <a:alphaOff val="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a:lnSpc>
              <a:spcPct val="90000"/>
            </a:lnSpc>
            <a:spcBef>
              <a:spcPct val="0"/>
            </a:spcBef>
            <a:spcAft>
              <a:spcPct val="35000"/>
            </a:spcAft>
          </a:pPr>
          <a:r>
            <a:rPr lang="en-US" sz="1800" b="0" i="0" kern="1200" dirty="0"/>
            <a:t>First off, cutting down trees causes them to release the CO2 they were storing back into the environment. Second, the planet's capacity to absorb and store CO2 will decline as fewer trees are present. Both of these factors have a detrimental impact on climate change and the greenhouse effect. In fact, deforestation is thought to be the cause of 10 to 15 percent of all human CO2 emissions, despite the fact that food and agriculture account for 24 percent of greenhouse gas emissions.</a:t>
          </a:r>
          <a:endParaRPr lang="en-US" sz="1800" kern="1200" dirty="0"/>
        </a:p>
      </dsp:txBody>
      <dsp:txXfrm>
        <a:off x="124910" y="2855262"/>
        <a:ext cx="6004929" cy="2308969"/>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35707C7-8D5A-4109-8AC7-8A46B110AA0E}">
      <dsp:nvSpPr>
        <dsp:cNvPr id="0" name=""/>
        <dsp:cNvSpPr/>
      </dsp:nvSpPr>
      <dsp:spPr>
        <a:xfrm>
          <a:off x="0" y="201712"/>
          <a:ext cx="6254749" cy="2471040"/>
        </a:xfrm>
        <a:prstGeom prst="roundRect">
          <a:avLst/>
        </a:prstGeom>
        <a:solidFill>
          <a:schemeClr val="accent2">
            <a:hueOff val="0"/>
            <a:satOff val="0"/>
            <a:lumOff val="0"/>
            <a:alphaOff val="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l" defTabSz="977900">
            <a:lnSpc>
              <a:spcPct val="90000"/>
            </a:lnSpc>
            <a:spcBef>
              <a:spcPct val="0"/>
            </a:spcBef>
            <a:spcAft>
              <a:spcPct val="35000"/>
            </a:spcAft>
          </a:pPr>
          <a:r>
            <a:rPr lang="en-US" sz="2200" kern="1200" dirty="0"/>
            <a:t>World-wide hotspots for deforestation include Brazil and the Amazon rainforest (but for the wrong reasons). One of the greatest forest hotspots in the world with abundant biodiversity is the Amazon Rainforest. It is one of the planet's "lungs" because of its capacity to store carbon and create oxygen.</a:t>
          </a:r>
        </a:p>
      </dsp:txBody>
      <dsp:txXfrm>
        <a:off x="120626" y="322338"/>
        <a:ext cx="6013497" cy="2229788"/>
      </dsp:txXfrm>
    </dsp:sp>
    <dsp:sp modelId="{996D5AA3-B691-47EA-8BA2-FE1A809DF1A2}">
      <dsp:nvSpPr>
        <dsp:cNvPr id="0" name=""/>
        <dsp:cNvSpPr/>
      </dsp:nvSpPr>
      <dsp:spPr>
        <a:xfrm>
          <a:off x="0" y="2736112"/>
          <a:ext cx="6254749" cy="2471040"/>
        </a:xfrm>
        <a:prstGeom prst="roundRect">
          <a:avLst/>
        </a:prstGeom>
        <a:solidFill>
          <a:schemeClr val="accent2">
            <a:hueOff val="6238661"/>
            <a:satOff val="35504"/>
            <a:lumOff val="10980"/>
            <a:alphaOff val="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l" defTabSz="977900">
            <a:lnSpc>
              <a:spcPct val="90000"/>
            </a:lnSpc>
            <a:spcBef>
              <a:spcPct val="0"/>
            </a:spcBef>
            <a:spcAft>
              <a:spcPct val="35000"/>
            </a:spcAft>
          </a:pPr>
          <a:r>
            <a:rPr lang="en-US" sz="2200" kern="1200" dirty="0"/>
            <a:t>The Amazon forest has been endangered since the 1960s, and over 760 000 km2 (or around 20% of its original size) of forest land have been destroyed. Prior to 1980–1990, subsistence farming and huge industrial projects like dams, highways, or mining were the primary contributors to deforestation in the Amazon area.</a:t>
          </a:r>
        </a:p>
      </dsp:txBody>
      <dsp:txXfrm>
        <a:off x="120626" y="2856738"/>
        <a:ext cx="6013497" cy="2229788"/>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4C5DDA9-BD5E-45B9-A4B2-3AA146FB5719}">
      <dsp:nvSpPr>
        <dsp:cNvPr id="0" name=""/>
        <dsp:cNvSpPr/>
      </dsp:nvSpPr>
      <dsp:spPr>
        <a:xfrm>
          <a:off x="0" y="20632"/>
          <a:ext cx="6254749" cy="2653560"/>
        </a:xfrm>
        <a:prstGeom prst="roundRect">
          <a:avLst/>
        </a:prstGeom>
        <a:solidFill>
          <a:schemeClr val="accent2">
            <a:hueOff val="0"/>
            <a:satOff val="0"/>
            <a:lumOff val="0"/>
            <a:alphaOff val="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l" defTabSz="933450">
            <a:lnSpc>
              <a:spcPct val="90000"/>
            </a:lnSpc>
            <a:spcBef>
              <a:spcPct val="0"/>
            </a:spcBef>
            <a:spcAft>
              <a:spcPct val="35000"/>
            </a:spcAft>
          </a:pPr>
          <a:r>
            <a:rPr lang="en-US" sz="2100" kern="1200" dirty="0"/>
            <a:t>As customers, we have the option to pick less </a:t>
          </a:r>
          <a:r>
            <a:rPr lang="en-US" sz="2100" kern="1200" dirty="0" err="1"/>
            <a:t>industrialised</a:t>
          </a:r>
          <a:r>
            <a:rPr lang="en-US" sz="2100" kern="1200" dirty="0"/>
            <a:t> and processed goods over things like cookies, crackers, noodles, or cosmetics that contain a lot of palm oil. Instead, we may choose a homemade method that is healthier for the environment and our health because it uses less chemicals and food preservatives.</a:t>
          </a:r>
        </a:p>
      </dsp:txBody>
      <dsp:txXfrm>
        <a:off x="129536" y="150168"/>
        <a:ext cx="5995677" cy="2394488"/>
      </dsp:txXfrm>
    </dsp:sp>
    <dsp:sp modelId="{8FA64513-5E8B-476E-BB8B-116D88B06B7F}">
      <dsp:nvSpPr>
        <dsp:cNvPr id="0" name=""/>
        <dsp:cNvSpPr/>
      </dsp:nvSpPr>
      <dsp:spPr>
        <a:xfrm>
          <a:off x="0" y="2734672"/>
          <a:ext cx="6254749" cy="2653560"/>
        </a:xfrm>
        <a:prstGeom prst="roundRect">
          <a:avLst/>
        </a:prstGeom>
        <a:solidFill>
          <a:schemeClr val="accent2">
            <a:hueOff val="6238661"/>
            <a:satOff val="35504"/>
            <a:lumOff val="10980"/>
            <a:alphaOff val="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l" defTabSz="933450">
            <a:lnSpc>
              <a:spcPct val="90000"/>
            </a:lnSpc>
            <a:spcBef>
              <a:spcPct val="0"/>
            </a:spcBef>
            <a:spcAft>
              <a:spcPct val="35000"/>
            </a:spcAft>
          </a:pPr>
          <a:r>
            <a:rPr lang="en-US" sz="2100" kern="1200" dirty="0"/>
            <a:t>Although, you may still consume more sensibly while maintaining your lifestyle if you are unwilling to make such adjustments since they take time. You can purchase goods from companies that use environmentally friendly business strategies in this regard. The greatest option for the environment is to buy food directly from small farmers that use agroforestry.</a:t>
          </a:r>
        </a:p>
      </dsp:txBody>
      <dsp:txXfrm>
        <a:off x="129536" y="2864208"/>
        <a:ext cx="5995677" cy="2394488"/>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57B8887-292F-4359-BBBC-141DAECDAE41}">
      <dsp:nvSpPr>
        <dsp:cNvPr id="0" name=""/>
        <dsp:cNvSpPr/>
      </dsp:nvSpPr>
      <dsp:spPr>
        <a:xfrm>
          <a:off x="0" y="42875"/>
          <a:ext cx="10178321" cy="842400"/>
        </a:xfrm>
        <a:prstGeom prst="roundRect">
          <a:avLst/>
        </a:prstGeom>
        <a:solidFill>
          <a:schemeClr val="accent1">
            <a:hueOff val="0"/>
            <a:satOff val="0"/>
            <a:lumOff val="0"/>
            <a:alphaOff val="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l" defTabSz="711200">
            <a:lnSpc>
              <a:spcPct val="90000"/>
            </a:lnSpc>
            <a:spcBef>
              <a:spcPct val="0"/>
            </a:spcBef>
            <a:spcAft>
              <a:spcPct val="35000"/>
            </a:spcAft>
          </a:pPr>
          <a:r>
            <a:rPr lang="en-GB" sz="1600" kern="1200" dirty="0"/>
            <a:t>1 – </a:t>
          </a:r>
          <a:r>
            <a:rPr lang="en-US" sz="1600" kern="1200" dirty="0"/>
            <a:t>Fighting illegal logging and restricting logging in old-growth forests are priorities</a:t>
          </a:r>
        </a:p>
      </dsp:txBody>
      <dsp:txXfrm>
        <a:off x="41123" y="83998"/>
        <a:ext cx="10096075" cy="760154"/>
      </dsp:txXfrm>
    </dsp:sp>
    <dsp:sp modelId="{56EFD002-38F3-4224-8FB5-7D777383F7AF}">
      <dsp:nvSpPr>
        <dsp:cNvPr id="0" name=""/>
        <dsp:cNvSpPr/>
      </dsp:nvSpPr>
      <dsp:spPr>
        <a:xfrm>
          <a:off x="0" y="931355"/>
          <a:ext cx="10178321" cy="842400"/>
        </a:xfrm>
        <a:prstGeom prst="roundRect">
          <a:avLst/>
        </a:prstGeom>
        <a:solidFill>
          <a:schemeClr val="accent1">
            <a:hueOff val="0"/>
            <a:satOff val="0"/>
            <a:lumOff val="0"/>
            <a:alphaOff val="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l" defTabSz="711200">
            <a:lnSpc>
              <a:spcPct val="90000"/>
            </a:lnSpc>
            <a:spcBef>
              <a:spcPct val="0"/>
            </a:spcBef>
            <a:spcAft>
              <a:spcPct val="35000"/>
            </a:spcAft>
          </a:pPr>
          <a:r>
            <a:rPr lang="en-GB" sz="1600" kern="1200" dirty="0"/>
            <a:t>2 – </a:t>
          </a:r>
          <a:r>
            <a:rPr lang="en-US" sz="1600" kern="1200" dirty="0"/>
            <a:t>Protecting forested regions requires enacting laws and policies that guarantee forests are preserved and restored</a:t>
          </a:r>
          <a:endParaRPr lang="en-GB" sz="1600" kern="1200" dirty="0"/>
        </a:p>
      </dsp:txBody>
      <dsp:txXfrm>
        <a:off x="41123" y="972478"/>
        <a:ext cx="10096075" cy="760154"/>
      </dsp:txXfrm>
    </dsp:sp>
    <dsp:sp modelId="{014BCFD0-4106-4E08-8B45-2217A55FDC56}">
      <dsp:nvSpPr>
        <dsp:cNvPr id="0" name=""/>
        <dsp:cNvSpPr/>
      </dsp:nvSpPr>
      <dsp:spPr>
        <a:xfrm>
          <a:off x="0" y="1819835"/>
          <a:ext cx="10178321" cy="842400"/>
        </a:xfrm>
        <a:prstGeom prst="roundRect">
          <a:avLst/>
        </a:prstGeom>
        <a:solidFill>
          <a:schemeClr val="accent1">
            <a:hueOff val="0"/>
            <a:satOff val="0"/>
            <a:lumOff val="0"/>
            <a:alphaOff val="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l" defTabSz="711200">
            <a:lnSpc>
              <a:spcPct val="90000"/>
            </a:lnSpc>
            <a:spcBef>
              <a:spcPct val="0"/>
            </a:spcBef>
            <a:spcAft>
              <a:spcPct val="35000"/>
            </a:spcAft>
          </a:pPr>
          <a:r>
            <a:rPr lang="en-GB" sz="1600" kern="1200" dirty="0"/>
            <a:t>3 – </a:t>
          </a:r>
          <a:r>
            <a:rPr lang="en-US" sz="1600" kern="1200" dirty="0"/>
            <a:t>Restructuring trade agreements, beginning to value goods derived from deforestation differently, providing incentives for using sustainable forestry certifications like FSC, and placing bets on land management strategies like wildfire corridors</a:t>
          </a:r>
        </a:p>
      </dsp:txBody>
      <dsp:txXfrm>
        <a:off x="41123" y="1860958"/>
        <a:ext cx="10096075" cy="760154"/>
      </dsp:txXfrm>
    </dsp:sp>
    <dsp:sp modelId="{36A25D24-992F-400F-94AD-171935223458}">
      <dsp:nvSpPr>
        <dsp:cNvPr id="0" name=""/>
        <dsp:cNvSpPr/>
      </dsp:nvSpPr>
      <dsp:spPr>
        <a:xfrm>
          <a:off x="0" y="2708315"/>
          <a:ext cx="10178321" cy="842400"/>
        </a:xfrm>
        <a:prstGeom prst="roundRect">
          <a:avLst/>
        </a:prstGeom>
        <a:solidFill>
          <a:schemeClr val="accent1">
            <a:hueOff val="0"/>
            <a:satOff val="0"/>
            <a:lumOff val="0"/>
            <a:alphaOff val="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l" defTabSz="711200">
            <a:lnSpc>
              <a:spcPct val="90000"/>
            </a:lnSpc>
            <a:spcBef>
              <a:spcPct val="0"/>
            </a:spcBef>
            <a:spcAft>
              <a:spcPct val="35000"/>
            </a:spcAft>
          </a:pPr>
          <a:r>
            <a:rPr lang="en-GB" sz="1600" kern="1200" dirty="0"/>
            <a:t>4 – </a:t>
          </a:r>
          <a:r>
            <a:rPr lang="en-US" sz="1600" kern="1200" dirty="0"/>
            <a:t>Informing visitors and locals about the importance of preserving forests and promoting ecotourism. </a:t>
          </a:r>
        </a:p>
      </dsp:txBody>
      <dsp:txXfrm>
        <a:off x="41123" y="2749438"/>
        <a:ext cx="10096075" cy="760154"/>
      </dsp:txXfrm>
    </dsp:sp>
  </dsp:spTree>
</dsp:drawing>
</file>

<file path=ppt/diagrams/layout1.xml><?xml version="1.0" encoding="utf-8"?>
<dgm:layoutDef xmlns:dgm="http://schemas.openxmlformats.org/drawingml/2006/diagram" xmlns:a="http://schemas.openxmlformats.org/drawingml/2006/main" uniqueId="urn:microsoft.com/office/officeart/2018/2/layout/IconLabelList">
  <dgm:title val="Icon Label List"/>
  <dgm:desc val="Use to show non-sequential or grouped chunks of information accompanied by a related visuals. Works best with icons or small pictures with short text ca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snake">
          <dgm:param type="grDir" val="tL"/>
          <dgm:param type="flowDir" val="row"/>
          <dgm:param type="contDir" val="sameDir"/>
          <dgm:param type="off" val="ctr"/>
          <dgm:param type="vertAlign" val="mid"/>
          <dgm:param type="horzAlign" val="ctr"/>
        </dgm:alg>
      </dgm:if>
      <dgm:else name="Name2">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hoose name="Name3">
      <dgm:if name="Name4" axis="ch" ptType="node" func="cnt" op="lte" val="2">
        <dgm:constrLst>
          <dgm:constr type="h" for="ch" forName="compNode" refType="h" fact="0.4"/>
          <dgm:constr type="w" for="ch" forName="compNode" val="120"/>
          <dgm:constr type="w" for="ch" forName="sibTrans" refType="w" refFor="ch" refForName="compNode" fact="0.175"/>
          <dgm:constr type="sp" refType="w" refFor="ch" refForName="compNode" op="equ" fact="0.25"/>
          <dgm:constr type="primFontSz" for="des" ptType="node" op="equ" val="50"/>
          <dgm:constr type="h" for="des" forName="compNode" op="equ"/>
          <dgm:constr type="h" for="des" forName="textRect" op="equ"/>
        </dgm:constrLst>
      </dgm:if>
      <dgm:if name="Name5" axis="ch" ptType="node" func="cnt" op="lte" val="4">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36"/>
          <dgm:constr type="h" for="des" forName="compNode" op="equ"/>
          <dgm:constr type="h" for="des" forName="textRect" op="equ"/>
        </dgm:constrLst>
      </dgm:if>
      <dgm:else name="Name6">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24"/>
          <dgm:constr type="h" for="des" forName="compNode" op="equ"/>
          <dgm:constr type="h" for="des" forName="textRect" op="equ"/>
        </dgm:constrLst>
      </dgm:else>
    </dgm:choose>
    <dgm:ruleLst>
      <dgm:rule type="w" for="ch" forName="compNode" val="50" fact="NaN" max="NaN"/>
    </dgm:ruleLst>
    <dgm:forEach name="Name7" axis="ch" ptType="node">
      <dgm:layoutNode name="compNode">
        <dgm:alg type="composite"/>
        <dgm:shape xmlns:r="http://schemas.openxmlformats.org/officeDocument/2006/relationships" r:blip="">
          <dgm:adjLst/>
        </dgm:shape>
        <dgm:presOf axis="self"/>
        <dgm:constrLst>
          <dgm:constr type="w" for="ch" forName="iconRect" refType="w" fact="0.45"/>
          <dgm:constr type="h" for="ch" forName="iconRect" refType="w" refFor="ch" refForName="iconRect"/>
          <dgm:constr type="ctrX" for="ch" forName="iconRect" refType="w" fact="0.5"/>
          <dgm:constr type="t" for="ch" forName="iconRect"/>
          <dgm:constr type="h" for="ch" forName="spaceRect" refType="h" fact="0.15"/>
          <dgm:constr type="w" for="ch" forName="spaceRect" refType="w"/>
          <dgm:constr type="l" for="ch" forName="spaceRect"/>
          <dgm:constr type="t" for="ch" forName="spaceRect" refType="b" refFor="ch" refForName="iconRect"/>
          <dgm:constr type="h" for="ch" forName="textRect" val="20"/>
          <dgm:constr type="w" for="ch" forName="textRect" refType="w"/>
          <dgm:constr type="l" for="ch" forName="textRect"/>
          <dgm:constr type="t" for="ch" forName="textRect" refType="b" refFor="ch" refForName="spaceRect"/>
        </dgm:constrLst>
        <dgm:ruleLst>
          <dgm:rule type="h" val="INF" fact="NaN" max="NaN"/>
        </dgm:ruleLst>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 type="h" val="INF" fact="NaN" max="NaN"/>
          </dgm:ruleLst>
        </dgm:layoutNode>
      </dgm:layoutNode>
      <dgm:forEach name="Name8"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xmlns="">
        <a:lvl1pPr>
          <a:lnSpc>
            <a:spcPct val="100000"/>
          </a:lnSpc>
        </a:lvl1pPr>
      </dgm1612:lstStyle>
    </a:ext>
  </dgm:extLst>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63600DB-2A10-5940-B9D2-87F74DB15118}" type="datetimeFigureOut">
              <a:rPr lang="en-US" smtClean="0"/>
              <a:t>9/4/2022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5C93BB8-EEF5-0D40-B56A-60215615190E}" type="slidenum">
              <a:rPr lang="en-US" smtClean="0"/>
              <a:t>‹#›</a:t>
            </a:fld>
            <a:endParaRPr lang="en-US"/>
          </a:p>
        </p:txBody>
      </p:sp>
    </p:spTree>
    <p:extLst>
      <p:ext uri="{BB962C8B-B14F-4D97-AF65-F5344CB8AC3E}">
        <p14:creationId xmlns:p14="http://schemas.microsoft.com/office/powerpoint/2010/main" val="23404677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accent1"/>
        </a:solidFill>
        <a:effectLst/>
      </p:bgPr>
    </p:bg>
    <p:spTree>
      <p:nvGrpSpPr>
        <p:cNvPr id="1" name=""/>
        <p:cNvGrpSpPr/>
        <p:nvPr/>
      </p:nvGrpSpPr>
      <p:grpSpPr>
        <a:xfrm>
          <a:off x="0" y="0"/>
          <a:ext cx="0" cy="0"/>
          <a:chOff x="0" y="0"/>
          <a:chExt cx="0" cy="0"/>
        </a:xfrm>
      </p:grpSpPr>
      <p:sp>
        <p:nvSpPr>
          <p:cNvPr id="11" name="Freeform 6" title="scalloped circle"/>
          <p:cNvSpPr/>
          <p:nvPr/>
        </p:nvSpPr>
        <p:spPr bwMode="auto">
          <a:xfrm>
            <a:off x="3557016" y="630936"/>
            <a:ext cx="5235575" cy="5229225"/>
          </a:xfrm>
          <a:custGeom>
            <a:avLst/>
            <a:gdLst/>
            <a:ahLst/>
            <a:cxnLst/>
            <a:rect l="0" t="0" r="r" b="b"/>
            <a:pathLst>
              <a:path w="3298" h="3294">
                <a:moveTo>
                  <a:pt x="1649" y="0"/>
                </a:moveTo>
                <a:lnTo>
                  <a:pt x="1681" y="3"/>
                </a:lnTo>
                <a:lnTo>
                  <a:pt x="1712" y="11"/>
                </a:lnTo>
                <a:lnTo>
                  <a:pt x="1742" y="23"/>
                </a:lnTo>
                <a:lnTo>
                  <a:pt x="1773" y="38"/>
                </a:lnTo>
                <a:lnTo>
                  <a:pt x="1802" y="55"/>
                </a:lnTo>
                <a:lnTo>
                  <a:pt x="1832" y="73"/>
                </a:lnTo>
                <a:lnTo>
                  <a:pt x="1862" y="89"/>
                </a:lnTo>
                <a:lnTo>
                  <a:pt x="1892" y="105"/>
                </a:lnTo>
                <a:lnTo>
                  <a:pt x="1921" y="117"/>
                </a:lnTo>
                <a:lnTo>
                  <a:pt x="1953" y="125"/>
                </a:lnTo>
                <a:lnTo>
                  <a:pt x="1984" y="129"/>
                </a:lnTo>
                <a:lnTo>
                  <a:pt x="2017" y="129"/>
                </a:lnTo>
                <a:lnTo>
                  <a:pt x="2051" y="127"/>
                </a:lnTo>
                <a:lnTo>
                  <a:pt x="2085" y="123"/>
                </a:lnTo>
                <a:lnTo>
                  <a:pt x="2119" y="118"/>
                </a:lnTo>
                <a:lnTo>
                  <a:pt x="2153" y="114"/>
                </a:lnTo>
                <a:lnTo>
                  <a:pt x="2187" y="111"/>
                </a:lnTo>
                <a:lnTo>
                  <a:pt x="2219" y="112"/>
                </a:lnTo>
                <a:lnTo>
                  <a:pt x="2250" y="116"/>
                </a:lnTo>
                <a:lnTo>
                  <a:pt x="2280" y="125"/>
                </a:lnTo>
                <a:lnTo>
                  <a:pt x="2305" y="138"/>
                </a:lnTo>
                <a:lnTo>
                  <a:pt x="2329" y="155"/>
                </a:lnTo>
                <a:lnTo>
                  <a:pt x="2350" y="175"/>
                </a:lnTo>
                <a:lnTo>
                  <a:pt x="2371" y="198"/>
                </a:lnTo>
                <a:lnTo>
                  <a:pt x="2390" y="222"/>
                </a:lnTo>
                <a:lnTo>
                  <a:pt x="2409" y="247"/>
                </a:lnTo>
                <a:lnTo>
                  <a:pt x="2428" y="272"/>
                </a:lnTo>
                <a:lnTo>
                  <a:pt x="2447" y="296"/>
                </a:lnTo>
                <a:lnTo>
                  <a:pt x="2467" y="319"/>
                </a:lnTo>
                <a:lnTo>
                  <a:pt x="2490" y="339"/>
                </a:lnTo>
                <a:lnTo>
                  <a:pt x="2512" y="357"/>
                </a:lnTo>
                <a:lnTo>
                  <a:pt x="2537" y="371"/>
                </a:lnTo>
                <a:lnTo>
                  <a:pt x="2564" y="383"/>
                </a:lnTo>
                <a:lnTo>
                  <a:pt x="2593" y="393"/>
                </a:lnTo>
                <a:lnTo>
                  <a:pt x="2623" y="402"/>
                </a:lnTo>
                <a:lnTo>
                  <a:pt x="2653" y="410"/>
                </a:lnTo>
                <a:lnTo>
                  <a:pt x="2684" y="418"/>
                </a:lnTo>
                <a:lnTo>
                  <a:pt x="2713" y="427"/>
                </a:lnTo>
                <a:lnTo>
                  <a:pt x="2742" y="437"/>
                </a:lnTo>
                <a:lnTo>
                  <a:pt x="2769" y="449"/>
                </a:lnTo>
                <a:lnTo>
                  <a:pt x="2793" y="464"/>
                </a:lnTo>
                <a:lnTo>
                  <a:pt x="2815" y="482"/>
                </a:lnTo>
                <a:lnTo>
                  <a:pt x="2833" y="504"/>
                </a:lnTo>
                <a:lnTo>
                  <a:pt x="2848" y="528"/>
                </a:lnTo>
                <a:lnTo>
                  <a:pt x="2860" y="555"/>
                </a:lnTo>
                <a:lnTo>
                  <a:pt x="2870" y="584"/>
                </a:lnTo>
                <a:lnTo>
                  <a:pt x="2879" y="613"/>
                </a:lnTo>
                <a:lnTo>
                  <a:pt x="2887" y="644"/>
                </a:lnTo>
                <a:lnTo>
                  <a:pt x="2895" y="674"/>
                </a:lnTo>
                <a:lnTo>
                  <a:pt x="2904" y="704"/>
                </a:lnTo>
                <a:lnTo>
                  <a:pt x="2914" y="733"/>
                </a:lnTo>
                <a:lnTo>
                  <a:pt x="2926" y="760"/>
                </a:lnTo>
                <a:lnTo>
                  <a:pt x="2940" y="785"/>
                </a:lnTo>
                <a:lnTo>
                  <a:pt x="2958" y="807"/>
                </a:lnTo>
                <a:lnTo>
                  <a:pt x="2978" y="830"/>
                </a:lnTo>
                <a:lnTo>
                  <a:pt x="3001" y="850"/>
                </a:lnTo>
                <a:lnTo>
                  <a:pt x="3025" y="869"/>
                </a:lnTo>
                <a:lnTo>
                  <a:pt x="3051" y="888"/>
                </a:lnTo>
                <a:lnTo>
                  <a:pt x="3076" y="907"/>
                </a:lnTo>
                <a:lnTo>
                  <a:pt x="3100" y="926"/>
                </a:lnTo>
                <a:lnTo>
                  <a:pt x="3123" y="947"/>
                </a:lnTo>
                <a:lnTo>
                  <a:pt x="3143" y="968"/>
                </a:lnTo>
                <a:lnTo>
                  <a:pt x="3160" y="992"/>
                </a:lnTo>
                <a:lnTo>
                  <a:pt x="3173" y="1017"/>
                </a:lnTo>
                <a:lnTo>
                  <a:pt x="3182" y="1047"/>
                </a:lnTo>
                <a:lnTo>
                  <a:pt x="3186" y="1078"/>
                </a:lnTo>
                <a:lnTo>
                  <a:pt x="3187" y="1110"/>
                </a:lnTo>
                <a:lnTo>
                  <a:pt x="3184" y="1144"/>
                </a:lnTo>
                <a:lnTo>
                  <a:pt x="3180" y="1178"/>
                </a:lnTo>
                <a:lnTo>
                  <a:pt x="3175" y="1212"/>
                </a:lnTo>
                <a:lnTo>
                  <a:pt x="3171" y="1246"/>
                </a:lnTo>
                <a:lnTo>
                  <a:pt x="3169" y="1280"/>
                </a:lnTo>
                <a:lnTo>
                  <a:pt x="3169" y="1313"/>
                </a:lnTo>
                <a:lnTo>
                  <a:pt x="3173" y="1344"/>
                </a:lnTo>
                <a:lnTo>
                  <a:pt x="3181" y="1375"/>
                </a:lnTo>
                <a:lnTo>
                  <a:pt x="3193" y="1404"/>
                </a:lnTo>
                <a:lnTo>
                  <a:pt x="3209" y="1434"/>
                </a:lnTo>
                <a:lnTo>
                  <a:pt x="3225" y="1464"/>
                </a:lnTo>
                <a:lnTo>
                  <a:pt x="3243" y="1494"/>
                </a:lnTo>
                <a:lnTo>
                  <a:pt x="3260" y="1523"/>
                </a:lnTo>
                <a:lnTo>
                  <a:pt x="3275" y="1554"/>
                </a:lnTo>
                <a:lnTo>
                  <a:pt x="3287" y="1584"/>
                </a:lnTo>
                <a:lnTo>
                  <a:pt x="3295" y="1615"/>
                </a:lnTo>
                <a:lnTo>
                  <a:pt x="3298" y="1647"/>
                </a:lnTo>
                <a:lnTo>
                  <a:pt x="3295" y="1679"/>
                </a:lnTo>
                <a:lnTo>
                  <a:pt x="3287" y="1710"/>
                </a:lnTo>
                <a:lnTo>
                  <a:pt x="3275" y="1740"/>
                </a:lnTo>
                <a:lnTo>
                  <a:pt x="3260" y="1771"/>
                </a:lnTo>
                <a:lnTo>
                  <a:pt x="3243" y="1800"/>
                </a:lnTo>
                <a:lnTo>
                  <a:pt x="3225" y="1830"/>
                </a:lnTo>
                <a:lnTo>
                  <a:pt x="3209" y="1860"/>
                </a:lnTo>
                <a:lnTo>
                  <a:pt x="3193" y="1890"/>
                </a:lnTo>
                <a:lnTo>
                  <a:pt x="3181" y="1919"/>
                </a:lnTo>
                <a:lnTo>
                  <a:pt x="3173" y="1950"/>
                </a:lnTo>
                <a:lnTo>
                  <a:pt x="3169" y="1981"/>
                </a:lnTo>
                <a:lnTo>
                  <a:pt x="3169" y="2014"/>
                </a:lnTo>
                <a:lnTo>
                  <a:pt x="3171" y="2048"/>
                </a:lnTo>
                <a:lnTo>
                  <a:pt x="3175" y="2082"/>
                </a:lnTo>
                <a:lnTo>
                  <a:pt x="3180" y="2116"/>
                </a:lnTo>
                <a:lnTo>
                  <a:pt x="3184" y="2150"/>
                </a:lnTo>
                <a:lnTo>
                  <a:pt x="3187" y="2184"/>
                </a:lnTo>
                <a:lnTo>
                  <a:pt x="3186" y="2216"/>
                </a:lnTo>
                <a:lnTo>
                  <a:pt x="3182" y="2247"/>
                </a:lnTo>
                <a:lnTo>
                  <a:pt x="3173" y="2277"/>
                </a:lnTo>
                <a:lnTo>
                  <a:pt x="3160" y="2302"/>
                </a:lnTo>
                <a:lnTo>
                  <a:pt x="3143" y="2326"/>
                </a:lnTo>
                <a:lnTo>
                  <a:pt x="3123" y="2347"/>
                </a:lnTo>
                <a:lnTo>
                  <a:pt x="3100" y="2368"/>
                </a:lnTo>
                <a:lnTo>
                  <a:pt x="3076" y="2387"/>
                </a:lnTo>
                <a:lnTo>
                  <a:pt x="3051" y="2406"/>
                </a:lnTo>
                <a:lnTo>
                  <a:pt x="3025" y="2425"/>
                </a:lnTo>
                <a:lnTo>
                  <a:pt x="3001" y="2444"/>
                </a:lnTo>
                <a:lnTo>
                  <a:pt x="2978" y="2464"/>
                </a:lnTo>
                <a:lnTo>
                  <a:pt x="2958" y="2487"/>
                </a:lnTo>
                <a:lnTo>
                  <a:pt x="2940" y="2509"/>
                </a:lnTo>
                <a:lnTo>
                  <a:pt x="2926" y="2534"/>
                </a:lnTo>
                <a:lnTo>
                  <a:pt x="2914" y="2561"/>
                </a:lnTo>
                <a:lnTo>
                  <a:pt x="2904" y="2590"/>
                </a:lnTo>
                <a:lnTo>
                  <a:pt x="2895" y="2620"/>
                </a:lnTo>
                <a:lnTo>
                  <a:pt x="2887" y="2650"/>
                </a:lnTo>
                <a:lnTo>
                  <a:pt x="2879" y="2681"/>
                </a:lnTo>
                <a:lnTo>
                  <a:pt x="2870" y="2710"/>
                </a:lnTo>
                <a:lnTo>
                  <a:pt x="2860" y="2739"/>
                </a:lnTo>
                <a:lnTo>
                  <a:pt x="2848" y="2766"/>
                </a:lnTo>
                <a:lnTo>
                  <a:pt x="2833" y="2790"/>
                </a:lnTo>
                <a:lnTo>
                  <a:pt x="2815" y="2812"/>
                </a:lnTo>
                <a:lnTo>
                  <a:pt x="2793" y="2830"/>
                </a:lnTo>
                <a:lnTo>
                  <a:pt x="2769" y="2845"/>
                </a:lnTo>
                <a:lnTo>
                  <a:pt x="2742" y="2857"/>
                </a:lnTo>
                <a:lnTo>
                  <a:pt x="2713" y="2867"/>
                </a:lnTo>
                <a:lnTo>
                  <a:pt x="2684" y="2876"/>
                </a:lnTo>
                <a:lnTo>
                  <a:pt x="2653" y="2884"/>
                </a:lnTo>
                <a:lnTo>
                  <a:pt x="2623" y="2892"/>
                </a:lnTo>
                <a:lnTo>
                  <a:pt x="2593" y="2901"/>
                </a:lnTo>
                <a:lnTo>
                  <a:pt x="2564" y="2911"/>
                </a:lnTo>
                <a:lnTo>
                  <a:pt x="2537" y="2923"/>
                </a:lnTo>
                <a:lnTo>
                  <a:pt x="2512" y="2937"/>
                </a:lnTo>
                <a:lnTo>
                  <a:pt x="2490" y="2955"/>
                </a:lnTo>
                <a:lnTo>
                  <a:pt x="2467" y="2975"/>
                </a:lnTo>
                <a:lnTo>
                  <a:pt x="2447" y="2998"/>
                </a:lnTo>
                <a:lnTo>
                  <a:pt x="2428" y="3022"/>
                </a:lnTo>
                <a:lnTo>
                  <a:pt x="2409" y="3047"/>
                </a:lnTo>
                <a:lnTo>
                  <a:pt x="2390" y="3072"/>
                </a:lnTo>
                <a:lnTo>
                  <a:pt x="2371" y="3096"/>
                </a:lnTo>
                <a:lnTo>
                  <a:pt x="2350" y="3119"/>
                </a:lnTo>
                <a:lnTo>
                  <a:pt x="2329" y="3139"/>
                </a:lnTo>
                <a:lnTo>
                  <a:pt x="2305" y="3156"/>
                </a:lnTo>
                <a:lnTo>
                  <a:pt x="2280" y="3169"/>
                </a:lnTo>
                <a:lnTo>
                  <a:pt x="2250" y="3178"/>
                </a:lnTo>
                <a:lnTo>
                  <a:pt x="2219" y="3182"/>
                </a:lnTo>
                <a:lnTo>
                  <a:pt x="2187" y="3183"/>
                </a:lnTo>
                <a:lnTo>
                  <a:pt x="2153" y="3180"/>
                </a:lnTo>
                <a:lnTo>
                  <a:pt x="2119" y="3176"/>
                </a:lnTo>
                <a:lnTo>
                  <a:pt x="2085" y="3171"/>
                </a:lnTo>
                <a:lnTo>
                  <a:pt x="2051" y="3167"/>
                </a:lnTo>
                <a:lnTo>
                  <a:pt x="2017" y="3165"/>
                </a:lnTo>
                <a:lnTo>
                  <a:pt x="1984" y="3165"/>
                </a:lnTo>
                <a:lnTo>
                  <a:pt x="1953" y="3169"/>
                </a:lnTo>
                <a:lnTo>
                  <a:pt x="1921" y="3177"/>
                </a:lnTo>
                <a:lnTo>
                  <a:pt x="1892" y="3189"/>
                </a:lnTo>
                <a:lnTo>
                  <a:pt x="1862" y="3205"/>
                </a:lnTo>
                <a:lnTo>
                  <a:pt x="1832" y="3221"/>
                </a:lnTo>
                <a:lnTo>
                  <a:pt x="1802" y="3239"/>
                </a:lnTo>
                <a:lnTo>
                  <a:pt x="1773" y="3256"/>
                </a:lnTo>
                <a:lnTo>
                  <a:pt x="1742" y="3271"/>
                </a:lnTo>
                <a:lnTo>
                  <a:pt x="1712" y="3283"/>
                </a:lnTo>
                <a:lnTo>
                  <a:pt x="1681" y="3291"/>
                </a:lnTo>
                <a:lnTo>
                  <a:pt x="1649" y="3294"/>
                </a:lnTo>
                <a:lnTo>
                  <a:pt x="1617" y="3291"/>
                </a:lnTo>
                <a:lnTo>
                  <a:pt x="1586" y="3283"/>
                </a:lnTo>
                <a:lnTo>
                  <a:pt x="1556" y="3271"/>
                </a:lnTo>
                <a:lnTo>
                  <a:pt x="1525" y="3256"/>
                </a:lnTo>
                <a:lnTo>
                  <a:pt x="1496" y="3239"/>
                </a:lnTo>
                <a:lnTo>
                  <a:pt x="1466" y="3221"/>
                </a:lnTo>
                <a:lnTo>
                  <a:pt x="1436" y="3205"/>
                </a:lnTo>
                <a:lnTo>
                  <a:pt x="1406" y="3189"/>
                </a:lnTo>
                <a:lnTo>
                  <a:pt x="1376" y="3177"/>
                </a:lnTo>
                <a:lnTo>
                  <a:pt x="1345" y="3169"/>
                </a:lnTo>
                <a:lnTo>
                  <a:pt x="1314" y="3165"/>
                </a:lnTo>
                <a:lnTo>
                  <a:pt x="1281" y="3165"/>
                </a:lnTo>
                <a:lnTo>
                  <a:pt x="1247" y="3167"/>
                </a:lnTo>
                <a:lnTo>
                  <a:pt x="1213" y="3171"/>
                </a:lnTo>
                <a:lnTo>
                  <a:pt x="1179" y="3176"/>
                </a:lnTo>
                <a:lnTo>
                  <a:pt x="1145" y="3180"/>
                </a:lnTo>
                <a:lnTo>
                  <a:pt x="1111" y="3183"/>
                </a:lnTo>
                <a:lnTo>
                  <a:pt x="1079" y="3182"/>
                </a:lnTo>
                <a:lnTo>
                  <a:pt x="1048" y="3178"/>
                </a:lnTo>
                <a:lnTo>
                  <a:pt x="1018" y="3169"/>
                </a:lnTo>
                <a:lnTo>
                  <a:pt x="993" y="3156"/>
                </a:lnTo>
                <a:lnTo>
                  <a:pt x="969" y="3139"/>
                </a:lnTo>
                <a:lnTo>
                  <a:pt x="948" y="3119"/>
                </a:lnTo>
                <a:lnTo>
                  <a:pt x="927" y="3096"/>
                </a:lnTo>
                <a:lnTo>
                  <a:pt x="908" y="3072"/>
                </a:lnTo>
                <a:lnTo>
                  <a:pt x="889" y="3047"/>
                </a:lnTo>
                <a:lnTo>
                  <a:pt x="870" y="3022"/>
                </a:lnTo>
                <a:lnTo>
                  <a:pt x="851" y="2998"/>
                </a:lnTo>
                <a:lnTo>
                  <a:pt x="831" y="2975"/>
                </a:lnTo>
                <a:lnTo>
                  <a:pt x="808" y="2955"/>
                </a:lnTo>
                <a:lnTo>
                  <a:pt x="786" y="2937"/>
                </a:lnTo>
                <a:lnTo>
                  <a:pt x="761" y="2923"/>
                </a:lnTo>
                <a:lnTo>
                  <a:pt x="734" y="2911"/>
                </a:lnTo>
                <a:lnTo>
                  <a:pt x="705" y="2901"/>
                </a:lnTo>
                <a:lnTo>
                  <a:pt x="675" y="2892"/>
                </a:lnTo>
                <a:lnTo>
                  <a:pt x="645" y="2884"/>
                </a:lnTo>
                <a:lnTo>
                  <a:pt x="614" y="2876"/>
                </a:lnTo>
                <a:lnTo>
                  <a:pt x="585" y="2867"/>
                </a:lnTo>
                <a:lnTo>
                  <a:pt x="556" y="2857"/>
                </a:lnTo>
                <a:lnTo>
                  <a:pt x="529" y="2845"/>
                </a:lnTo>
                <a:lnTo>
                  <a:pt x="505" y="2830"/>
                </a:lnTo>
                <a:lnTo>
                  <a:pt x="483" y="2812"/>
                </a:lnTo>
                <a:lnTo>
                  <a:pt x="465" y="2790"/>
                </a:lnTo>
                <a:lnTo>
                  <a:pt x="450" y="2766"/>
                </a:lnTo>
                <a:lnTo>
                  <a:pt x="438" y="2739"/>
                </a:lnTo>
                <a:lnTo>
                  <a:pt x="428" y="2710"/>
                </a:lnTo>
                <a:lnTo>
                  <a:pt x="419" y="2681"/>
                </a:lnTo>
                <a:lnTo>
                  <a:pt x="411" y="2650"/>
                </a:lnTo>
                <a:lnTo>
                  <a:pt x="403" y="2620"/>
                </a:lnTo>
                <a:lnTo>
                  <a:pt x="394" y="2590"/>
                </a:lnTo>
                <a:lnTo>
                  <a:pt x="384" y="2561"/>
                </a:lnTo>
                <a:lnTo>
                  <a:pt x="372" y="2534"/>
                </a:lnTo>
                <a:lnTo>
                  <a:pt x="358" y="2509"/>
                </a:lnTo>
                <a:lnTo>
                  <a:pt x="340" y="2487"/>
                </a:lnTo>
                <a:lnTo>
                  <a:pt x="320" y="2464"/>
                </a:lnTo>
                <a:lnTo>
                  <a:pt x="297" y="2444"/>
                </a:lnTo>
                <a:lnTo>
                  <a:pt x="272" y="2425"/>
                </a:lnTo>
                <a:lnTo>
                  <a:pt x="247" y="2406"/>
                </a:lnTo>
                <a:lnTo>
                  <a:pt x="222" y="2387"/>
                </a:lnTo>
                <a:lnTo>
                  <a:pt x="198" y="2368"/>
                </a:lnTo>
                <a:lnTo>
                  <a:pt x="175" y="2347"/>
                </a:lnTo>
                <a:lnTo>
                  <a:pt x="155" y="2326"/>
                </a:lnTo>
                <a:lnTo>
                  <a:pt x="138" y="2302"/>
                </a:lnTo>
                <a:lnTo>
                  <a:pt x="125" y="2277"/>
                </a:lnTo>
                <a:lnTo>
                  <a:pt x="116" y="2247"/>
                </a:lnTo>
                <a:lnTo>
                  <a:pt x="112" y="2216"/>
                </a:lnTo>
                <a:lnTo>
                  <a:pt x="111" y="2184"/>
                </a:lnTo>
                <a:lnTo>
                  <a:pt x="114" y="2150"/>
                </a:lnTo>
                <a:lnTo>
                  <a:pt x="118" y="2116"/>
                </a:lnTo>
                <a:lnTo>
                  <a:pt x="123" y="2082"/>
                </a:lnTo>
                <a:lnTo>
                  <a:pt x="127" y="2048"/>
                </a:lnTo>
                <a:lnTo>
                  <a:pt x="129" y="2014"/>
                </a:lnTo>
                <a:lnTo>
                  <a:pt x="129" y="1981"/>
                </a:lnTo>
                <a:lnTo>
                  <a:pt x="125" y="1950"/>
                </a:lnTo>
                <a:lnTo>
                  <a:pt x="117" y="1919"/>
                </a:lnTo>
                <a:lnTo>
                  <a:pt x="105" y="1890"/>
                </a:lnTo>
                <a:lnTo>
                  <a:pt x="90" y="1860"/>
                </a:lnTo>
                <a:lnTo>
                  <a:pt x="73" y="1830"/>
                </a:lnTo>
                <a:lnTo>
                  <a:pt x="55" y="1800"/>
                </a:lnTo>
                <a:lnTo>
                  <a:pt x="38" y="1771"/>
                </a:lnTo>
                <a:lnTo>
                  <a:pt x="23" y="1740"/>
                </a:lnTo>
                <a:lnTo>
                  <a:pt x="11" y="1710"/>
                </a:lnTo>
                <a:lnTo>
                  <a:pt x="3" y="1679"/>
                </a:lnTo>
                <a:lnTo>
                  <a:pt x="0" y="1647"/>
                </a:lnTo>
                <a:lnTo>
                  <a:pt x="3" y="1615"/>
                </a:lnTo>
                <a:lnTo>
                  <a:pt x="11" y="1584"/>
                </a:lnTo>
                <a:lnTo>
                  <a:pt x="23" y="1554"/>
                </a:lnTo>
                <a:lnTo>
                  <a:pt x="38" y="1523"/>
                </a:lnTo>
                <a:lnTo>
                  <a:pt x="55" y="1494"/>
                </a:lnTo>
                <a:lnTo>
                  <a:pt x="73" y="1464"/>
                </a:lnTo>
                <a:lnTo>
                  <a:pt x="90" y="1434"/>
                </a:lnTo>
                <a:lnTo>
                  <a:pt x="105" y="1404"/>
                </a:lnTo>
                <a:lnTo>
                  <a:pt x="117" y="1375"/>
                </a:lnTo>
                <a:lnTo>
                  <a:pt x="125" y="1344"/>
                </a:lnTo>
                <a:lnTo>
                  <a:pt x="129" y="1313"/>
                </a:lnTo>
                <a:lnTo>
                  <a:pt x="129" y="1280"/>
                </a:lnTo>
                <a:lnTo>
                  <a:pt x="127" y="1246"/>
                </a:lnTo>
                <a:lnTo>
                  <a:pt x="123" y="1212"/>
                </a:lnTo>
                <a:lnTo>
                  <a:pt x="118" y="1178"/>
                </a:lnTo>
                <a:lnTo>
                  <a:pt x="114" y="1144"/>
                </a:lnTo>
                <a:lnTo>
                  <a:pt x="111" y="1110"/>
                </a:lnTo>
                <a:lnTo>
                  <a:pt x="112" y="1078"/>
                </a:lnTo>
                <a:lnTo>
                  <a:pt x="116" y="1047"/>
                </a:lnTo>
                <a:lnTo>
                  <a:pt x="125" y="1017"/>
                </a:lnTo>
                <a:lnTo>
                  <a:pt x="138" y="992"/>
                </a:lnTo>
                <a:lnTo>
                  <a:pt x="155" y="968"/>
                </a:lnTo>
                <a:lnTo>
                  <a:pt x="175" y="947"/>
                </a:lnTo>
                <a:lnTo>
                  <a:pt x="198" y="926"/>
                </a:lnTo>
                <a:lnTo>
                  <a:pt x="222" y="907"/>
                </a:lnTo>
                <a:lnTo>
                  <a:pt x="247" y="888"/>
                </a:lnTo>
                <a:lnTo>
                  <a:pt x="272" y="869"/>
                </a:lnTo>
                <a:lnTo>
                  <a:pt x="297" y="850"/>
                </a:lnTo>
                <a:lnTo>
                  <a:pt x="320" y="830"/>
                </a:lnTo>
                <a:lnTo>
                  <a:pt x="340" y="807"/>
                </a:lnTo>
                <a:lnTo>
                  <a:pt x="358" y="785"/>
                </a:lnTo>
                <a:lnTo>
                  <a:pt x="372" y="760"/>
                </a:lnTo>
                <a:lnTo>
                  <a:pt x="384" y="733"/>
                </a:lnTo>
                <a:lnTo>
                  <a:pt x="394" y="704"/>
                </a:lnTo>
                <a:lnTo>
                  <a:pt x="403" y="674"/>
                </a:lnTo>
                <a:lnTo>
                  <a:pt x="411" y="644"/>
                </a:lnTo>
                <a:lnTo>
                  <a:pt x="419" y="613"/>
                </a:lnTo>
                <a:lnTo>
                  <a:pt x="428" y="584"/>
                </a:lnTo>
                <a:lnTo>
                  <a:pt x="438" y="555"/>
                </a:lnTo>
                <a:lnTo>
                  <a:pt x="450" y="528"/>
                </a:lnTo>
                <a:lnTo>
                  <a:pt x="465" y="504"/>
                </a:lnTo>
                <a:lnTo>
                  <a:pt x="483" y="482"/>
                </a:lnTo>
                <a:lnTo>
                  <a:pt x="505" y="464"/>
                </a:lnTo>
                <a:lnTo>
                  <a:pt x="529" y="449"/>
                </a:lnTo>
                <a:lnTo>
                  <a:pt x="556" y="437"/>
                </a:lnTo>
                <a:lnTo>
                  <a:pt x="585" y="427"/>
                </a:lnTo>
                <a:lnTo>
                  <a:pt x="614" y="418"/>
                </a:lnTo>
                <a:lnTo>
                  <a:pt x="645" y="410"/>
                </a:lnTo>
                <a:lnTo>
                  <a:pt x="675" y="402"/>
                </a:lnTo>
                <a:lnTo>
                  <a:pt x="705" y="393"/>
                </a:lnTo>
                <a:lnTo>
                  <a:pt x="734" y="383"/>
                </a:lnTo>
                <a:lnTo>
                  <a:pt x="761" y="371"/>
                </a:lnTo>
                <a:lnTo>
                  <a:pt x="786" y="357"/>
                </a:lnTo>
                <a:lnTo>
                  <a:pt x="808" y="339"/>
                </a:lnTo>
                <a:lnTo>
                  <a:pt x="831" y="319"/>
                </a:lnTo>
                <a:lnTo>
                  <a:pt x="851" y="296"/>
                </a:lnTo>
                <a:lnTo>
                  <a:pt x="870" y="272"/>
                </a:lnTo>
                <a:lnTo>
                  <a:pt x="889" y="247"/>
                </a:lnTo>
                <a:lnTo>
                  <a:pt x="908" y="222"/>
                </a:lnTo>
                <a:lnTo>
                  <a:pt x="927" y="198"/>
                </a:lnTo>
                <a:lnTo>
                  <a:pt x="948" y="175"/>
                </a:lnTo>
                <a:lnTo>
                  <a:pt x="969" y="155"/>
                </a:lnTo>
                <a:lnTo>
                  <a:pt x="993" y="138"/>
                </a:lnTo>
                <a:lnTo>
                  <a:pt x="1018" y="125"/>
                </a:lnTo>
                <a:lnTo>
                  <a:pt x="1048" y="116"/>
                </a:lnTo>
                <a:lnTo>
                  <a:pt x="1079" y="112"/>
                </a:lnTo>
                <a:lnTo>
                  <a:pt x="1111" y="111"/>
                </a:lnTo>
                <a:lnTo>
                  <a:pt x="1145" y="114"/>
                </a:lnTo>
                <a:lnTo>
                  <a:pt x="1179" y="118"/>
                </a:lnTo>
                <a:lnTo>
                  <a:pt x="1213" y="123"/>
                </a:lnTo>
                <a:lnTo>
                  <a:pt x="1247" y="127"/>
                </a:lnTo>
                <a:lnTo>
                  <a:pt x="1281" y="129"/>
                </a:lnTo>
                <a:lnTo>
                  <a:pt x="1314" y="129"/>
                </a:lnTo>
                <a:lnTo>
                  <a:pt x="1345" y="125"/>
                </a:lnTo>
                <a:lnTo>
                  <a:pt x="1376" y="117"/>
                </a:lnTo>
                <a:lnTo>
                  <a:pt x="1406" y="105"/>
                </a:lnTo>
                <a:lnTo>
                  <a:pt x="1436" y="89"/>
                </a:lnTo>
                <a:lnTo>
                  <a:pt x="1466" y="73"/>
                </a:lnTo>
                <a:lnTo>
                  <a:pt x="1496" y="55"/>
                </a:lnTo>
                <a:lnTo>
                  <a:pt x="1525" y="38"/>
                </a:lnTo>
                <a:lnTo>
                  <a:pt x="1556" y="23"/>
                </a:lnTo>
                <a:lnTo>
                  <a:pt x="1586" y="11"/>
                </a:lnTo>
                <a:lnTo>
                  <a:pt x="1617" y="3"/>
                </a:lnTo>
                <a:lnTo>
                  <a:pt x="1649" y="0"/>
                </a:lnTo>
                <a:close/>
              </a:path>
            </a:pathLst>
          </a:custGeom>
          <a:solidFill>
            <a:schemeClr val="bg2"/>
          </a:solidFill>
          <a:ln w="0">
            <a:noFill/>
            <a:prstDash val="solid"/>
            <a:round/>
            <a:headEnd/>
            <a:tailEnd/>
          </a:ln>
        </p:spPr>
      </p:sp>
      <p:sp>
        <p:nvSpPr>
          <p:cNvPr id="2" name="Title 1"/>
          <p:cNvSpPr>
            <a:spLocks noGrp="1"/>
          </p:cNvSpPr>
          <p:nvPr>
            <p:ph type="ctrTitle"/>
          </p:nvPr>
        </p:nvSpPr>
        <p:spPr>
          <a:xfrm>
            <a:off x="1078523" y="1098388"/>
            <a:ext cx="10318418" cy="4394988"/>
          </a:xfrm>
        </p:spPr>
        <p:txBody>
          <a:bodyPr anchor="ctr">
            <a:noAutofit/>
          </a:bodyPr>
          <a:lstStyle>
            <a:lvl1pPr algn="ctr">
              <a:defRPr sz="10000" spc="800" baseline="0"/>
            </a:lvl1pPr>
          </a:lstStyle>
          <a:p>
            <a:r>
              <a:rPr lang="en-GB"/>
              <a:t>Click to edit Master title style</a:t>
            </a:r>
            <a:endParaRPr lang="en-US" dirty="0"/>
          </a:p>
        </p:txBody>
      </p:sp>
      <p:sp>
        <p:nvSpPr>
          <p:cNvPr id="3" name="Subtitle 2"/>
          <p:cNvSpPr>
            <a:spLocks noGrp="1"/>
          </p:cNvSpPr>
          <p:nvPr>
            <p:ph type="subTitle" idx="1"/>
          </p:nvPr>
        </p:nvSpPr>
        <p:spPr>
          <a:xfrm>
            <a:off x="2215045" y="5979196"/>
            <a:ext cx="8045373" cy="742279"/>
          </a:xfrm>
        </p:spPr>
        <p:txBody>
          <a:bodyPr anchor="t">
            <a:normAutofit/>
          </a:bodyPr>
          <a:lstStyle>
            <a:lvl1pPr marL="0" indent="0" algn="ctr">
              <a:lnSpc>
                <a:spcPct val="100000"/>
              </a:lnSpc>
              <a:buNone/>
              <a:defRPr sz="2000" b="1" i="0" cap="all" spc="400" baseline="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dirty="0"/>
          </a:p>
        </p:txBody>
      </p:sp>
      <p:sp>
        <p:nvSpPr>
          <p:cNvPr id="4" name="Date Placeholder 3"/>
          <p:cNvSpPr>
            <a:spLocks noGrp="1"/>
          </p:cNvSpPr>
          <p:nvPr>
            <p:ph type="dt" sz="half" idx="10"/>
          </p:nvPr>
        </p:nvSpPr>
        <p:spPr>
          <a:xfrm>
            <a:off x="1078523" y="6375679"/>
            <a:ext cx="2329722" cy="348462"/>
          </a:xfrm>
        </p:spPr>
        <p:txBody>
          <a:bodyPr/>
          <a:lstStyle>
            <a:lvl1pPr>
              <a:defRPr baseline="0">
                <a:solidFill>
                  <a:schemeClr val="accent1">
                    <a:lumMod val="50000"/>
                  </a:schemeClr>
                </a:solidFill>
              </a:defRPr>
            </a:lvl1pPr>
          </a:lstStyle>
          <a:p>
            <a:fld id="{1A979761-B9C8-914C-B087-A5CB49315B3A}" type="datetime1">
              <a:rPr lang="en-GB" smtClean="0"/>
              <a:t>04/09/2022</a:t>
            </a:fld>
            <a:endParaRPr lang="en-US" dirty="0"/>
          </a:p>
        </p:txBody>
      </p:sp>
      <p:sp>
        <p:nvSpPr>
          <p:cNvPr id="5" name="Footer Placeholder 4"/>
          <p:cNvSpPr>
            <a:spLocks noGrp="1"/>
          </p:cNvSpPr>
          <p:nvPr>
            <p:ph type="ftr" sz="quarter" idx="11"/>
          </p:nvPr>
        </p:nvSpPr>
        <p:spPr>
          <a:xfrm>
            <a:off x="4180332" y="6375679"/>
            <a:ext cx="4114800" cy="345796"/>
          </a:xfrm>
        </p:spPr>
        <p:txBody>
          <a:bodyPr/>
          <a:lstStyle>
            <a:lvl1pPr>
              <a:defRPr baseline="0">
                <a:solidFill>
                  <a:schemeClr val="accent1">
                    <a:lumMod val="50000"/>
                  </a:schemeClr>
                </a:solidFill>
              </a:defRPr>
            </a:lvl1pPr>
          </a:lstStyle>
          <a:p>
            <a:r>
              <a:rPr lang="en-US"/>
              <a:t>Project Number: 2020-1-UK01-KA227-SCH-094437</a:t>
            </a:r>
            <a:endParaRPr lang="en-US" dirty="0"/>
          </a:p>
        </p:txBody>
      </p:sp>
      <p:sp>
        <p:nvSpPr>
          <p:cNvPr id="6" name="Slide Number Placeholder 5"/>
          <p:cNvSpPr>
            <a:spLocks noGrp="1"/>
          </p:cNvSpPr>
          <p:nvPr>
            <p:ph type="sldNum" sz="quarter" idx="12"/>
          </p:nvPr>
        </p:nvSpPr>
        <p:spPr>
          <a:xfrm>
            <a:off x="9067218" y="6375679"/>
            <a:ext cx="2329723" cy="345796"/>
          </a:xfrm>
        </p:spPr>
        <p:txBody>
          <a:bodyPr/>
          <a:lstStyle>
            <a:lvl1pPr>
              <a:defRPr baseline="0">
                <a:solidFill>
                  <a:schemeClr val="accent1">
                    <a:lumMod val="50000"/>
                  </a:schemeClr>
                </a:solidFill>
              </a:defRPr>
            </a:lvl1pPr>
          </a:lstStyle>
          <a:p>
            <a:fld id="{71766878-3199-4EAB-94E7-2D6D11070E14}" type="slidenum">
              <a:rPr lang="en-US" dirty="0"/>
              <a:pPr/>
              <a:t>‹#›</a:t>
            </a:fld>
            <a:endParaRPr lang="en-US" dirty="0"/>
          </a:p>
        </p:txBody>
      </p:sp>
      <p:sp>
        <p:nvSpPr>
          <p:cNvPr id="13" name="Rectangle 12" title="left edge border"/>
          <p:cNvSpPr/>
          <p:nvPr/>
        </p:nvSpPr>
        <p:spPr>
          <a:xfrm>
            <a:off x="0" y="0"/>
            <a:ext cx="283464"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4F56BC35-0C87-1E4C-8148-720B3088BA45}" type="datetime1">
              <a:rPr lang="en-GB" smtClean="0"/>
              <a:t>04/09/2022</a:t>
            </a:fld>
            <a:endParaRPr lang="en-US" dirty="0"/>
          </a:p>
        </p:txBody>
      </p:sp>
      <p:sp>
        <p:nvSpPr>
          <p:cNvPr id="5" name="Footer Placeholder 4"/>
          <p:cNvSpPr>
            <a:spLocks noGrp="1"/>
          </p:cNvSpPr>
          <p:nvPr>
            <p:ph type="ftr" sz="quarter" idx="11"/>
          </p:nvPr>
        </p:nvSpPr>
        <p:spPr/>
        <p:txBody>
          <a:bodyPr/>
          <a:lstStyle/>
          <a:p>
            <a:r>
              <a:rPr lang="en-US"/>
              <a:t>Project Number: 2020-1-UK01-KA227-SCH-094437</a:t>
            </a:r>
            <a:endParaRPr lang="en-US" dirty="0"/>
          </a:p>
        </p:txBody>
      </p:sp>
      <p:sp>
        <p:nvSpPr>
          <p:cNvPr id="6" name="Slide Number Placeholder 5"/>
          <p:cNvSpPr>
            <a:spLocks noGrp="1"/>
          </p:cNvSpPr>
          <p:nvPr>
            <p:ph type="sldNum" sz="quarter" idx="12"/>
          </p:nvPr>
        </p:nvSpPr>
        <p:spPr/>
        <p:txBody>
          <a:bodyPr/>
          <a:lstStyle/>
          <a:p>
            <a:fld id="{71766878-3199-4EAB-94E7-2D6D11070E14}"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0066321" y="382386"/>
            <a:ext cx="1492132" cy="5600404"/>
          </a:xfrm>
        </p:spPr>
        <p:txBody>
          <a:bodyPr vert="eaVert"/>
          <a:lstStyle/>
          <a:p>
            <a:r>
              <a:rPr lang="en-GB"/>
              <a:t>Click to edit Master title style</a:t>
            </a:r>
            <a:endParaRPr lang="en-US" dirty="0"/>
          </a:p>
        </p:txBody>
      </p:sp>
      <p:sp>
        <p:nvSpPr>
          <p:cNvPr id="3" name="Vertical Text Placeholder 2"/>
          <p:cNvSpPr>
            <a:spLocks noGrp="1"/>
          </p:cNvSpPr>
          <p:nvPr>
            <p:ph type="body" orient="vert" idx="1"/>
          </p:nvPr>
        </p:nvSpPr>
        <p:spPr>
          <a:xfrm>
            <a:off x="1257300" y="382385"/>
            <a:ext cx="8392585" cy="5600405"/>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AAC3267F-0A1D-8445-89F5-D8FEE83EFFC7}" type="datetime1">
              <a:rPr lang="en-GB" smtClean="0"/>
              <a:t>04/09/2022</a:t>
            </a:fld>
            <a:endParaRPr lang="en-US" dirty="0"/>
          </a:p>
        </p:txBody>
      </p:sp>
      <p:sp>
        <p:nvSpPr>
          <p:cNvPr id="5" name="Footer Placeholder 4"/>
          <p:cNvSpPr>
            <a:spLocks noGrp="1"/>
          </p:cNvSpPr>
          <p:nvPr>
            <p:ph type="ftr" sz="quarter" idx="11"/>
          </p:nvPr>
        </p:nvSpPr>
        <p:spPr/>
        <p:txBody>
          <a:bodyPr/>
          <a:lstStyle/>
          <a:p>
            <a:r>
              <a:rPr lang="en-US"/>
              <a:t>Project Number: 2020-1-UK01-KA227-SCH-094437</a:t>
            </a:r>
            <a:endParaRPr lang="en-US" dirty="0"/>
          </a:p>
        </p:txBody>
      </p:sp>
      <p:sp>
        <p:nvSpPr>
          <p:cNvPr id="6" name="Slide Number Placeholder 5"/>
          <p:cNvSpPr>
            <a:spLocks noGrp="1"/>
          </p:cNvSpPr>
          <p:nvPr>
            <p:ph type="sldNum" sz="quarter" idx="12"/>
          </p:nvPr>
        </p:nvSpPr>
        <p:spPr/>
        <p:txBody>
          <a:bodyPr/>
          <a:lstStyle/>
          <a:p>
            <a:fld id="{71766878-3199-4EAB-94E7-2D6D11070E14}"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r>
              <a:rPr lang="en-US"/>
              <a:t>Project Number: 2020-1-UK01-KA227-SCH-094437</a:t>
            </a:r>
            <a:endParaRPr lang="en-US" dirty="0"/>
          </a:p>
        </p:txBody>
      </p:sp>
      <p:sp>
        <p:nvSpPr>
          <p:cNvPr id="6" name="Slide Number Placeholder 5"/>
          <p:cNvSpPr>
            <a:spLocks noGrp="1"/>
          </p:cNvSpPr>
          <p:nvPr>
            <p:ph type="sldNum" sz="quarter" idx="12"/>
          </p:nvPr>
        </p:nvSpPr>
        <p:spPr/>
        <p:txBody>
          <a:bodyPr/>
          <a:lstStyle/>
          <a:p>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242929" y="1073888"/>
            <a:ext cx="8187071" cy="4064627"/>
          </a:xfrm>
        </p:spPr>
        <p:txBody>
          <a:bodyPr anchor="b">
            <a:normAutofit/>
          </a:bodyPr>
          <a:lstStyle>
            <a:lvl1pPr>
              <a:defRPr sz="8400" spc="800" baseline="0">
                <a:solidFill>
                  <a:schemeClr val="tx2"/>
                </a:solidFill>
              </a:defRPr>
            </a:lvl1pPr>
          </a:lstStyle>
          <a:p>
            <a:r>
              <a:rPr lang="en-GB"/>
              <a:t>Click to edit Master title style</a:t>
            </a:r>
            <a:endParaRPr lang="en-US" dirty="0"/>
          </a:p>
        </p:txBody>
      </p:sp>
      <p:sp>
        <p:nvSpPr>
          <p:cNvPr id="3" name="Text Placeholder 2"/>
          <p:cNvSpPr>
            <a:spLocks noGrp="1"/>
          </p:cNvSpPr>
          <p:nvPr>
            <p:ph type="body" idx="1"/>
          </p:nvPr>
        </p:nvSpPr>
        <p:spPr>
          <a:xfrm>
            <a:off x="3242930" y="5159781"/>
            <a:ext cx="7017488" cy="951135"/>
          </a:xfrm>
        </p:spPr>
        <p:txBody>
          <a:bodyPr>
            <a:normAutofit/>
          </a:bodyPr>
          <a:lstStyle>
            <a:lvl1pPr marL="0" indent="0">
              <a:lnSpc>
                <a:spcPct val="100000"/>
              </a:lnSpc>
              <a:buNone/>
              <a:defRPr sz="2000" b="1" i="0" cap="all" spc="400" baseline="0">
                <a:solidFill>
                  <a:schemeClr val="accent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a:xfrm>
            <a:off x="3236546" y="6375679"/>
            <a:ext cx="1493947" cy="348462"/>
          </a:xfrm>
        </p:spPr>
        <p:txBody>
          <a:bodyPr/>
          <a:lstStyle>
            <a:lvl1pPr>
              <a:defRPr baseline="0">
                <a:solidFill>
                  <a:schemeClr val="tx2"/>
                </a:solidFill>
              </a:defRPr>
            </a:lvl1pPr>
          </a:lstStyle>
          <a:p>
            <a:fld id="{71736E9B-9413-8343-828B-2D54377CAE81}" type="datetime1">
              <a:rPr lang="en-GB" smtClean="0"/>
              <a:t>04/09/2022</a:t>
            </a:fld>
            <a:endParaRPr lang="en-US" dirty="0"/>
          </a:p>
        </p:txBody>
      </p:sp>
      <p:sp>
        <p:nvSpPr>
          <p:cNvPr id="5" name="Footer Placeholder 4"/>
          <p:cNvSpPr>
            <a:spLocks noGrp="1"/>
          </p:cNvSpPr>
          <p:nvPr>
            <p:ph type="ftr" sz="quarter" idx="11"/>
          </p:nvPr>
        </p:nvSpPr>
        <p:spPr>
          <a:xfrm>
            <a:off x="5279064" y="6375679"/>
            <a:ext cx="4114800" cy="345796"/>
          </a:xfrm>
        </p:spPr>
        <p:txBody>
          <a:bodyPr/>
          <a:lstStyle>
            <a:lvl1pPr>
              <a:defRPr baseline="0">
                <a:solidFill>
                  <a:schemeClr val="tx2"/>
                </a:solidFill>
              </a:defRPr>
            </a:lvl1pPr>
          </a:lstStyle>
          <a:p>
            <a:r>
              <a:rPr lang="en-US"/>
              <a:t>Project Number: 2020-1-UK01-KA227-SCH-094437</a:t>
            </a:r>
            <a:endParaRPr lang="en-US" dirty="0"/>
          </a:p>
        </p:txBody>
      </p:sp>
      <p:sp>
        <p:nvSpPr>
          <p:cNvPr id="6" name="Slide Number Placeholder 5"/>
          <p:cNvSpPr>
            <a:spLocks noGrp="1"/>
          </p:cNvSpPr>
          <p:nvPr>
            <p:ph type="sldNum" sz="quarter" idx="12"/>
          </p:nvPr>
        </p:nvSpPr>
        <p:spPr>
          <a:xfrm>
            <a:off x="9942434" y="6375679"/>
            <a:ext cx="1487566" cy="345796"/>
          </a:xfrm>
        </p:spPr>
        <p:txBody>
          <a:bodyPr/>
          <a:lstStyle>
            <a:lvl1pPr>
              <a:defRPr baseline="0">
                <a:solidFill>
                  <a:schemeClr val="tx2"/>
                </a:solidFill>
              </a:defRPr>
            </a:lvl1pPr>
          </a:lstStyle>
          <a:p>
            <a:fld id="{71766878-3199-4EAB-94E7-2D6D11070E14}" type="slidenum">
              <a:rPr lang="en-US" dirty="0"/>
              <a:pPr/>
              <a:t>‹#›</a:t>
            </a:fld>
            <a:endParaRPr lang="en-US" dirty="0"/>
          </a:p>
        </p:txBody>
      </p:sp>
      <p:grpSp>
        <p:nvGrpSpPr>
          <p:cNvPr id="7" name="Group 6" title="left scallop shape"/>
          <p:cNvGrpSpPr/>
          <p:nvPr/>
        </p:nvGrpSpPr>
        <p:grpSpPr>
          <a:xfrm>
            <a:off x="0" y="0"/>
            <a:ext cx="2814638" cy="6858000"/>
            <a:chOff x="0" y="0"/>
            <a:chExt cx="2814638" cy="6858000"/>
          </a:xfrm>
        </p:grpSpPr>
        <p:sp>
          <p:nvSpPr>
            <p:cNvPr id="11" name="Freeform 6" title="left scallop shape"/>
            <p:cNvSpPr/>
            <p:nvPr/>
          </p:nvSpPr>
          <p:spPr bwMode="auto">
            <a:xfrm>
              <a:off x="0" y="0"/>
              <a:ext cx="2814638" cy="6858000"/>
            </a:xfrm>
            <a:custGeom>
              <a:avLst/>
              <a:gdLst/>
              <a:ahLst/>
              <a:cxnLst/>
              <a:rect l="0" t="0" r="r" b="b"/>
              <a:pathLst>
                <a:path w="1773" h="4320">
                  <a:moveTo>
                    <a:pt x="0" y="0"/>
                  </a:moveTo>
                  <a:lnTo>
                    <a:pt x="891" y="0"/>
                  </a:lnTo>
                  <a:lnTo>
                    <a:pt x="906" y="56"/>
                  </a:lnTo>
                  <a:lnTo>
                    <a:pt x="921" y="111"/>
                  </a:lnTo>
                  <a:lnTo>
                    <a:pt x="938" y="165"/>
                  </a:lnTo>
                  <a:lnTo>
                    <a:pt x="957" y="217"/>
                  </a:lnTo>
                  <a:lnTo>
                    <a:pt x="980" y="266"/>
                  </a:lnTo>
                  <a:lnTo>
                    <a:pt x="1007" y="312"/>
                  </a:lnTo>
                  <a:lnTo>
                    <a:pt x="1036" y="351"/>
                  </a:lnTo>
                  <a:lnTo>
                    <a:pt x="1069" y="387"/>
                  </a:lnTo>
                  <a:lnTo>
                    <a:pt x="1105" y="422"/>
                  </a:lnTo>
                  <a:lnTo>
                    <a:pt x="1145" y="456"/>
                  </a:lnTo>
                  <a:lnTo>
                    <a:pt x="1185" y="487"/>
                  </a:lnTo>
                  <a:lnTo>
                    <a:pt x="1227" y="520"/>
                  </a:lnTo>
                  <a:lnTo>
                    <a:pt x="1270" y="551"/>
                  </a:lnTo>
                  <a:lnTo>
                    <a:pt x="1311" y="584"/>
                  </a:lnTo>
                  <a:lnTo>
                    <a:pt x="1352" y="617"/>
                  </a:lnTo>
                  <a:lnTo>
                    <a:pt x="1390" y="651"/>
                  </a:lnTo>
                  <a:lnTo>
                    <a:pt x="1425" y="687"/>
                  </a:lnTo>
                  <a:lnTo>
                    <a:pt x="1456" y="725"/>
                  </a:lnTo>
                  <a:lnTo>
                    <a:pt x="1484" y="765"/>
                  </a:lnTo>
                  <a:lnTo>
                    <a:pt x="1505" y="808"/>
                  </a:lnTo>
                  <a:lnTo>
                    <a:pt x="1521" y="856"/>
                  </a:lnTo>
                  <a:lnTo>
                    <a:pt x="1530" y="907"/>
                  </a:lnTo>
                  <a:lnTo>
                    <a:pt x="1534" y="960"/>
                  </a:lnTo>
                  <a:lnTo>
                    <a:pt x="1534" y="1013"/>
                  </a:lnTo>
                  <a:lnTo>
                    <a:pt x="1530" y="1068"/>
                  </a:lnTo>
                  <a:lnTo>
                    <a:pt x="1523" y="1125"/>
                  </a:lnTo>
                  <a:lnTo>
                    <a:pt x="1515" y="1181"/>
                  </a:lnTo>
                  <a:lnTo>
                    <a:pt x="1508" y="1237"/>
                  </a:lnTo>
                  <a:lnTo>
                    <a:pt x="1501" y="1293"/>
                  </a:lnTo>
                  <a:lnTo>
                    <a:pt x="1496" y="1350"/>
                  </a:lnTo>
                  <a:lnTo>
                    <a:pt x="1494" y="1405"/>
                  </a:lnTo>
                  <a:lnTo>
                    <a:pt x="1497" y="1458"/>
                  </a:lnTo>
                  <a:lnTo>
                    <a:pt x="1504" y="1511"/>
                  </a:lnTo>
                  <a:lnTo>
                    <a:pt x="1517" y="1560"/>
                  </a:lnTo>
                  <a:lnTo>
                    <a:pt x="1535" y="1610"/>
                  </a:lnTo>
                  <a:lnTo>
                    <a:pt x="1557" y="1659"/>
                  </a:lnTo>
                  <a:lnTo>
                    <a:pt x="1583" y="1708"/>
                  </a:lnTo>
                  <a:lnTo>
                    <a:pt x="1611" y="1757"/>
                  </a:lnTo>
                  <a:lnTo>
                    <a:pt x="1640" y="1807"/>
                  </a:lnTo>
                  <a:lnTo>
                    <a:pt x="1669" y="1855"/>
                  </a:lnTo>
                  <a:lnTo>
                    <a:pt x="1696" y="1905"/>
                  </a:lnTo>
                  <a:lnTo>
                    <a:pt x="1721" y="1954"/>
                  </a:lnTo>
                  <a:lnTo>
                    <a:pt x="1742" y="2006"/>
                  </a:lnTo>
                  <a:lnTo>
                    <a:pt x="1759" y="2057"/>
                  </a:lnTo>
                  <a:lnTo>
                    <a:pt x="1769" y="2108"/>
                  </a:lnTo>
                  <a:lnTo>
                    <a:pt x="1773" y="2160"/>
                  </a:lnTo>
                  <a:lnTo>
                    <a:pt x="1769" y="2212"/>
                  </a:lnTo>
                  <a:lnTo>
                    <a:pt x="1759" y="2263"/>
                  </a:lnTo>
                  <a:lnTo>
                    <a:pt x="1742" y="2314"/>
                  </a:lnTo>
                  <a:lnTo>
                    <a:pt x="1721" y="2366"/>
                  </a:lnTo>
                  <a:lnTo>
                    <a:pt x="1696" y="2415"/>
                  </a:lnTo>
                  <a:lnTo>
                    <a:pt x="1669" y="2465"/>
                  </a:lnTo>
                  <a:lnTo>
                    <a:pt x="1640" y="2513"/>
                  </a:lnTo>
                  <a:lnTo>
                    <a:pt x="1611" y="2563"/>
                  </a:lnTo>
                  <a:lnTo>
                    <a:pt x="1583" y="2612"/>
                  </a:lnTo>
                  <a:lnTo>
                    <a:pt x="1557" y="2661"/>
                  </a:lnTo>
                  <a:lnTo>
                    <a:pt x="1535" y="2710"/>
                  </a:lnTo>
                  <a:lnTo>
                    <a:pt x="1517" y="2760"/>
                  </a:lnTo>
                  <a:lnTo>
                    <a:pt x="1504" y="2809"/>
                  </a:lnTo>
                  <a:lnTo>
                    <a:pt x="1497" y="2862"/>
                  </a:lnTo>
                  <a:lnTo>
                    <a:pt x="1494" y="2915"/>
                  </a:lnTo>
                  <a:lnTo>
                    <a:pt x="1496" y="2970"/>
                  </a:lnTo>
                  <a:lnTo>
                    <a:pt x="1501" y="3027"/>
                  </a:lnTo>
                  <a:lnTo>
                    <a:pt x="1508" y="3083"/>
                  </a:lnTo>
                  <a:lnTo>
                    <a:pt x="1515" y="3139"/>
                  </a:lnTo>
                  <a:lnTo>
                    <a:pt x="1523" y="3195"/>
                  </a:lnTo>
                  <a:lnTo>
                    <a:pt x="1530" y="3252"/>
                  </a:lnTo>
                  <a:lnTo>
                    <a:pt x="1534" y="3307"/>
                  </a:lnTo>
                  <a:lnTo>
                    <a:pt x="1534" y="3360"/>
                  </a:lnTo>
                  <a:lnTo>
                    <a:pt x="1530" y="3413"/>
                  </a:lnTo>
                  <a:lnTo>
                    <a:pt x="1521" y="3464"/>
                  </a:lnTo>
                  <a:lnTo>
                    <a:pt x="1505" y="3512"/>
                  </a:lnTo>
                  <a:lnTo>
                    <a:pt x="1484" y="3555"/>
                  </a:lnTo>
                  <a:lnTo>
                    <a:pt x="1456" y="3595"/>
                  </a:lnTo>
                  <a:lnTo>
                    <a:pt x="1425" y="3633"/>
                  </a:lnTo>
                  <a:lnTo>
                    <a:pt x="1390" y="3669"/>
                  </a:lnTo>
                  <a:lnTo>
                    <a:pt x="1352" y="3703"/>
                  </a:lnTo>
                  <a:lnTo>
                    <a:pt x="1311" y="3736"/>
                  </a:lnTo>
                  <a:lnTo>
                    <a:pt x="1270" y="3769"/>
                  </a:lnTo>
                  <a:lnTo>
                    <a:pt x="1227" y="3800"/>
                  </a:lnTo>
                  <a:lnTo>
                    <a:pt x="1185" y="3833"/>
                  </a:lnTo>
                  <a:lnTo>
                    <a:pt x="1145" y="3864"/>
                  </a:lnTo>
                  <a:lnTo>
                    <a:pt x="1105" y="3898"/>
                  </a:lnTo>
                  <a:lnTo>
                    <a:pt x="1069" y="3933"/>
                  </a:lnTo>
                  <a:lnTo>
                    <a:pt x="1036" y="3969"/>
                  </a:lnTo>
                  <a:lnTo>
                    <a:pt x="1007" y="4008"/>
                  </a:lnTo>
                  <a:lnTo>
                    <a:pt x="980" y="4054"/>
                  </a:lnTo>
                  <a:lnTo>
                    <a:pt x="957" y="4103"/>
                  </a:lnTo>
                  <a:lnTo>
                    <a:pt x="938" y="4155"/>
                  </a:lnTo>
                  <a:lnTo>
                    <a:pt x="921" y="4209"/>
                  </a:lnTo>
                  <a:lnTo>
                    <a:pt x="906" y="4264"/>
                  </a:lnTo>
                  <a:lnTo>
                    <a:pt x="891" y="4320"/>
                  </a:lnTo>
                  <a:lnTo>
                    <a:pt x="0" y="4320"/>
                  </a:lnTo>
                  <a:lnTo>
                    <a:pt x="0" y="0"/>
                  </a:lnTo>
                  <a:close/>
                </a:path>
              </a:pathLst>
            </a:custGeom>
            <a:solidFill>
              <a:schemeClr val="tx2"/>
            </a:solidFill>
            <a:ln w="0">
              <a:noFill/>
              <a:prstDash val="solid"/>
              <a:round/>
              <a:headEnd/>
              <a:tailEnd/>
            </a:ln>
          </p:spPr>
        </p:sp>
        <p:sp>
          <p:nvSpPr>
            <p:cNvPr id="16" name="Freeform 11" title="left scallop inline"/>
            <p:cNvSpPr/>
            <p:nvPr/>
          </p:nvSpPr>
          <p:spPr bwMode="auto">
            <a:xfrm>
              <a:off x="874382" y="0"/>
              <a:ext cx="1646238" cy="6858000"/>
            </a:xfrm>
            <a:custGeom>
              <a:avLst/>
              <a:gdLst/>
              <a:ahLst/>
              <a:cxnLst/>
              <a:rect l="0" t="0" r="r" b="b"/>
              <a:pathLst>
                <a:path w="1037" h="4320">
                  <a:moveTo>
                    <a:pt x="0" y="0"/>
                  </a:moveTo>
                  <a:lnTo>
                    <a:pt x="171" y="0"/>
                  </a:lnTo>
                  <a:lnTo>
                    <a:pt x="188" y="55"/>
                  </a:lnTo>
                  <a:lnTo>
                    <a:pt x="204" y="110"/>
                  </a:lnTo>
                  <a:lnTo>
                    <a:pt x="220" y="166"/>
                  </a:lnTo>
                  <a:lnTo>
                    <a:pt x="234" y="223"/>
                  </a:lnTo>
                  <a:lnTo>
                    <a:pt x="251" y="278"/>
                  </a:lnTo>
                  <a:lnTo>
                    <a:pt x="269" y="331"/>
                  </a:lnTo>
                  <a:lnTo>
                    <a:pt x="292" y="381"/>
                  </a:lnTo>
                  <a:lnTo>
                    <a:pt x="319" y="427"/>
                  </a:lnTo>
                  <a:lnTo>
                    <a:pt x="349" y="466"/>
                  </a:lnTo>
                  <a:lnTo>
                    <a:pt x="382" y="503"/>
                  </a:lnTo>
                  <a:lnTo>
                    <a:pt x="420" y="537"/>
                  </a:lnTo>
                  <a:lnTo>
                    <a:pt x="460" y="571"/>
                  </a:lnTo>
                  <a:lnTo>
                    <a:pt x="502" y="603"/>
                  </a:lnTo>
                  <a:lnTo>
                    <a:pt x="544" y="635"/>
                  </a:lnTo>
                  <a:lnTo>
                    <a:pt x="587" y="668"/>
                  </a:lnTo>
                  <a:lnTo>
                    <a:pt x="628" y="700"/>
                  </a:lnTo>
                  <a:lnTo>
                    <a:pt x="667" y="734"/>
                  </a:lnTo>
                  <a:lnTo>
                    <a:pt x="703" y="771"/>
                  </a:lnTo>
                  <a:lnTo>
                    <a:pt x="736" y="808"/>
                  </a:lnTo>
                  <a:lnTo>
                    <a:pt x="763" y="848"/>
                  </a:lnTo>
                  <a:lnTo>
                    <a:pt x="786" y="893"/>
                  </a:lnTo>
                  <a:lnTo>
                    <a:pt x="800" y="937"/>
                  </a:lnTo>
                  <a:lnTo>
                    <a:pt x="809" y="986"/>
                  </a:lnTo>
                  <a:lnTo>
                    <a:pt x="813" y="1034"/>
                  </a:lnTo>
                  <a:lnTo>
                    <a:pt x="812" y="1085"/>
                  </a:lnTo>
                  <a:lnTo>
                    <a:pt x="808" y="1136"/>
                  </a:lnTo>
                  <a:lnTo>
                    <a:pt x="803" y="1189"/>
                  </a:lnTo>
                  <a:lnTo>
                    <a:pt x="796" y="1242"/>
                  </a:lnTo>
                  <a:lnTo>
                    <a:pt x="788" y="1295"/>
                  </a:lnTo>
                  <a:lnTo>
                    <a:pt x="782" y="1348"/>
                  </a:lnTo>
                  <a:lnTo>
                    <a:pt x="778" y="1401"/>
                  </a:lnTo>
                  <a:lnTo>
                    <a:pt x="775" y="1452"/>
                  </a:lnTo>
                  <a:lnTo>
                    <a:pt x="778" y="1502"/>
                  </a:lnTo>
                  <a:lnTo>
                    <a:pt x="784" y="1551"/>
                  </a:lnTo>
                  <a:lnTo>
                    <a:pt x="797" y="1602"/>
                  </a:lnTo>
                  <a:lnTo>
                    <a:pt x="817" y="1652"/>
                  </a:lnTo>
                  <a:lnTo>
                    <a:pt x="841" y="1702"/>
                  </a:lnTo>
                  <a:lnTo>
                    <a:pt x="868" y="1752"/>
                  </a:lnTo>
                  <a:lnTo>
                    <a:pt x="896" y="1801"/>
                  </a:lnTo>
                  <a:lnTo>
                    <a:pt x="926" y="1851"/>
                  </a:lnTo>
                  <a:lnTo>
                    <a:pt x="953" y="1901"/>
                  </a:lnTo>
                  <a:lnTo>
                    <a:pt x="980" y="1952"/>
                  </a:lnTo>
                  <a:lnTo>
                    <a:pt x="1003" y="2003"/>
                  </a:lnTo>
                  <a:lnTo>
                    <a:pt x="1021" y="2054"/>
                  </a:lnTo>
                  <a:lnTo>
                    <a:pt x="1031" y="2106"/>
                  </a:lnTo>
                  <a:lnTo>
                    <a:pt x="1037" y="2160"/>
                  </a:lnTo>
                  <a:lnTo>
                    <a:pt x="1031" y="2214"/>
                  </a:lnTo>
                  <a:lnTo>
                    <a:pt x="1021" y="2266"/>
                  </a:lnTo>
                  <a:lnTo>
                    <a:pt x="1003" y="2317"/>
                  </a:lnTo>
                  <a:lnTo>
                    <a:pt x="980" y="2368"/>
                  </a:lnTo>
                  <a:lnTo>
                    <a:pt x="953" y="2419"/>
                  </a:lnTo>
                  <a:lnTo>
                    <a:pt x="926" y="2469"/>
                  </a:lnTo>
                  <a:lnTo>
                    <a:pt x="896" y="2519"/>
                  </a:lnTo>
                  <a:lnTo>
                    <a:pt x="868" y="2568"/>
                  </a:lnTo>
                  <a:lnTo>
                    <a:pt x="841" y="2618"/>
                  </a:lnTo>
                  <a:lnTo>
                    <a:pt x="817" y="2668"/>
                  </a:lnTo>
                  <a:lnTo>
                    <a:pt x="797" y="2718"/>
                  </a:lnTo>
                  <a:lnTo>
                    <a:pt x="784" y="2769"/>
                  </a:lnTo>
                  <a:lnTo>
                    <a:pt x="778" y="2818"/>
                  </a:lnTo>
                  <a:lnTo>
                    <a:pt x="775" y="2868"/>
                  </a:lnTo>
                  <a:lnTo>
                    <a:pt x="778" y="2919"/>
                  </a:lnTo>
                  <a:lnTo>
                    <a:pt x="782" y="2972"/>
                  </a:lnTo>
                  <a:lnTo>
                    <a:pt x="788" y="3025"/>
                  </a:lnTo>
                  <a:lnTo>
                    <a:pt x="796" y="3078"/>
                  </a:lnTo>
                  <a:lnTo>
                    <a:pt x="803" y="3131"/>
                  </a:lnTo>
                  <a:lnTo>
                    <a:pt x="808" y="3184"/>
                  </a:lnTo>
                  <a:lnTo>
                    <a:pt x="812" y="3235"/>
                  </a:lnTo>
                  <a:lnTo>
                    <a:pt x="813" y="3286"/>
                  </a:lnTo>
                  <a:lnTo>
                    <a:pt x="809" y="3334"/>
                  </a:lnTo>
                  <a:lnTo>
                    <a:pt x="800" y="3383"/>
                  </a:lnTo>
                  <a:lnTo>
                    <a:pt x="786" y="3427"/>
                  </a:lnTo>
                  <a:lnTo>
                    <a:pt x="763" y="3472"/>
                  </a:lnTo>
                  <a:lnTo>
                    <a:pt x="736" y="3512"/>
                  </a:lnTo>
                  <a:lnTo>
                    <a:pt x="703" y="3549"/>
                  </a:lnTo>
                  <a:lnTo>
                    <a:pt x="667" y="3586"/>
                  </a:lnTo>
                  <a:lnTo>
                    <a:pt x="628" y="3620"/>
                  </a:lnTo>
                  <a:lnTo>
                    <a:pt x="587" y="3652"/>
                  </a:lnTo>
                  <a:lnTo>
                    <a:pt x="544" y="3685"/>
                  </a:lnTo>
                  <a:lnTo>
                    <a:pt x="502" y="3717"/>
                  </a:lnTo>
                  <a:lnTo>
                    <a:pt x="460" y="3749"/>
                  </a:lnTo>
                  <a:lnTo>
                    <a:pt x="420" y="3783"/>
                  </a:lnTo>
                  <a:lnTo>
                    <a:pt x="382" y="3817"/>
                  </a:lnTo>
                  <a:lnTo>
                    <a:pt x="349" y="3854"/>
                  </a:lnTo>
                  <a:lnTo>
                    <a:pt x="319" y="3893"/>
                  </a:lnTo>
                  <a:lnTo>
                    <a:pt x="292" y="3939"/>
                  </a:lnTo>
                  <a:lnTo>
                    <a:pt x="269" y="3989"/>
                  </a:lnTo>
                  <a:lnTo>
                    <a:pt x="251" y="4042"/>
                  </a:lnTo>
                  <a:lnTo>
                    <a:pt x="234" y="4097"/>
                  </a:lnTo>
                  <a:lnTo>
                    <a:pt x="220" y="4154"/>
                  </a:lnTo>
                  <a:lnTo>
                    <a:pt x="204" y="4210"/>
                  </a:lnTo>
                  <a:lnTo>
                    <a:pt x="188" y="4265"/>
                  </a:lnTo>
                  <a:lnTo>
                    <a:pt x="171" y="4320"/>
                  </a:lnTo>
                  <a:lnTo>
                    <a:pt x="0" y="4320"/>
                  </a:lnTo>
                  <a:lnTo>
                    <a:pt x="17" y="4278"/>
                  </a:lnTo>
                  <a:lnTo>
                    <a:pt x="33" y="4232"/>
                  </a:lnTo>
                  <a:lnTo>
                    <a:pt x="46" y="4183"/>
                  </a:lnTo>
                  <a:lnTo>
                    <a:pt x="60" y="4131"/>
                  </a:lnTo>
                  <a:lnTo>
                    <a:pt x="75" y="4075"/>
                  </a:lnTo>
                  <a:lnTo>
                    <a:pt x="90" y="4019"/>
                  </a:lnTo>
                  <a:lnTo>
                    <a:pt x="109" y="3964"/>
                  </a:lnTo>
                  <a:lnTo>
                    <a:pt x="129" y="3909"/>
                  </a:lnTo>
                  <a:lnTo>
                    <a:pt x="156" y="3855"/>
                  </a:lnTo>
                  <a:lnTo>
                    <a:pt x="186" y="3804"/>
                  </a:lnTo>
                  <a:lnTo>
                    <a:pt x="222" y="3756"/>
                  </a:lnTo>
                  <a:lnTo>
                    <a:pt x="261" y="3713"/>
                  </a:lnTo>
                  <a:lnTo>
                    <a:pt x="303" y="3672"/>
                  </a:lnTo>
                  <a:lnTo>
                    <a:pt x="348" y="3634"/>
                  </a:lnTo>
                  <a:lnTo>
                    <a:pt x="392" y="3599"/>
                  </a:lnTo>
                  <a:lnTo>
                    <a:pt x="438" y="3565"/>
                  </a:lnTo>
                  <a:lnTo>
                    <a:pt x="482" y="3531"/>
                  </a:lnTo>
                  <a:lnTo>
                    <a:pt x="523" y="3499"/>
                  </a:lnTo>
                  <a:lnTo>
                    <a:pt x="561" y="3466"/>
                  </a:lnTo>
                  <a:lnTo>
                    <a:pt x="594" y="3434"/>
                  </a:lnTo>
                  <a:lnTo>
                    <a:pt x="620" y="3400"/>
                  </a:lnTo>
                  <a:lnTo>
                    <a:pt x="638" y="3367"/>
                  </a:lnTo>
                  <a:lnTo>
                    <a:pt x="647" y="3336"/>
                  </a:lnTo>
                  <a:lnTo>
                    <a:pt x="652" y="3302"/>
                  </a:lnTo>
                  <a:lnTo>
                    <a:pt x="654" y="3265"/>
                  </a:lnTo>
                  <a:lnTo>
                    <a:pt x="651" y="3224"/>
                  </a:lnTo>
                  <a:lnTo>
                    <a:pt x="647" y="3181"/>
                  </a:lnTo>
                  <a:lnTo>
                    <a:pt x="642" y="3137"/>
                  </a:lnTo>
                  <a:lnTo>
                    <a:pt x="637" y="3091"/>
                  </a:lnTo>
                  <a:lnTo>
                    <a:pt x="626" y="3021"/>
                  </a:lnTo>
                  <a:lnTo>
                    <a:pt x="620" y="2952"/>
                  </a:lnTo>
                  <a:lnTo>
                    <a:pt x="616" y="2881"/>
                  </a:lnTo>
                  <a:lnTo>
                    <a:pt x="618" y="2809"/>
                  </a:lnTo>
                  <a:lnTo>
                    <a:pt x="628" y="2737"/>
                  </a:lnTo>
                  <a:lnTo>
                    <a:pt x="642" y="2681"/>
                  </a:lnTo>
                  <a:lnTo>
                    <a:pt x="661" y="2626"/>
                  </a:lnTo>
                  <a:lnTo>
                    <a:pt x="685" y="2574"/>
                  </a:lnTo>
                  <a:lnTo>
                    <a:pt x="711" y="2521"/>
                  </a:lnTo>
                  <a:lnTo>
                    <a:pt x="739" y="2472"/>
                  </a:lnTo>
                  <a:lnTo>
                    <a:pt x="767" y="2423"/>
                  </a:lnTo>
                  <a:lnTo>
                    <a:pt x="791" y="2381"/>
                  </a:lnTo>
                  <a:lnTo>
                    <a:pt x="813" y="2342"/>
                  </a:lnTo>
                  <a:lnTo>
                    <a:pt x="834" y="2303"/>
                  </a:lnTo>
                  <a:lnTo>
                    <a:pt x="851" y="2265"/>
                  </a:lnTo>
                  <a:lnTo>
                    <a:pt x="864" y="2228"/>
                  </a:lnTo>
                  <a:lnTo>
                    <a:pt x="873" y="2194"/>
                  </a:lnTo>
                  <a:lnTo>
                    <a:pt x="876" y="2160"/>
                  </a:lnTo>
                  <a:lnTo>
                    <a:pt x="873" y="2126"/>
                  </a:lnTo>
                  <a:lnTo>
                    <a:pt x="864" y="2092"/>
                  </a:lnTo>
                  <a:lnTo>
                    <a:pt x="851" y="2055"/>
                  </a:lnTo>
                  <a:lnTo>
                    <a:pt x="834" y="2017"/>
                  </a:lnTo>
                  <a:lnTo>
                    <a:pt x="813" y="1978"/>
                  </a:lnTo>
                  <a:lnTo>
                    <a:pt x="791" y="1939"/>
                  </a:lnTo>
                  <a:lnTo>
                    <a:pt x="767" y="1897"/>
                  </a:lnTo>
                  <a:lnTo>
                    <a:pt x="739" y="1848"/>
                  </a:lnTo>
                  <a:lnTo>
                    <a:pt x="711" y="1799"/>
                  </a:lnTo>
                  <a:lnTo>
                    <a:pt x="685" y="1746"/>
                  </a:lnTo>
                  <a:lnTo>
                    <a:pt x="661" y="1694"/>
                  </a:lnTo>
                  <a:lnTo>
                    <a:pt x="642" y="1639"/>
                  </a:lnTo>
                  <a:lnTo>
                    <a:pt x="628" y="1583"/>
                  </a:lnTo>
                  <a:lnTo>
                    <a:pt x="618" y="1511"/>
                  </a:lnTo>
                  <a:lnTo>
                    <a:pt x="616" y="1439"/>
                  </a:lnTo>
                  <a:lnTo>
                    <a:pt x="620" y="1368"/>
                  </a:lnTo>
                  <a:lnTo>
                    <a:pt x="626" y="1299"/>
                  </a:lnTo>
                  <a:lnTo>
                    <a:pt x="637" y="1229"/>
                  </a:lnTo>
                  <a:lnTo>
                    <a:pt x="642" y="1183"/>
                  </a:lnTo>
                  <a:lnTo>
                    <a:pt x="647" y="1139"/>
                  </a:lnTo>
                  <a:lnTo>
                    <a:pt x="651" y="1096"/>
                  </a:lnTo>
                  <a:lnTo>
                    <a:pt x="654" y="1055"/>
                  </a:lnTo>
                  <a:lnTo>
                    <a:pt x="652" y="1018"/>
                  </a:lnTo>
                  <a:lnTo>
                    <a:pt x="647" y="984"/>
                  </a:lnTo>
                  <a:lnTo>
                    <a:pt x="638" y="953"/>
                  </a:lnTo>
                  <a:lnTo>
                    <a:pt x="620" y="920"/>
                  </a:lnTo>
                  <a:lnTo>
                    <a:pt x="594" y="886"/>
                  </a:lnTo>
                  <a:lnTo>
                    <a:pt x="561" y="854"/>
                  </a:lnTo>
                  <a:lnTo>
                    <a:pt x="523" y="822"/>
                  </a:lnTo>
                  <a:lnTo>
                    <a:pt x="482" y="789"/>
                  </a:lnTo>
                  <a:lnTo>
                    <a:pt x="438" y="755"/>
                  </a:lnTo>
                  <a:lnTo>
                    <a:pt x="392" y="721"/>
                  </a:lnTo>
                  <a:lnTo>
                    <a:pt x="348" y="686"/>
                  </a:lnTo>
                  <a:lnTo>
                    <a:pt x="303" y="648"/>
                  </a:lnTo>
                  <a:lnTo>
                    <a:pt x="261" y="607"/>
                  </a:lnTo>
                  <a:lnTo>
                    <a:pt x="222" y="564"/>
                  </a:lnTo>
                  <a:lnTo>
                    <a:pt x="186" y="516"/>
                  </a:lnTo>
                  <a:lnTo>
                    <a:pt x="156" y="465"/>
                  </a:lnTo>
                  <a:lnTo>
                    <a:pt x="129" y="411"/>
                  </a:lnTo>
                  <a:lnTo>
                    <a:pt x="109" y="356"/>
                  </a:lnTo>
                  <a:lnTo>
                    <a:pt x="90" y="301"/>
                  </a:lnTo>
                  <a:lnTo>
                    <a:pt x="75" y="245"/>
                  </a:lnTo>
                  <a:lnTo>
                    <a:pt x="60" y="189"/>
                  </a:lnTo>
                  <a:lnTo>
                    <a:pt x="46" y="137"/>
                  </a:lnTo>
                  <a:lnTo>
                    <a:pt x="33" y="88"/>
                  </a:lnTo>
                  <a:lnTo>
                    <a:pt x="17" y="42"/>
                  </a:lnTo>
                  <a:lnTo>
                    <a:pt x="0" y="0"/>
                  </a:lnTo>
                  <a:lnTo>
                    <a:pt x="0" y="0"/>
                  </a:lnTo>
                  <a:close/>
                </a:path>
              </a:pathLst>
            </a:custGeom>
            <a:solidFill>
              <a:schemeClr val="accent1"/>
            </a:solidFill>
            <a:ln w="0">
              <a:noFill/>
              <a:prstDash val="solid"/>
              <a:round/>
              <a:headEnd/>
              <a:tailEnd/>
            </a:ln>
          </p:spPr>
        </p:sp>
      </p:gr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Content Placeholder 2"/>
          <p:cNvSpPr>
            <a:spLocks noGrp="1"/>
          </p:cNvSpPr>
          <p:nvPr>
            <p:ph sz="half" idx="1"/>
          </p:nvPr>
        </p:nvSpPr>
        <p:spPr>
          <a:xfrm>
            <a:off x="1257300" y="2286000"/>
            <a:ext cx="4800600" cy="3619500"/>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Content Placeholder 3"/>
          <p:cNvSpPr>
            <a:spLocks noGrp="1"/>
          </p:cNvSpPr>
          <p:nvPr>
            <p:ph sz="half" idx="2"/>
          </p:nvPr>
        </p:nvSpPr>
        <p:spPr>
          <a:xfrm>
            <a:off x="6647796" y="2286000"/>
            <a:ext cx="4800600" cy="3619500"/>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Date Placeholder 4"/>
          <p:cNvSpPr>
            <a:spLocks noGrp="1"/>
          </p:cNvSpPr>
          <p:nvPr>
            <p:ph type="dt" sz="half" idx="10"/>
          </p:nvPr>
        </p:nvSpPr>
        <p:spPr/>
        <p:txBody>
          <a:bodyPr/>
          <a:lstStyle/>
          <a:p>
            <a:fld id="{8E61774E-19EB-B44B-942E-BCE0854D6A0C}" type="datetime1">
              <a:rPr lang="en-GB" smtClean="0"/>
              <a:t>04/09/2022</a:t>
            </a:fld>
            <a:endParaRPr lang="en-US" dirty="0"/>
          </a:p>
        </p:txBody>
      </p:sp>
      <p:sp>
        <p:nvSpPr>
          <p:cNvPr id="6" name="Footer Placeholder 5"/>
          <p:cNvSpPr>
            <a:spLocks noGrp="1"/>
          </p:cNvSpPr>
          <p:nvPr>
            <p:ph type="ftr" sz="quarter" idx="11"/>
          </p:nvPr>
        </p:nvSpPr>
        <p:spPr/>
        <p:txBody>
          <a:bodyPr/>
          <a:lstStyle/>
          <a:p>
            <a:r>
              <a:rPr lang="en-US"/>
              <a:t>Project Number: 2020-1-UK01-KA227-SCH-094437</a:t>
            </a:r>
            <a:endParaRPr lang="en-US" dirty="0"/>
          </a:p>
        </p:txBody>
      </p:sp>
      <p:sp>
        <p:nvSpPr>
          <p:cNvPr id="7" name="Slide Number Placeholder 6"/>
          <p:cNvSpPr>
            <a:spLocks noGrp="1"/>
          </p:cNvSpPr>
          <p:nvPr>
            <p:ph type="sldNum" sz="quarter" idx="12"/>
          </p:nvPr>
        </p:nvSpPr>
        <p:spPr/>
        <p:txBody>
          <a:bodyPr/>
          <a:lstStyle/>
          <a:p>
            <a:fld id="{71766878-3199-4EAB-94E7-2D6D11070E14}" type="slidenum">
              <a:rPr lang="en-US" dirty="0"/>
              <a:t>‹#›</a:t>
            </a:fld>
            <a:endParaRPr lang="en-US" dirty="0"/>
          </a:p>
        </p:txBody>
      </p:sp>
    </p:spTree>
  </p:cSld>
  <p:clrMapOvr>
    <a:masterClrMapping/>
  </p:clrMapOvr>
  <p:extLst>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252728" y="381000"/>
            <a:ext cx="10172700" cy="1493517"/>
          </a:xfrm>
        </p:spPr>
        <p:txBody>
          <a:bodyPr/>
          <a:lstStyle/>
          <a:p>
            <a:r>
              <a:rPr lang="en-GB"/>
              <a:t>Click to edit Master title style</a:t>
            </a:r>
            <a:endParaRPr lang="en-US" dirty="0"/>
          </a:p>
        </p:txBody>
      </p:sp>
      <p:sp>
        <p:nvSpPr>
          <p:cNvPr id="3" name="Text Placeholder 2"/>
          <p:cNvSpPr>
            <a:spLocks noGrp="1"/>
          </p:cNvSpPr>
          <p:nvPr>
            <p:ph type="body" idx="1"/>
          </p:nvPr>
        </p:nvSpPr>
        <p:spPr>
          <a:xfrm>
            <a:off x="1251678" y="2199633"/>
            <a:ext cx="4800600" cy="632529"/>
          </a:xfrm>
        </p:spPr>
        <p:txBody>
          <a:bodyPr anchor="b">
            <a:noAutofit/>
          </a:bodyPr>
          <a:lstStyle>
            <a:lvl1pPr marL="0" indent="0">
              <a:lnSpc>
                <a:spcPct val="100000"/>
              </a:lnSpc>
              <a:buNone/>
              <a:defRPr sz="1900" b="1" cap="all" spc="200" baseline="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1257300" y="2909102"/>
            <a:ext cx="4800600" cy="299639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Text Placeholder 4"/>
          <p:cNvSpPr>
            <a:spLocks noGrp="1"/>
          </p:cNvSpPr>
          <p:nvPr>
            <p:ph type="body" sz="quarter" idx="3"/>
          </p:nvPr>
        </p:nvSpPr>
        <p:spPr>
          <a:xfrm>
            <a:off x="6633864" y="2199633"/>
            <a:ext cx="4800600" cy="632529"/>
          </a:xfrm>
        </p:spPr>
        <p:txBody>
          <a:bodyPr anchor="b">
            <a:noAutofit/>
          </a:bodyPr>
          <a:lstStyle>
            <a:lvl1pPr marL="0" indent="0">
              <a:lnSpc>
                <a:spcPct val="100000"/>
              </a:lnSpc>
              <a:buNone/>
              <a:defRPr sz="1900" b="1" cap="all" spc="200" baseline="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6633864" y="2909102"/>
            <a:ext cx="4800600" cy="299639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7" name="Date Placeholder 6"/>
          <p:cNvSpPr>
            <a:spLocks noGrp="1"/>
          </p:cNvSpPr>
          <p:nvPr>
            <p:ph type="dt" sz="half" idx="10"/>
          </p:nvPr>
        </p:nvSpPr>
        <p:spPr/>
        <p:txBody>
          <a:bodyPr/>
          <a:lstStyle/>
          <a:p>
            <a:fld id="{83CD2F6B-FA66-B04E-B61D-28343A78A4D9}" type="datetime1">
              <a:rPr lang="en-GB" smtClean="0"/>
              <a:t>04/09/2022</a:t>
            </a:fld>
            <a:endParaRPr lang="en-US" dirty="0"/>
          </a:p>
        </p:txBody>
      </p:sp>
      <p:sp>
        <p:nvSpPr>
          <p:cNvPr id="8" name="Footer Placeholder 7"/>
          <p:cNvSpPr>
            <a:spLocks noGrp="1"/>
          </p:cNvSpPr>
          <p:nvPr>
            <p:ph type="ftr" sz="quarter" idx="11"/>
          </p:nvPr>
        </p:nvSpPr>
        <p:spPr/>
        <p:txBody>
          <a:bodyPr/>
          <a:lstStyle/>
          <a:p>
            <a:r>
              <a:rPr lang="en-US"/>
              <a:t>Project Number: 2020-1-UK01-KA227-SCH-094437</a:t>
            </a:r>
            <a:endParaRPr lang="en-US" dirty="0"/>
          </a:p>
        </p:txBody>
      </p:sp>
      <p:sp>
        <p:nvSpPr>
          <p:cNvPr id="9" name="Slide Number Placeholder 8"/>
          <p:cNvSpPr>
            <a:spLocks noGrp="1"/>
          </p:cNvSpPr>
          <p:nvPr>
            <p:ph type="sldNum" sz="quarter" idx="12"/>
          </p:nvPr>
        </p:nvSpPr>
        <p:spPr/>
        <p:txBody>
          <a:bodyPr/>
          <a:lstStyle/>
          <a:p>
            <a:fld id="{71766878-3199-4EAB-94E7-2D6D11070E14}" type="slidenum">
              <a:rPr lang="en-US" dirty="0"/>
              <a:t>‹#›</a:t>
            </a:fld>
            <a:endParaRPr lang="en-US" dirty="0"/>
          </a:p>
        </p:txBody>
      </p:sp>
    </p:spTree>
  </p:cSld>
  <p:clrMapOvr>
    <a:masterClrMapping/>
  </p:clrMapOvr>
  <p:extLst>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Date Placeholder 2"/>
          <p:cNvSpPr>
            <a:spLocks noGrp="1"/>
          </p:cNvSpPr>
          <p:nvPr>
            <p:ph type="dt" sz="half" idx="10"/>
          </p:nvPr>
        </p:nvSpPr>
        <p:spPr/>
        <p:txBody>
          <a:bodyPr/>
          <a:lstStyle/>
          <a:p>
            <a:fld id="{53830F8C-BFFB-5D4C-ACF5-E563FDFA3D8F}" type="datetime1">
              <a:rPr lang="en-GB" smtClean="0"/>
              <a:t>04/09/2022</a:t>
            </a:fld>
            <a:endParaRPr lang="en-US" dirty="0"/>
          </a:p>
        </p:txBody>
      </p:sp>
      <p:sp>
        <p:nvSpPr>
          <p:cNvPr id="4" name="Footer Placeholder 3"/>
          <p:cNvSpPr>
            <a:spLocks noGrp="1"/>
          </p:cNvSpPr>
          <p:nvPr>
            <p:ph type="ftr" sz="quarter" idx="11"/>
          </p:nvPr>
        </p:nvSpPr>
        <p:spPr/>
        <p:txBody>
          <a:bodyPr/>
          <a:lstStyle/>
          <a:p>
            <a:r>
              <a:rPr lang="en-US"/>
              <a:t>Project Number: 2020-1-UK01-KA227-SCH-094437</a:t>
            </a:r>
            <a:endParaRPr lang="en-US" dirty="0"/>
          </a:p>
        </p:txBody>
      </p:sp>
      <p:sp>
        <p:nvSpPr>
          <p:cNvPr id="5" name="Slide Number Placeholder 4"/>
          <p:cNvSpPr>
            <a:spLocks noGrp="1"/>
          </p:cNvSpPr>
          <p:nvPr>
            <p:ph type="sldNum" sz="quarter" idx="12"/>
          </p:nvPr>
        </p:nvSpPr>
        <p:spPr/>
        <p:txBody>
          <a:bodyPr/>
          <a:lstStyle/>
          <a:p>
            <a:fld id="{71766878-3199-4EAB-94E7-2D6D11070E14}"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ADCED11-2C8D-5B47-902D-86B57F185A5D}" type="datetime1">
              <a:rPr lang="en-GB" smtClean="0"/>
              <a:t>04/09/2022</a:t>
            </a:fld>
            <a:endParaRPr lang="en-US" dirty="0"/>
          </a:p>
        </p:txBody>
      </p:sp>
      <p:sp>
        <p:nvSpPr>
          <p:cNvPr id="3" name="Footer Placeholder 2"/>
          <p:cNvSpPr>
            <a:spLocks noGrp="1"/>
          </p:cNvSpPr>
          <p:nvPr>
            <p:ph type="ftr" sz="quarter" idx="11"/>
          </p:nvPr>
        </p:nvSpPr>
        <p:spPr/>
        <p:txBody>
          <a:bodyPr/>
          <a:lstStyle/>
          <a:p>
            <a:r>
              <a:rPr lang="en-US"/>
              <a:t>Project Number: 2020-1-UK01-KA227-SCH-094437</a:t>
            </a:r>
            <a:endParaRPr lang="en-US" dirty="0"/>
          </a:p>
        </p:txBody>
      </p:sp>
      <p:sp>
        <p:nvSpPr>
          <p:cNvPr id="4" name="Slide Number Placeholder 3"/>
          <p:cNvSpPr>
            <a:spLocks noGrp="1"/>
          </p:cNvSpPr>
          <p:nvPr>
            <p:ph type="sldNum" sz="quarter" idx="12"/>
          </p:nvPr>
        </p:nvSpPr>
        <p:spPr/>
        <p:txBody>
          <a:bodyPr/>
          <a:lstStyle/>
          <a:p>
            <a:fld id="{71766878-3199-4EAB-94E7-2D6D11070E14}"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7" name="Freeform 11" title="right scallop background shape"/>
          <p:cNvSpPr/>
          <p:nvPr/>
        </p:nvSpPr>
        <p:spPr bwMode="auto">
          <a:xfrm>
            <a:off x="7389812" y="0"/>
            <a:ext cx="4802188" cy="6858000"/>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2" name="Title 1"/>
          <p:cNvSpPr>
            <a:spLocks noGrp="1"/>
          </p:cNvSpPr>
          <p:nvPr>
            <p:ph type="title"/>
          </p:nvPr>
        </p:nvSpPr>
        <p:spPr>
          <a:xfrm>
            <a:off x="8337884" y="457199"/>
            <a:ext cx="3092115" cy="1196671"/>
          </a:xfrm>
        </p:spPr>
        <p:txBody>
          <a:bodyPr anchor="b">
            <a:normAutofit/>
          </a:bodyPr>
          <a:lstStyle>
            <a:lvl1pPr>
              <a:lnSpc>
                <a:spcPct val="100000"/>
              </a:lnSpc>
              <a:defRPr sz="1900" b="1" i="0" cap="all" spc="300" baseline="0">
                <a:solidFill>
                  <a:schemeClr val="accent1"/>
                </a:solidFill>
                <a:latin typeface="+mn-lt"/>
              </a:defRPr>
            </a:lvl1pPr>
          </a:lstStyle>
          <a:p>
            <a:r>
              <a:rPr lang="en-GB"/>
              <a:t>Click to edit Master title style</a:t>
            </a:r>
            <a:endParaRPr lang="en-US" dirty="0"/>
          </a:p>
        </p:txBody>
      </p:sp>
      <p:sp>
        <p:nvSpPr>
          <p:cNvPr id="3" name="Content Placeholder 2"/>
          <p:cNvSpPr>
            <a:spLocks noGrp="1"/>
          </p:cNvSpPr>
          <p:nvPr>
            <p:ph idx="1"/>
          </p:nvPr>
        </p:nvSpPr>
        <p:spPr>
          <a:xfrm>
            <a:off x="765051" y="920377"/>
            <a:ext cx="6158418" cy="498512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Text Placeholder 3"/>
          <p:cNvSpPr>
            <a:spLocks noGrp="1"/>
          </p:cNvSpPr>
          <p:nvPr>
            <p:ph type="body" sz="half" idx="2"/>
          </p:nvPr>
        </p:nvSpPr>
        <p:spPr>
          <a:xfrm>
            <a:off x="8337885" y="1741336"/>
            <a:ext cx="3092115" cy="4164164"/>
          </a:xfrm>
        </p:spPr>
        <p:txBody>
          <a:bodyPr/>
          <a:lstStyle>
            <a:lvl1pPr marL="0" indent="0">
              <a:lnSpc>
                <a:spcPct val="120000"/>
              </a:lnSpc>
              <a:spcBef>
                <a:spcPts val="1200"/>
              </a:spcBef>
              <a:buNone/>
              <a:defRPr sz="1600" baseline="0">
                <a:solidFill>
                  <a:schemeClr val="bg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p:cNvSpPr>
            <a:spLocks noGrp="1"/>
          </p:cNvSpPr>
          <p:nvPr>
            <p:ph type="dt" sz="half" idx="10"/>
          </p:nvPr>
        </p:nvSpPr>
        <p:spPr>
          <a:xfrm>
            <a:off x="765051" y="6375679"/>
            <a:ext cx="1233355" cy="348462"/>
          </a:xfrm>
        </p:spPr>
        <p:txBody>
          <a:bodyPr/>
          <a:lstStyle/>
          <a:p>
            <a:fld id="{D427772D-D78E-964F-9997-8A7B9565E962}" type="datetime1">
              <a:rPr lang="en-GB" smtClean="0"/>
              <a:t>04/09/2022</a:t>
            </a:fld>
            <a:endParaRPr lang="en-US" dirty="0"/>
          </a:p>
        </p:txBody>
      </p:sp>
      <p:sp>
        <p:nvSpPr>
          <p:cNvPr id="6" name="Footer Placeholder 5"/>
          <p:cNvSpPr>
            <a:spLocks noGrp="1"/>
          </p:cNvSpPr>
          <p:nvPr>
            <p:ph type="ftr" sz="quarter" idx="11"/>
          </p:nvPr>
        </p:nvSpPr>
        <p:spPr>
          <a:xfrm>
            <a:off x="2103620" y="6375679"/>
            <a:ext cx="3482179" cy="345796"/>
          </a:xfrm>
        </p:spPr>
        <p:txBody>
          <a:bodyPr/>
          <a:lstStyle/>
          <a:p>
            <a:r>
              <a:rPr lang="en-US"/>
              <a:t>Project Number: 2020-1-UK01-KA227-SCH-094437</a:t>
            </a:r>
            <a:endParaRPr lang="en-US" dirty="0"/>
          </a:p>
        </p:txBody>
      </p:sp>
      <p:sp>
        <p:nvSpPr>
          <p:cNvPr id="7" name="Slide Number Placeholder 6"/>
          <p:cNvSpPr>
            <a:spLocks noGrp="1"/>
          </p:cNvSpPr>
          <p:nvPr>
            <p:ph type="sldNum" sz="quarter" idx="12"/>
          </p:nvPr>
        </p:nvSpPr>
        <p:spPr>
          <a:xfrm>
            <a:off x="5691014" y="6375679"/>
            <a:ext cx="1232456" cy="345796"/>
          </a:xfrm>
        </p:spPr>
        <p:txBody>
          <a:bodyPr/>
          <a:lstStyle/>
          <a:p>
            <a:fld id="{71766878-3199-4EAB-94E7-2D6D11070E14}" type="slidenum">
              <a:rPr lang="en-US" dirty="0"/>
              <a:t>‹#›</a:t>
            </a:fld>
            <a:endParaRPr lang="en-US" dirty="0"/>
          </a:p>
        </p:txBody>
      </p:sp>
      <p:sp>
        <p:nvSpPr>
          <p:cNvPr id="8" name="Rectangle 7" title="left edge border"/>
          <p:cNvSpPr/>
          <p:nvPr/>
        </p:nvSpPr>
        <p:spPr>
          <a:xfrm>
            <a:off x="0"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Ovr>
    <a:masterClrMapping/>
  </p:clrMapOvr>
  <p:extLst>
    <p:ext uri="{DCECCB84-F9BA-43D5-87BE-67443E8EF086}">
      <p15:sldGuideLst xmlns:p15="http://schemas.microsoft.com/office/powerpoint/2012/main">
        <p15:guide id="1" orient="horz" pos="696">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3" name="Picture Placeholder 2"/>
          <p:cNvSpPr>
            <a:spLocks noGrp="1" noChangeAspect="1"/>
          </p:cNvSpPr>
          <p:nvPr>
            <p:ph type="pic" idx="1"/>
          </p:nvPr>
        </p:nvSpPr>
        <p:spPr>
          <a:xfrm>
            <a:off x="283464" y="0"/>
            <a:ext cx="7355585" cy="6857999"/>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a:t>Click icon to add picture</a:t>
            </a:r>
            <a:endParaRPr lang="en-US" dirty="0"/>
          </a:p>
        </p:txBody>
      </p:sp>
      <p:sp>
        <p:nvSpPr>
          <p:cNvPr id="11" name="Freeform 11" title="right scallop background shape"/>
          <p:cNvSpPr/>
          <p:nvPr/>
        </p:nvSpPr>
        <p:spPr bwMode="auto">
          <a:xfrm>
            <a:off x="7389812" y="0"/>
            <a:ext cx="4802188" cy="6858000"/>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12" name="Rectangle 11" title="left edge border"/>
          <p:cNvSpPr/>
          <p:nvPr/>
        </p:nvSpPr>
        <p:spPr>
          <a:xfrm>
            <a:off x="0"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337883" y="457200"/>
            <a:ext cx="3092117" cy="1196670"/>
          </a:xfrm>
        </p:spPr>
        <p:txBody>
          <a:bodyPr anchor="b">
            <a:normAutofit/>
          </a:bodyPr>
          <a:lstStyle>
            <a:lvl1pPr>
              <a:lnSpc>
                <a:spcPct val="100000"/>
              </a:lnSpc>
              <a:defRPr sz="1900" b="1" i="0" spc="300" baseline="0">
                <a:solidFill>
                  <a:schemeClr val="accent1"/>
                </a:solidFill>
                <a:latin typeface="+mn-lt"/>
              </a:defRPr>
            </a:lvl1pPr>
          </a:lstStyle>
          <a:p>
            <a:r>
              <a:rPr lang="en-GB"/>
              <a:t>Click to edit Master title style</a:t>
            </a:r>
            <a:endParaRPr lang="en-US" dirty="0"/>
          </a:p>
        </p:txBody>
      </p:sp>
      <p:sp>
        <p:nvSpPr>
          <p:cNvPr id="4" name="Text Placeholder 3"/>
          <p:cNvSpPr>
            <a:spLocks noGrp="1"/>
          </p:cNvSpPr>
          <p:nvPr>
            <p:ph type="body" sz="half" idx="2"/>
          </p:nvPr>
        </p:nvSpPr>
        <p:spPr>
          <a:xfrm>
            <a:off x="8337883" y="1741336"/>
            <a:ext cx="3092117" cy="4164164"/>
          </a:xfrm>
        </p:spPr>
        <p:txBody>
          <a:bodyPr/>
          <a:lstStyle>
            <a:lvl1pPr marL="0" indent="0">
              <a:lnSpc>
                <a:spcPct val="120000"/>
              </a:lnSpc>
              <a:spcBef>
                <a:spcPts val="1200"/>
              </a:spcBef>
              <a:buNone/>
              <a:defRPr sz="1600" baseline="0">
                <a:solidFill>
                  <a:schemeClr val="bg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p:cNvSpPr>
            <a:spLocks noGrp="1"/>
          </p:cNvSpPr>
          <p:nvPr>
            <p:ph type="dt" sz="half" idx="10"/>
          </p:nvPr>
        </p:nvSpPr>
        <p:spPr>
          <a:xfrm>
            <a:off x="765950" y="6375679"/>
            <a:ext cx="1232456" cy="348462"/>
          </a:xfrm>
        </p:spPr>
        <p:txBody>
          <a:bodyPr/>
          <a:lstStyle/>
          <a:p>
            <a:fld id="{CECC396E-2263-914E-A99B-9B2DC42B3F38}" type="datetime1">
              <a:rPr lang="en-GB" smtClean="0"/>
              <a:t>04/09/2022</a:t>
            </a:fld>
            <a:endParaRPr lang="en-US" dirty="0"/>
          </a:p>
        </p:txBody>
      </p:sp>
      <p:sp>
        <p:nvSpPr>
          <p:cNvPr id="6" name="Footer Placeholder 5"/>
          <p:cNvSpPr>
            <a:spLocks noGrp="1"/>
          </p:cNvSpPr>
          <p:nvPr>
            <p:ph type="ftr" sz="quarter" idx="11"/>
          </p:nvPr>
        </p:nvSpPr>
        <p:spPr>
          <a:xfrm>
            <a:off x="2103621" y="6375679"/>
            <a:ext cx="3482178" cy="345796"/>
          </a:xfrm>
        </p:spPr>
        <p:txBody>
          <a:bodyPr/>
          <a:lstStyle/>
          <a:p>
            <a:r>
              <a:rPr lang="en-US"/>
              <a:t>Project Number: 2020-1-UK01-KA227-SCH-094437</a:t>
            </a:r>
            <a:endParaRPr lang="en-US" dirty="0"/>
          </a:p>
        </p:txBody>
      </p:sp>
      <p:sp>
        <p:nvSpPr>
          <p:cNvPr id="7" name="Slide Number Placeholder 6"/>
          <p:cNvSpPr>
            <a:spLocks noGrp="1"/>
          </p:cNvSpPr>
          <p:nvPr>
            <p:ph type="sldNum" sz="quarter" idx="12"/>
          </p:nvPr>
        </p:nvSpPr>
        <p:spPr>
          <a:xfrm>
            <a:off x="5687568" y="6375679"/>
            <a:ext cx="1234440" cy="345796"/>
          </a:xfrm>
        </p:spPr>
        <p:txBody>
          <a:bodyPr/>
          <a:lstStyle/>
          <a:p>
            <a:fld id="{71766878-3199-4EAB-94E7-2D6D11070E14}"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251678" y="382385"/>
            <a:ext cx="10178322" cy="1492132"/>
          </a:xfrm>
          <a:prstGeom prst="rect">
            <a:avLst/>
          </a:prstGeom>
        </p:spPr>
        <p:txBody>
          <a:bodyPr vert="horz" lIns="91440" tIns="45720" rIns="91440" bIns="45720" rtlCol="0" anchor="t">
            <a:normAutofit/>
          </a:bodyPr>
          <a:lstStyle/>
          <a:p>
            <a:r>
              <a:rPr lang="en-GB"/>
              <a:t>Click to edit Master title style</a:t>
            </a:r>
            <a:endParaRPr lang="en-US" dirty="0"/>
          </a:p>
        </p:txBody>
      </p:sp>
      <p:sp>
        <p:nvSpPr>
          <p:cNvPr id="3" name="Text Placeholder 2"/>
          <p:cNvSpPr>
            <a:spLocks noGrp="1"/>
          </p:cNvSpPr>
          <p:nvPr>
            <p:ph type="body" idx="1"/>
          </p:nvPr>
        </p:nvSpPr>
        <p:spPr>
          <a:xfrm>
            <a:off x="1251678" y="2286001"/>
            <a:ext cx="10178322" cy="3593591"/>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2"/>
          </p:nvPr>
        </p:nvSpPr>
        <p:spPr>
          <a:xfrm>
            <a:off x="1251678" y="6375679"/>
            <a:ext cx="2329722" cy="348462"/>
          </a:xfrm>
          <a:prstGeom prst="rect">
            <a:avLst/>
          </a:prstGeom>
        </p:spPr>
        <p:txBody>
          <a:bodyPr vert="horz" lIns="91440" tIns="45720" rIns="91440" bIns="45720" rtlCol="0" anchor="ctr"/>
          <a:lstStyle>
            <a:lvl1pPr algn="l">
              <a:defRPr sz="1200">
                <a:solidFill>
                  <a:schemeClr val="tx1">
                    <a:lumMod val="65000"/>
                    <a:lumOff val="35000"/>
                  </a:schemeClr>
                </a:solidFill>
              </a:defRPr>
            </a:lvl1pPr>
          </a:lstStyle>
          <a:p>
            <a:fld id="{09391D8E-3AC0-2643-BE71-EC31FBF298E5}" type="datetime1">
              <a:rPr lang="en-GB" smtClean="0"/>
              <a:t>04/09/2022</a:t>
            </a:fld>
            <a:endParaRPr lang="en-US" dirty="0"/>
          </a:p>
        </p:txBody>
      </p:sp>
      <p:sp>
        <p:nvSpPr>
          <p:cNvPr id="5" name="Footer Placeholder 4"/>
          <p:cNvSpPr>
            <a:spLocks noGrp="1"/>
          </p:cNvSpPr>
          <p:nvPr>
            <p:ph type="ftr" sz="quarter" idx="3"/>
          </p:nvPr>
        </p:nvSpPr>
        <p:spPr>
          <a:xfrm>
            <a:off x="4038600" y="6375679"/>
            <a:ext cx="4114800" cy="345796"/>
          </a:xfrm>
          <a:prstGeom prst="rect">
            <a:avLst/>
          </a:prstGeom>
        </p:spPr>
        <p:txBody>
          <a:bodyPr vert="horz" lIns="91440" tIns="45720" rIns="91440" bIns="45720" rtlCol="0" anchor="ctr"/>
          <a:lstStyle>
            <a:lvl1pPr algn="ctr">
              <a:defRPr sz="1200">
                <a:solidFill>
                  <a:schemeClr val="tx1">
                    <a:lumMod val="65000"/>
                    <a:lumOff val="35000"/>
                  </a:schemeClr>
                </a:solidFill>
              </a:defRPr>
            </a:lvl1pPr>
          </a:lstStyle>
          <a:p>
            <a:r>
              <a:rPr lang="en-US"/>
              <a:t>Project Number: 2020-1-UK01-KA227-SCH-094437</a:t>
            </a:r>
            <a:endParaRPr lang="en-US" dirty="0"/>
          </a:p>
        </p:txBody>
      </p:sp>
      <p:sp>
        <p:nvSpPr>
          <p:cNvPr id="6" name="Slide Number Placeholder 5"/>
          <p:cNvSpPr>
            <a:spLocks noGrp="1"/>
          </p:cNvSpPr>
          <p:nvPr>
            <p:ph type="sldNum" sz="quarter" idx="4"/>
          </p:nvPr>
        </p:nvSpPr>
        <p:spPr>
          <a:xfrm>
            <a:off x="8610601" y="6375679"/>
            <a:ext cx="2819399" cy="345796"/>
          </a:xfrm>
          <a:prstGeom prst="rect">
            <a:avLst/>
          </a:prstGeom>
        </p:spPr>
        <p:txBody>
          <a:bodyPr vert="horz" lIns="91440" tIns="45720" rIns="91440" bIns="45720" rtlCol="0" anchor="ctr"/>
          <a:lstStyle>
            <a:lvl1pPr algn="r">
              <a:defRPr sz="1200">
                <a:solidFill>
                  <a:schemeClr val="tx1">
                    <a:lumMod val="65000"/>
                    <a:lumOff val="35000"/>
                  </a:schemeClr>
                </a:solidFill>
              </a:defRPr>
            </a:lvl1pPr>
          </a:lstStyle>
          <a:p>
            <a:fld id="{71766878-3199-4EAB-94E7-2D6D11070E14}" type="slidenum">
              <a:rPr lang="en-US" dirty="0"/>
              <a:pPr/>
              <a:t>‹#›</a:t>
            </a:fld>
            <a:endParaRPr lang="en-US" dirty="0"/>
          </a:p>
        </p:txBody>
      </p:sp>
      <p:sp>
        <p:nvSpPr>
          <p:cNvPr id="11" name="Freeform 6" title="Left scallop edge"/>
          <p:cNvSpPr/>
          <p:nvPr/>
        </p:nvSpPr>
        <p:spPr bwMode="auto">
          <a:xfrm>
            <a:off x="0" y="0"/>
            <a:ext cx="885825" cy="6858000"/>
          </a:xfrm>
          <a:custGeom>
            <a:avLst/>
            <a:gdLst/>
            <a:ahLst/>
            <a:cxnLst/>
            <a:rect l="0" t="0" r="r" b="b"/>
            <a:pathLst>
              <a:path w="558" h="4320">
                <a:moveTo>
                  <a:pt x="0" y="0"/>
                </a:moveTo>
                <a:lnTo>
                  <a:pt x="447" y="0"/>
                </a:lnTo>
                <a:lnTo>
                  <a:pt x="448" y="43"/>
                </a:lnTo>
                <a:lnTo>
                  <a:pt x="453" y="81"/>
                </a:lnTo>
                <a:lnTo>
                  <a:pt x="460" y="114"/>
                </a:lnTo>
                <a:lnTo>
                  <a:pt x="469" y="143"/>
                </a:lnTo>
                <a:lnTo>
                  <a:pt x="479" y="169"/>
                </a:lnTo>
                <a:lnTo>
                  <a:pt x="491" y="192"/>
                </a:lnTo>
                <a:lnTo>
                  <a:pt x="503" y="216"/>
                </a:lnTo>
                <a:lnTo>
                  <a:pt x="515" y="240"/>
                </a:lnTo>
                <a:lnTo>
                  <a:pt x="525" y="263"/>
                </a:lnTo>
                <a:lnTo>
                  <a:pt x="535" y="289"/>
                </a:lnTo>
                <a:lnTo>
                  <a:pt x="545" y="318"/>
                </a:lnTo>
                <a:lnTo>
                  <a:pt x="552" y="351"/>
                </a:lnTo>
                <a:lnTo>
                  <a:pt x="556" y="389"/>
                </a:lnTo>
                <a:lnTo>
                  <a:pt x="558" y="432"/>
                </a:lnTo>
                <a:lnTo>
                  <a:pt x="556" y="475"/>
                </a:lnTo>
                <a:lnTo>
                  <a:pt x="552" y="513"/>
                </a:lnTo>
                <a:lnTo>
                  <a:pt x="545" y="546"/>
                </a:lnTo>
                <a:lnTo>
                  <a:pt x="535" y="575"/>
                </a:lnTo>
                <a:lnTo>
                  <a:pt x="525" y="601"/>
                </a:lnTo>
                <a:lnTo>
                  <a:pt x="515" y="624"/>
                </a:lnTo>
                <a:lnTo>
                  <a:pt x="503" y="648"/>
                </a:lnTo>
                <a:lnTo>
                  <a:pt x="491" y="672"/>
                </a:lnTo>
                <a:lnTo>
                  <a:pt x="479" y="695"/>
                </a:lnTo>
                <a:lnTo>
                  <a:pt x="469" y="721"/>
                </a:lnTo>
                <a:lnTo>
                  <a:pt x="460" y="750"/>
                </a:lnTo>
                <a:lnTo>
                  <a:pt x="453" y="783"/>
                </a:lnTo>
                <a:lnTo>
                  <a:pt x="448" y="821"/>
                </a:lnTo>
                <a:lnTo>
                  <a:pt x="447" y="864"/>
                </a:lnTo>
                <a:lnTo>
                  <a:pt x="448" y="907"/>
                </a:lnTo>
                <a:lnTo>
                  <a:pt x="453" y="945"/>
                </a:lnTo>
                <a:lnTo>
                  <a:pt x="460" y="978"/>
                </a:lnTo>
                <a:lnTo>
                  <a:pt x="469" y="1007"/>
                </a:lnTo>
                <a:lnTo>
                  <a:pt x="479" y="1033"/>
                </a:lnTo>
                <a:lnTo>
                  <a:pt x="491" y="1056"/>
                </a:lnTo>
                <a:lnTo>
                  <a:pt x="503" y="1080"/>
                </a:lnTo>
                <a:lnTo>
                  <a:pt x="515" y="1104"/>
                </a:lnTo>
                <a:lnTo>
                  <a:pt x="525" y="1127"/>
                </a:lnTo>
                <a:lnTo>
                  <a:pt x="535" y="1153"/>
                </a:lnTo>
                <a:lnTo>
                  <a:pt x="545" y="1182"/>
                </a:lnTo>
                <a:lnTo>
                  <a:pt x="552" y="1215"/>
                </a:lnTo>
                <a:lnTo>
                  <a:pt x="556" y="1253"/>
                </a:lnTo>
                <a:lnTo>
                  <a:pt x="558" y="1296"/>
                </a:lnTo>
                <a:lnTo>
                  <a:pt x="556" y="1339"/>
                </a:lnTo>
                <a:lnTo>
                  <a:pt x="552" y="1377"/>
                </a:lnTo>
                <a:lnTo>
                  <a:pt x="545" y="1410"/>
                </a:lnTo>
                <a:lnTo>
                  <a:pt x="535" y="1439"/>
                </a:lnTo>
                <a:lnTo>
                  <a:pt x="525" y="1465"/>
                </a:lnTo>
                <a:lnTo>
                  <a:pt x="515" y="1488"/>
                </a:lnTo>
                <a:lnTo>
                  <a:pt x="503" y="1512"/>
                </a:lnTo>
                <a:lnTo>
                  <a:pt x="491" y="1536"/>
                </a:lnTo>
                <a:lnTo>
                  <a:pt x="479" y="1559"/>
                </a:lnTo>
                <a:lnTo>
                  <a:pt x="469" y="1585"/>
                </a:lnTo>
                <a:lnTo>
                  <a:pt x="460" y="1614"/>
                </a:lnTo>
                <a:lnTo>
                  <a:pt x="453" y="1647"/>
                </a:lnTo>
                <a:lnTo>
                  <a:pt x="448" y="1685"/>
                </a:lnTo>
                <a:lnTo>
                  <a:pt x="447" y="1728"/>
                </a:lnTo>
                <a:lnTo>
                  <a:pt x="448" y="1771"/>
                </a:lnTo>
                <a:lnTo>
                  <a:pt x="453" y="1809"/>
                </a:lnTo>
                <a:lnTo>
                  <a:pt x="460" y="1842"/>
                </a:lnTo>
                <a:lnTo>
                  <a:pt x="469" y="1871"/>
                </a:lnTo>
                <a:lnTo>
                  <a:pt x="479" y="1897"/>
                </a:lnTo>
                <a:lnTo>
                  <a:pt x="491" y="1920"/>
                </a:lnTo>
                <a:lnTo>
                  <a:pt x="503" y="1944"/>
                </a:lnTo>
                <a:lnTo>
                  <a:pt x="515" y="1968"/>
                </a:lnTo>
                <a:lnTo>
                  <a:pt x="525" y="1991"/>
                </a:lnTo>
                <a:lnTo>
                  <a:pt x="535" y="2017"/>
                </a:lnTo>
                <a:lnTo>
                  <a:pt x="545" y="2046"/>
                </a:lnTo>
                <a:lnTo>
                  <a:pt x="552" y="2079"/>
                </a:lnTo>
                <a:lnTo>
                  <a:pt x="556" y="2117"/>
                </a:lnTo>
                <a:lnTo>
                  <a:pt x="558" y="2159"/>
                </a:lnTo>
                <a:lnTo>
                  <a:pt x="556" y="2203"/>
                </a:lnTo>
                <a:lnTo>
                  <a:pt x="552" y="2241"/>
                </a:lnTo>
                <a:lnTo>
                  <a:pt x="545" y="2274"/>
                </a:lnTo>
                <a:lnTo>
                  <a:pt x="535" y="2303"/>
                </a:lnTo>
                <a:lnTo>
                  <a:pt x="525" y="2329"/>
                </a:lnTo>
                <a:lnTo>
                  <a:pt x="515" y="2352"/>
                </a:lnTo>
                <a:lnTo>
                  <a:pt x="503" y="2376"/>
                </a:lnTo>
                <a:lnTo>
                  <a:pt x="491" y="2400"/>
                </a:lnTo>
                <a:lnTo>
                  <a:pt x="479" y="2423"/>
                </a:lnTo>
                <a:lnTo>
                  <a:pt x="469" y="2449"/>
                </a:lnTo>
                <a:lnTo>
                  <a:pt x="460" y="2478"/>
                </a:lnTo>
                <a:lnTo>
                  <a:pt x="453" y="2511"/>
                </a:lnTo>
                <a:lnTo>
                  <a:pt x="448" y="2549"/>
                </a:lnTo>
                <a:lnTo>
                  <a:pt x="447" y="2592"/>
                </a:lnTo>
                <a:lnTo>
                  <a:pt x="448" y="2635"/>
                </a:lnTo>
                <a:lnTo>
                  <a:pt x="453" y="2673"/>
                </a:lnTo>
                <a:lnTo>
                  <a:pt x="460" y="2706"/>
                </a:lnTo>
                <a:lnTo>
                  <a:pt x="469" y="2735"/>
                </a:lnTo>
                <a:lnTo>
                  <a:pt x="479" y="2761"/>
                </a:lnTo>
                <a:lnTo>
                  <a:pt x="491" y="2784"/>
                </a:lnTo>
                <a:lnTo>
                  <a:pt x="515" y="2832"/>
                </a:lnTo>
                <a:lnTo>
                  <a:pt x="525" y="2855"/>
                </a:lnTo>
                <a:lnTo>
                  <a:pt x="535" y="2881"/>
                </a:lnTo>
                <a:lnTo>
                  <a:pt x="545" y="2910"/>
                </a:lnTo>
                <a:lnTo>
                  <a:pt x="552" y="2943"/>
                </a:lnTo>
                <a:lnTo>
                  <a:pt x="556" y="2981"/>
                </a:lnTo>
                <a:lnTo>
                  <a:pt x="558" y="3024"/>
                </a:lnTo>
                <a:lnTo>
                  <a:pt x="556" y="3067"/>
                </a:lnTo>
                <a:lnTo>
                  <a:pt x="552" y="3105"/>
                </a:lnTo>
                <a:lnTo>
                  <a:pt x="545" y="3138"/>
                </a:lnTo>
                <a:lnTo>
                  <a:pt x="535" y="3167"/>
                </a:lnTo>
                <a:lnTo>
                  <a:pt x="525" y="3193"/>
                </a:lnTo>
                <a:lnTo>
                  <a:pt x="515" y="3216"/>
                </a:lnTo>
                <a:lnTo>
                  <a:pt x="503" y="3240"/>
                </a:lnTo>
                <a:lnTo>
                  <a:pt x="491" y="3264"/>
                </a:lnTo>
                <a:lnTo>
                  <a:pt x="479" y="3287"/>
                </a:lnTo>
                <a:lnTo>
                  <a:pt x="469" y="3313"/>
                </a:lnTo>
                <a:lnTo>
                  <a:pt x="460" y="3342"/>
                </a:lnTo>
                <a:lnTo>
                  <a:pt x="453" y="3375"/>
                </a:lnTo>
                <a:lnTo>
                  <a:pt x="448" y="3413"/>
                </a:lnTo>
                <a:lnTo>
                  <a:pt x="447" y="3456"/>
                </a:lnTo>
                <a:lnTo>
                  <a:pt x="448" y="3499"/>
                </a:lnTo>
                <a:lnTo>
                  <a:pt x="453" y="3537"/>
                </a:lnTo>
                <a:lnTo>
                  <a:pt x="460" y="3570"/>
                </a:lnTo>
                <a:lnTo>
                  <a:pt x="469" y="3599"/>
                </a:lnTo>
                <a:lnTo>
                  <a:pt x="479" y="3625"/>
                </a:lnTo>
                <a:lnTo>
                  <a:pt x="491" y="3648"/>
                </a:lnTo>
                <a:lnTo>
                  <a:pt x="503" y="3672"/>
                </a:lnTo>
                <a:lnTo>
                  <a:pt x="515" y="3696"/>
                </a:lnTo>
                <a:lnTo>
                  <a:pt x="525" y="3719"/>
                </a:lnTo>
                <a:lnTo>
                  <a:pt x="535" y="3745"/>
                </a:lnTo>
                <a:lnTo>
                  <a:pt x="545" y="3774"/>
                </a:lnTo>
                <a:lnTo>
                  <a:pt x="552" y="3807"/>
                </a:lnTo>
                <a:lnTo>
                  <a:pt x="556" y="3845"/>
                </a:lnTo>
                <a:lnTo>
                  <a:pt x="558" y="3888"/>
                </a:lnTo>
                <a:lnTo>
                  <a:pt x="556" y="3931"/>
                </a:lnTo>
                <a:lnTo>
                  <a:pt x="552" y="3969"/>
                </a:lnTo>
                <a:lnTo>
                  <a:pt x="545" y="4002"/>
                </a:lnTo>
                <a:lnTo>
                  <a:pt x="535" y="4031"/>
                </a:lnTo>
                <a:lnTo>
                  <a:pt x="525" y="4057"/>
                </a:lnTo>
                <a:lnTo>
                  <a:pt x="515" y="4080"/>
                </a:lnTo>
                <a:lnTo>
                  <a:pt x="503" y="4104"/>
                </a:lnTo>
                <a:lnTo>
                  <a:pt x="491" y="4128"/>
                </a:lnTo>
                <a:lnTo>
                  <a:pt x="479" y="4151"/>
                </a:lnTo>
                <a:lnTo>
                  <a:pt x="469" y="4177"/>
                </a:lnTo>
                <a:lnTo>
                  <a:pt x="460" y="4206"/>
                </a:lnTo>
                <a:lnTo>
                  <a:pt x="453" y="4239"/>
                </a:lnTo>
                <a:lnTo>
                  <a:pt x="448" y="4277"/>
                </a:lnTo>
                <a:lnTo>
                  <a:pt x="447" y="4320"/>
                </a:lnTo>
                <a:lnTo>
                  <a:pt x="0" y="4320"/>
                </a:lnTo>
                <a:lnTo>
                  <a:pt x="0" y="0"/>
                </a:lnTo>
                <a:close/>
              </a:path>
            </a:pathLst>
          </a:custGeom>
          <a:solidFill>
            <a:schemeClr val="tx2"/>
          </a:solidFill>
          <a:ln w="0">
            <a:noFill/>
            <a:prstDash val="solid"/>
            <a:round/>
            <a:headEnd/>
            <a:tailEnd/>
          </a:ln>
        </p:spPr>
      </p:sp>
      <p:sp>
        <p:nvSpPr>
          <p:cNvPr id="12" name="Rectangle 11" title="right edge border"/>
          <p:cNvSpPr/>
          <p:nvPr/>
        </p:nvSpPr>
        <p:spPr>
          <a:xfrm>
            <a:off x="11908536"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dt="0"/>
  <p:txStyles>
    <p:titleStyle>
      <a:lvl1pPr algn="l" defTabSz="914400" rtl="0" eaLnBrk="1" latinLnBrk="0" hangingPunct="1">
        <a:lnSpc>
          <a:spcPct val="90000"/>
        </a:lnSpc>
        <a:spcBef>
          <a:spcPct val="0"/>
        </a:spcBef>
        <a:buNone/>
        <a:defRPr sz="5100" kern="1200" cap="all" spc="200" baseline="0">
          <a:solidFill>
            <a:schemeClr val="tx2"/>
          </a:solidFill>
          <a:latin typeface="+mj-lt"/>
          <a:ea typeface="+mj-ea"/>
          <a:cs typeface="+mj-cs"/>
        </a:defRPr>
      </a:lvl1pPr>
    </p:titleStyle>
    <p:bodyStyle>
      <a:lvl1pPr marL="228600" indent="-228600" algn="l" defTabSz="914400" rtl="0" eaLnBrk="1" latinLnBrk="0" hangingPunct="1">
        <a:lnSpc>
          <a:spcPct val="110000"/>
        </a:lnSpc>
        <a:spcBef>
          <a:spcPts val="700"/>
        </a:spcBef>
        <a:buClr>
          <a:schemeClr val="tx2"/>
        </a:buClr>
        <a:buFont typeface="Arial" panose="020B0604020202020204" pitchFamily="34" charset="0"/>
        <a:buChar char="•"/>
        <a:defRPr sz="2000" kern="1200">
          <a:solidFill>
            <a:schemeClr val="tx1">
              <a:lumMod val="65000"/>
              <a:lumOff val="35000"/>
            </a:schemeClr>
          </a:solidFill>
          <a:latin typeface="+mn-lt"/>
          <a:ea typeface="+mn-ea"/>
          <a:cs typeface="+mn-cs"/>
        </a:defRPr>
      </a:lvl1pPr>
      <a:lvl2pPr marL="685800" indent="-228600" algn="l" defTabSz="914400" rtl="0" eaLnBrk="1" latinLnBrk="0" hangingPunct="1">
        <a:lnSpc>
          <a:spcPct val="110000"/>
        </a:lnSpc>
        <a:spcBef>
          <a:spcPts val="700"/>
        </a:spcBef>
        <a:buClr>
          <a:schemeClr val="tx2"/>
        </a:buClr>
        <a:buFont typeface="Gill Sans MT" panose="020B0502020104020203" pitchFamily="34" charset="0"/>
        <a:buChar char="–"/>
        <a:defRPr sz="1800" kern="1200">
          <a:solidFill>
            <a:schemeClr val="tx1">
              <a:lumMod val="65000"/>
              <a:lumOff val="35000"/>
            </a:schemeClr>
          </a:solidFill>
          <a:latin typeface="+mn-lt"/>
          <a:ea typeface="+mn-ea"/>
          <a:cs typeface="+mn-cs"/>
        </a:defRPr>
      </a:lvl2pPr>
      <a:lvl3pPr marL="1143000" indent="-228600" algn="l" defTabSz="914400" rtl="0" eaLnBrk="1" latinLnBrk="0" hangingPunct="1">
        <a:lnSpc>
          <a:spcPct val="110000"/>
        </a:lnSpc>
        <a:spcBef>
          <a:spcPts val="700"/>
        </a:spcBef>
        <a:buClr>
          <a:schemeClr val="tx2"/>
        </a:buClr>
        <a:buFont typeface="Arial" panose="020B0604020202020204" pitchFamily="34" charset="0"/>
        <a:buChar char="•"/>
        <a:defRPr sz="1600" kern="1200">
          <a:solidFill>
            <a:schemeClr val="tx1">
              <a:lumMod val="65000"/>
              <a:lumOff val="35000"/>
            </a:schemeClr>
          </a:solidFill>
          <a:latin typeface="+mn-lt"/>
          <a:ea typeface="+mn-ea"/>
          <a:cs typeface="+mn-cs"/>
        </a:defRPr>
      </a:lvl3pPr>
      <a:lvl4pPr marL="16002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4pPr>
      <a:lvl5pPr marL="20574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baseline="0">
          <a:solidFill>
            <a:schemeClr val="tx1">
              <a:lumMod val="65000"/>
              <a:lumOff val="35000"/>
            </a:schemeClr>
          </a:solidFill>
          <a:latin typeface="+mn-lt"/>
          <a:ea typeface="+mn-ea"/>
          <a:cs typeface="+mn-cs"/>
        </a:defRPr>
      </a:lvl8pPr>
      <a:lvl9pPr marL="38862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baseline="0">
          <a:solidFill>
            <a:schemeClr val="tx1">
              <a:lumMod val="65000"/>
              <a:lumOff val="3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92">
          <p15:clr>
            <a:srgbClr val="F26B43"/>
          </p15:clr>
        </p15:guide>
        <p15:guide id="2" pos="7200">
          <p15:clr>
            <a:srgbClr val="F26B43"/>
          </p15:clr>
        </p15:guide>
        <p15:guide id="3" orient="horz" pos="4008">
          <p15:clr>
            <a:srgbClr val="F26B43"/>
          </p15:clr>
        </p15:guide>
        <p15:guide id="4" orient="horz" pos="1440">
          <p15:clr>
            <a:srgbClr val="F26B43"/>
          </p15:clr>
        </p15:guide>
        <p15:guide id="5" orient="horz" pos="3720">
          <p15:clr>
            <a:srgbClr val="F26B43"/>
          </p15:clr>
        </p15:guide>
        <p15:guide id="6" orient="horz" pos="240">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1.xml.rels><?xml version="1.0" encoding="UTF-8" standalone="yes"?>
<Relationships xmlns="http://schemas.openxmlformats.org/package/2006/relationships"><Relationship Id="rId3" Type="http://schemas.openxmlformats.org/officeDocument/2006/relationships/hyperlink" Target="https://youtu.be/7kHZ0a_6TxY" TargetMode="External"/><Relationship Id="rId2" Type="http://schemas.openxmlformats.org/officeDocument/2006/relationships/hyperlink" Target="https://youtu.be/ysa5OBhXz-Q"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3.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6.xml.rels><?xml version="1.0" encoding="UTF-8" standalone="yes"?>
<Relationships xmlns="http://schemas.openxmlformats.org/package/2006/relationships"><Relationship Id="rId2" Type="http://schemas.openxmlformats.org/officeDocument/2006/relationships/hyperlink" Target="https://youtu.be/Ic-J6hcSKa8" TargetMode="Externa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8.tiff"/><Relationship Id="rId2" Type="http://schemas.openxmlformats.org/officeDocument/2006/relationships/image" Target="../media/image3.tiff"/><Relationship Id="rId1" Type="http://schemas.openxmlformats.org/officeDocument/2006/relationships/slideLayout" Target="../slideLayouts/slideLayout2.xml"/><Relationship Id="rId6" Type="http://schemas.openxmlformats.org/officeDocument/2006/relationships/image" Target="../media/image7.tiff"/><Relationship Id="rId5" Type="http://schemas.openxmlformats.org/officeDocument/2006/relationships/image" Target="../media/image6.tiff"/><Relationship Id="rId4" Type="http://schemas.openxmlformats.org/officeDocument/2006/relationships/image" Target="../media/image5.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24.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hyperlink" Target="https://www.fao.org/3/i5588e/i5588e.pdf" TargetMode="External"/><Relationship Id="rId2" Type="http://schemas.openxmlformats.org/officeDocument/2006/relationships/hyperlink" Target="https://youmatter.world/en/definition/definitions-what-is-definition-deforestation-causes-effects/" TargetMode="External"/><Relationship Id="rId1" Type="http://schemas.openxmlformats.org/officeDocument/2006/relationships/slideLayout" Target="../slideLayouts/slideLayout2.xml"/><Relationship Id="rId4" Type="http://schemas.openxmlformats.org/officeDocument/2006/relationships/hyperlink" Target="https://www.wri.org/insights/eu-deforestation-regulation" TargetMode="Externa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7.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0EF15AFC-058A-FF4F-A98B-737D1FE47131}"/>
              </a:ext>
            </a:extLst>
          </p:cNvPr>
          <p:cNvSpPr>
            <a:spLocks noGrp="1"/>
          </p:cNvSpPr>
          <p:nvPr>
            <p:ph type="ctrTitle"/>
          </p:nvPr>
        </p:nvSpPr>
        <p:spPr/>
        <p:txBody>
          <a:bodyPr/>
          <a:lstStyle/>
          <a:p>
            <a:r>
              <a:rPr lang="nb-NO" dirty="0"/>
              <a:t>ENVIRONMENT </a:t>
            </a:r>
            <a:r>
              <a:rPr lang="en-US" dirty="0"/>
              <a:t>Citizenship module </a:t>
            </a:r>
            <a:br>
              <a:rPr lang="en-US" dirty="0"/>
            </a:br>
            <a:r>
              <a:rPr lang="en-US" sz="3600" b="1" dirty="0"/>
              <a:t>INTERMEZZO UNGDOMSORGANISASJON</a:t>
            </a:r>
            <a:endParaRPr lang="en-US" sz="3600" dirty="0"/>
          </a:p>
        </p:txBody>
      </p:sp>
      <p:pic>
        <p:nvPicPr>
          <p:cNvPr id="4" name="Grafik 3" descr="A picture containing logo&#10;&#10;Description automatically generated">
            <a:extLst>
              <a:ext uri="{FF2B5EF4-FFF2-40B4-BE49-F238E27FC236}">
                <a16:creationId xmlns:a16="http://schemas.microsoft.com/office/drawing/2014/main" xmlns="" id="{8B67029D-13E4-BC44-A0DD-043723D2DF1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51678" y="6131626"/>
            <a:ext cx="1508125" cy="442912"/>
          </a:xfrm>
          <a:prstGeom prst="rect">
            <a:avLst/>
          </a:prstGeom>
          <a:noFill/>
          <a:extLst>
            <a:ext uri="{909E8E84-426E-40DD-AFC4-6F175D3DCCD1}">
              <a14:hiddenFill xmlns:a14="http://schemas.microsoft.com/office/drawing/2010/main">
                <a:solidFill>
                  <a:srgbClr val="FFFFFF"/>
                </a:solidFill>
              </a14:hiddenFill>
            </a:ext>
          </a:extLst>
        </p:spPr>
      </p:pic>
      <p:pic>
        <p:nvPicPr>
          <p:cNvPr id="5" name="Resim 5">
            <a:extLst>
              <a:ext uri="{FF2B5EF4-FFF2-40B4-BE49-F238E27FC236}">
                <a16:creationId xmlns:a16="http://schemas.microsoft.com/office/drawing/2014/main" xmlns="" id="{785C29A9-A69F-3249-A76B-53923856FAE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747250" y="6060188"/>
            <a:ext cx="1682750" cy="514350"/>
          </a:xfrm>
          <a:prstGeom prst="rect">
            <a:avLst/>
          </a:prstGeom>
          <a:noFill/>
          <a:extLst>
            <a:ext uri="{909E8E84-426E-40DD-AFC4-6F175D3DCCD1}">
              <a14:hiddenFill xmlns:a14="http://schemas.microsoft.com/office/drawing/2010/main">
                <a:solidFill>
                  <a:srgbClr val="FFFFFF"/>
                </a:solidFill>
              </a14:hiddenFill>
            </a:ext>
          </a:extLst>
        </p:spPr>
      </p:pic>
      <p:sp>
        <p:nvSpPr>
          <p:cNvPr id="7" name="Footer Placeholder 3">
            <a:extLst>
              <a:ext uri="{FF2B5EF4-FFF2-40B4-BE49-F238E27FC236}">
                <a16:creationId xmlns:a16="http://schemas.microsoft.com/office/drawing/2014/main" xmlns="" id="{6746E4A4-5F5F-8EF8-E73E-0561E0AF10B9}"/>
              </a:ext>
            </a:extLst>
          </p:cNvPr>
          <p:cNvSpPr>
            <a:spLocks noGrp="1"/>
          </p:cNvSpPr>
          <p:nvPr>
            <p:ph type="ftr" sz="quarter" idx="11"/>
          </p:nvPr>
        </p:nvSpPr>
        <p:spPr>
          <a:xfrm>
            <a:off x="4038600" y="6375679"/>
            <a:ext cx="4114800" cy="345796"/>
          </a:xfrm>
        </p:spPr>
        <p:txBody>
          <a:bodyPr>
            <a:normAutofit/>
          </a:bodyPr>
          <a:lstStyle/>
          <a:p>
            <a:pPr>
              <a:spcAft>
                <a:spcPts val="600"/>
              </a:spcAft>
            </a:pPr>
            <a:r>
              <a:rPr lang="en-US" dirty="0"/>
              <a:t>Project Number: 2020-1-UK01-KA227-SCH-094437</a:t>
            </a:r>
          </a:p>
        </p:txBody>
      </p:sp>
    </p:spTree>
    <p:extLst>
      <p:ext uri="{BB962C8B-B14F-4D97-AF65-F5344CB8AC3E}">
        <p14:creationId xmlns:p14="http://schemas.microsoft.com/office/powerpoint/2010/main" val="58069514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xmlns="" id="{62EF91C5-C214-C0E0-B562-8CAEDDB7F637}"/>
              </a:ext>
            </a:extLst>
          </p:cNvPr>
          <p:cNvSpPr>
            <a:spLocks noGrp="1"/>
          </p:cNvSpPr>
          <p:nvPr>
            <p:ph type="title"/>
          </p:nvPr>
        </p:nvSpPr>
        <p:spPr>
          <a:xfrm>
            <a:off x="997527" y="644525"/>
            <a:ext cx="4079480" cy="5408866"/>
          </a:xfrm>
        </p:spPr>
        <p:txBody>
          <a:bodyPr anchor="ctr">
            <a:normAutofit/>
          </a:bodyPr>
          <a:lstStyle/>
          <a:p>
            <a:r>
              <a:rPr lang="en-GB" sz="2500" b="1" i="0" dirty="0">
                <a:effectLst/>
                <a:latin typeface="Montserrat" panose="00000500000000000000" pitchFamily="2" charset="0"/>
              </a:rPr>
              <a:t>1 – The Effects of Deforestation on Biodiversity</a:t>
            </a:r>
            <a:br>
              <a:rPr lang="en-GB" sz="2500" b="1" i="0" dirty="0">
                <a:effectLst/>
                <a:latin typeface="Montserrat" panose="00000500000000000000" pitchFamily="2" charset="0"/>
              </a:rPr>
            </a:br>
            <a:endParaRPr lang="nb-NO" sz="2500" dirty="0"/>
          </a:p>
        </p:txBody>
      </p:sp>
      <p:sp>
        <p:nvSpPr>
          <p:cNvPr id="4" name="Plassholder for bunntekst 3">
            <a:extLst>
              <a:ext uri="{FF2B5EF4-FFF2-40B4-BE49-F238E27FC236}">
                <a16:creationId xmlns:a16="http://schemas.microsoft.com/office/drawing/2014/main" xmlns="" id="{3C10E785-5E32-CCA3-C8D2-8BE6E49BEB87}"/>
              </a:ext>
            </a:extLst>
          </p:cNvPr>
          <p:cNvSpPr>
            <a:spLocks noGrp="1"/>
          </p:cNvSpPr>
          <p:nvPr>
            <p:ph type="ftr" sz="quarter" idx="11"/>
          </p:nvPr>
        </p:nvSpPr>
        <p:spPr>
          <a:xfrm>
            <a:off x="4038600" y="6375679"/>
            <a:ext cx="4114800" cy="345796"/>
          </a:xfrm>
        </p:spPr>
        <p:txBody>
          <a:bodyPr>
            <a:normAutofit/>
          </a:bodyPr>
          <a:lstStyle/>
          <a:p>
            <a:pPr>
              <a:spcAft>
                <a:spcPts val="600"/>
              </a:spcAft>
            </a:pPr>
            <a:r>
              <a:rPr lang="en-US"/>
              <a:t>Project Number: 2020-1-UK01-KA227-SCH-094437</a:t>
            </a:r>
          </a:p>
        </p:txBody>
      </p:sp>
      <p:graphicFrame>
        <p:nvGraphicFramePr>
          <p:cNvPr id="6" name="Plassholder for innhold 2">
            <a:extLst>
              <a:ext uri="{FF2B5EF4-FFF2-40B4-BE49-F238E27FC236}">
                <a16:creationId xmlns:a16="http://schemas.microsoft.com/office/drawing/2014/main" xmlns="" id="{ADD457A9-F1A1-6818-A2B0-F5DF99CE77B9}"/>
              </a:ext>
            </a:extLst>
          </p:cNvPr>
          <p:cNvGraphicFramePr>
            <a:graphicFrameLocks noGrp="1"/>
          </p:cNvGraphicFramePr>
          <p:nvPr>
            <p:ph idx="1"/>
            <p:extLst>
              <p:ext uri="{D42A27DB-BD31-4B8C-83A1-F6EECF244321}">
                <p14:modId xmlns:p14="http://schemas.microsoft.com/office/powerpoint/2010/main" val="81462347"/>
              </p:ext>
            </p:extLst>
          </p:nvPr>
        </p:nvGraphicFramePr>
        <p:xfrm>
          <a:off x="5175250" y="644525"/>
          <a:ext cx="6254750" cy="540886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extBox 4">
            <a:extLst>
              <a:ext uri="{FF2B5EF4-FFF2-40B4-BE49-F238E27FC236}">
                <a16:creationId xmlns:a16="http://schemas.microsoft.com/office/drawing/2014/main" xmlns="" id="{C6F81EAE-697C-2E52-F6DD-618CC3611148}"/>
              </a:ext>
            </a:extLst>
          </p:cNvPr>
          <p:cNvSpPr txBox="1"/>
          <p:nvPr/>
        </p:nvSpPr>
        <p:spPr>
          <a:xfrm>
            <a:off x="5077007" y="5879593"/>
            <a:ext cx="3964673" cy="369332"/>
          </a:xfrm>
          <a:prstGeom prst="rect">
            <a:avLst/>
          </a:prstGeom>
          <a:noFill/>
        </p:spPr>
        <p:txBody>
          <a:bodyPr wrap="square" rtlCol="0">
            <a:spAutoFit/>
          </a:bodyPr>
          <a:lstStyle/>
          <a:p>
            <a:r>
              <a:rPr lang="en-US" dirty="0">
                <a:latin typeface="Calibri" panose="020F0502020204030204" pitchFamily="34" charset="0"/>
                <a:ea typeface="Calibri" panose="020F0502020204030204" pitchFamily="34" charset="0"/>
              </a:rPr>
              <a:t>Source: </a:t>
            </a:r>
            <a:r>
              <a:rPr lang="en-US" dirty="0" err="1">
                <a:latin typeface="Calibri" panose="020F0502020204030204" pitchFamily="34" charset="0"/>
                <a:ea typeface="Calibri" panose="020F0502020204030204" pitchFamily="34" charset="0"/>
              </a:rPr>
              <a:t>Y</a:t>
            </a:r>
            <a:r>
              <a:rPr lang="en-US" sz="1800" dirty="0" err="1">
                <a:effectLst/>
                <a:latin typeface="Calibri" panose="020F0502020204030204" pitchFamily="34" charset="0"/>
                <a:ea typeface="Calibri" panose="020F0502020204030204" pitchFamily="34" charset="0"/>
              </a:rPr>
              <a:t>ouMatter</a:t>
            </a:r>
            <a:r>
              <a:rPr lang="en-US" dirty="0">
                <a:latin typeface="Calibri" panose="020F0502020204030204" pitchFamily="34" charset="0"/>
                <a:ea typeface="Calibri" panose="020F0502020204030204" pitchFamily="34" charset="0"/>
              </a:rPr>
              <a:t>, 2020</a:t>
            </a:r>
            <a:endParaRPr lang="en-GB" dirty="0"/>
          </a:p>
        </p:txBody>
      </p:sp>
    </p:spTree>
    <p:extLst>
      <p:ext uri="{BB962C8B-B14F-4D97-AF65-F5344CB8AC3E}">
        <p14:creationId xmlns:p14="http://schemas.microsoft.com/office/powerpoint/2010/main" val="367060813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xmlns="" id="{3BB1CB5C-6BAB-5B72-4D09-ADCAC5DBA8E4}"/>
              </a:ext>
            </a:extLst>
          </p:cNvPr>
          <p:cNvSpPr>
            <a:spLocks noGrp="1"/>
          </p:cNvSpPr>
          <p:nvPr>
            <p:ph type="title"/>
          </p:nvPr>
        </p:nvSpPr>
        <p:spPr/>
        <p:txBody>
          <a:bodyPr>
            <a:noAutofit/>
          </a:bodyPr>
          <a:lstStyle/>
          <a:p>
            <a:r>
              <a:rPr lang="en-GB" sz="2400" b="1" i="0" dirty="0">
                <a:solidFill>
                  <a:srgbClr val="1C2F49"/>
                </a:solidFill>
                <a:effectLst/>
                <a:latin typeface="Montserrat" panose="00000500000000000000" pitchFamily="2" charset="0"/>
              </a:rPr>
              <a:t>Aren’t you yet sure about the importance of biodiversity for the planet’s balance and for human life? Then you should find out some examples of how Life is interconnected:</a:t>
            </a:r>
            <a:endParaRPr lang="nb-NO" sz="2400" dirty="0"/>
          </a:p>
        </p:txBody>
      </p:sp>
      <p:sp>
        <p:nvSpPr>
          <p:cNvPr id="3" name="Plassholder for innhold 2">
            <a:extLst>
              <a:ext uri="{FF2B5EF4-FFF2-40B4-BE49-F238E27FC236}">
                <a16:creationId xmlns:a16="http://schemas.microsoft.com/office/drawing/2014/main" xmlns="" id="{9997575E-F378-52A8-F4FC-E4B0255B712D}"/>
              </a:ext>
            </a:extLst>
          </p:cNvPr>
          <p:cNvSpPr>
            <a:spLocks noGrp="1"/>
          </p:cNvSpPr>
          <p:nvPr>
            <p:ph idx="1"/>
          </p:nvPr>
        </p:nvSpPr>
        <p:spPr/>
        <p:txBody>
          <a:bodyPr/>
          <a:lstStyle/>
          <a:p>
            <a:r>
              <a:rPr lang="nb-NO" dirty="0">
                <a:hlinkClick r:id="rId2"/>
              </a:rPr>
              <a:t>https://youtu.be/ysa5OBhXz-Q</a:t>
            </a:r>
            <a:endParaRPr lang="nb-NO" dirty="0"/>
          </a:p>
          <a:p>
            <a:pPr marL="0" indent="0">
              <a:buNone/>
            </a:pPr>
            <a:endParaRPr lang="nb-NO" dirty="0"/>
          </a:p>
          <a:p>
            <a:r>
              <a:rPr lang="nb-NO" dirty="0">
                <a:hlinkClick r:id="rId3"/>
              </a:rPr>
              <a:t>https://youtu.be/7kHZ0a_6TxY</a:t>
            </a:r>
            <a:endParaRPr lang="nb-NO" dirty="0"/>
          </a:p>
          <a:p>
            <a:endParaRPr lang="nb-NO" dirty="0"/>
          </a:p>
          <a:p>
            <a:r>
              <a:rPr lang="nb-NO" dirty="0"/>
              <a:t>Lets watch these two videos in order to have a better idea about deforestation! </a:t>
            </a:r>
            <a:r>
              <a:rPr lang="nb-NO" dirty="0">
                <a:sym typeface="Wingdings" panose="05000000000000000000" pitchFamily="2" charset="2"/>
              </a:rPr>
              <a:t></a:t>
            </a:r>
            <a:endParaRPr lang="nb-NO" dirty="0"/>
          </a:p>
          <a:p>
            <a:endParaRPr lang="nb-NO" dirty="0"/>
          </a:p>
        </p:txBody>
      </p:sp>
      <p:sp>
        <p:nvSpPr>
          <p:cNvPr id="4" name="Plassholder for bunntekst 3">
            <a:extLst>
              <a:ext uri="{FF2B5EF4-FFF2-40B4-BE49-F238E27FC236}">
                <a16:creationId xmlns:a16="http://schemas.microsoft.com/office/drawing/2014/main" xmlns="" id="{B8C76844-8F81-9296-9CE4-D91AD1807B4E}"/>
              </a:ext>
            </a:extLst>
          </p:cNvPr>
          <p:cNvSpPr>
            <a:spLocks noGrp="1"/>
          </p:cNvSpPr>
          <p:nvPr>
            <p:ph type="ftr" sz="quarter" idx="11"/>
          </p:nvPr>
        </p:nvSpPr>
        <p:spPr/>
        <p:txBody>
          <a:bodyPr/>
          <a:lstStyle/>
          <a:p>
            <a:r>
              <a:rPr lang="en-US"/>
              <a:t>Project Number: 2020-1-UK01-KA227-SCH-094437</a:t>
            </a:r>
            <a:endParaRPr lang="en-US" dirty="0"/>
          </a:p>
        </p:txBody>
      </p:sp>
    </p:spTree>
    <p:extLst>
      <p:ext uri="{BB962C8B-B14F-4D97-AF65-F5344CB8AC3E}">
        <p14:creationId xmlns:p14="http://schemas.microsoft.com/office/powerpoint/2010/main" val="105294491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xmlns="" id="{9B3149B6-07E1-DBFB-2BD2-4A9129D438D6}"/>
              </a:ext>
            </a:extLst>
          </p:cNvPr>
          <p:cNvSpPr>
            <a:spLocks noGrp="1"/>
          </p:cNvSpPr>
          <p:nvPr>
            <p:ph type="title"/>
          </p:nvPr>
        </p:nvSpPr>
        <p:spPr/>
        <p:txBody>
          <a:bodyPr>
            <a:normAutofit/>
          </a:bodyPr>
          <a:lstStyle/>
          <a:p>
            <a:r>
              <a:rPr lang="en-GB" sz="3000" b="1" i="0" dirty="0">
                <a:solidFill>
                  <a:srgbClr val="1C2F49"/>
                </a:solidFill>
                <a:effectLst/>
                <a:latin typeface="Montserrat" panose="00000500000000000000" pitchFamily="2" charset="0"/>
              </a:rPr>
              <a:t>2 – The Effects of Deforestation on Local People and Their Livelihoods</a:t>
            </a:r>
            <a:br>
              <a:rPr lang="en-GB" sz="3000" b="1" i="0" dirty="0">
                <a:solidFill>
                  <a:srgbClr val="1C2F49"/>
                </a:solidFill>
                <a:effectLst/>
                <a:latin typeface="Montserrat" panose="00000500000000000000" pitchFamily="2" charset="0"/>
              </a:rPr>
            </a:br>
            <a:endParaRPr lang="nb-NO" sz="3000" dirty="0"/>
          </a:p>
        </p:txBody>
      </p:sp>
      <p:graphicFrame>
        <p:nvGraphicFramePr>
          <p:cNvPr id="6" name="Plassholder for innhold 2">
            <a:extLst>
              <a:ext uri="{FF2B5EF4-FFF2-40B4-BE49-F238E27FC236}">
                <a16:creationId xmlns:a16="http://schemas.microsoft.com/office/drawing/2014/main" xmlns="" id="{6644DD95-3B2D-A39C-5DCB-46EC3B2F520A}"/>
              </a:ext>
            </a:extLst>
          </p:cNvPr>
          <p:cNvGraphicFramePr>
            <a:graphicFrameLocks noGrp="1"/>
          </p:cNvGraphicFramePr>
          <p:nvPr>
            <p:ph idx="1"/>
            <p:extLst>
              <p:ext uri="{D42A27DB-BD31-4B8C-83A1-F6EECF244321}">
                <p14:modId xmlns:p14="http://schemas.microsoft.com/office/powerpoint/2010/main" val="287122628"/>
              </p:ext>
            </p:extLst>
          </p:nvPr>
        </p:nvGraphicFramePr>
        <p:xfrm>
          <a:off x="1251678" y="1874517"/>
          <a:ext cx="10178322" cy="359359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Plassholder for bunntekst 3">
            <a:extLst>
              <a:ext uri="{FF2B5EF4-FFF2-40B4-BE49-F238E27FC236}">
                <a16:creationId xmlns:a16="http://schemas.microsoft.com/office/drawing/2014/main" xmlns="" id="{0FAEF103-79FF-BD33-94F0-7D83FCA419C7}"/>
              </a:ext>
            </a:extLst>
          </p:cNvPr>
          <p:cNvSpPr>
            <a:spLocks noGrp="1"/>
          </p:cNvSpPr>
          <p:nvPr>
            <p:ph type="ftr" sz="quarter" idx="11"/>
          </p:nvPr>
        </p:nvSpPr>
        <p:spPr/>
        <p:txBody>
          <a:bodyPr/>
          <a:lstStyle/>
          <a:p>
            <a:r>
              <a:rPr lang="en-US"/>
              <a:t>Project Number: 2020-1-UK01-KA227-SCH-094437</a:t>
            </a:r>
            <a:endParaRPr lang="en-US" dirty="0"/>
          </a:p>
        </p:txBody>
      </p:sp>
      <p:sp>
        <p:nvSpPr>
          <p:cNvPr id="5" name="TextBox 4">
            <a:extLst>
              <a:ext uri="{FF2B5EF4-FFF2-40B4-BE49-F238E27FC236}">
                <a16:creationId xmlns:a16="http://schemas.microsoft.com/office/drawing/2014/main" xmlns="" id="{DA00D87D-57C3-46D7-CAFF-70D1875D1927}"/>
              </a:ext>
            </a:extLst>
          </p:cNvPr>
          <p:cNvSpPr txBox="1"/>
          <p:nvPr/>
        </p:nvSpPr>
        <p:spPr>
          <a:xfrm>
            <a:off x="1251678" y="5737227"/>
            <a:ext cx="3964673" cy="369332"/>
          </a:xfrm>
          <a:prstGeom prst="rect">
            <a:avLst/>
          </a:prstGeom>
          <a:noFill/>
        </p:spPr>
        <p:txBody>
          <a:bodyPr wrap="square" rtlCol="0">
            <a:spAutoFit/>
          </a:bodyPr>
          <a:lstStyle/>
          <a:p>
            <a:r>
              <a:rPr lang="en-US" dirty="0">
                <a:latin typeface="Calibri" panose="020F0502020204030204" pitchFamily="34" charset="0"/>
                <a:ea typeface="Calibri" panose="020F0502020204030204" pitchFamily="34" charset="0"/>
              </a:rPr>
              <a:t>Source: </a:t>
            </a:r>
            <a:r>
              <a:rPr lang="en-US" dirty="0" err="1">
                <a:latin typeface="Calibri" panose="020F0502020204030204" pitchFamily="34" charset="0"/>
                <a:ea typeface="Calibri" panose="020F0502020204030204" pitchFamily="34" charset="0"/>
              </a:rPr>
              <a:t>Y</a:t>
            </a:r>
            <a:r>
              <a:rPr lang="en-US" sz="1800" dirty="0" err="1">
                <a:effectLst/>
                <a:latin typeface="Calibri" panose="020F0502020204030204" pitchFamily="34" charset="0"/>
                <a:ea typeface="Calibri" panose="020F0502020204030204" pitchFamily="34" charset="0"/>
              </a:rPr>
              <a:t>ouMatter</a:t>
            </a:r>
            <a:r>
              <a:rPr lang="en-US" dirty="0">
                <a:latin typeface="Calibri" panose="020F0502020204030204" pitchFamily="34" charset="0"/>
                <a:ea typeface="Calibri" panose="020F0502020204030204" pitchFamily="34" charset="0"/>
              </a:rPr>
              <a:t>, 2020</a:t>
            </a:r>
            <a:endParaRPr lang="en-GB" dirty="0"/>
          </a:p>
        </p:txBody>
      </p:sp>
    </p:spTree>
    <p:extLst>
      <p:ext uri="{BB962C8B-B14F-4D97-AF65-F5344CB8AC3E}">
        <p14:creationId xmlns:p14="http://schemas.microsoft.com/office/powerpoint/2010/main" val="102292694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6" name="Picture 5" descr="Small plant growing on soil">
            <a:extLst>
              <a:ext uri="{FF2B5EF4-FFF2-40B4-BE49-F238E27FC236}">
                <a16:creationId xmlns:a16="http://schemas.microsoft.com/office/drawing/2014/main" xmlns="" id="{6C44DFED-8907-F04C-FA97-A4101BFB463F}"/>
              </a:ext>
            </a:extLst>
          </p:cNvPr>
          <p:cNvPicPr>
            <a:picLocks noChangeAspect="1"/>
          </p:cNvPicPr>
          <p:nvPr/>
        </p:nvPicPr>
        <p:blipFill rotWithShape="1">
          <a:blip r:embed="rId2"/>
          <a:srcRect l="23298" r="29462" b="-1"/>
          <a:stretch/>
        </p:blipFill>
        <p:spPr>
          <a:xfrm>
            <a:off x="7338646" y="10"/>
            <a:ext cx="4853354" cy="6857990"/>
          </a:xfrm>
          <a:prstGeom prst="rect">
            <a:avLst/>
          </a:prstGeom>
        </p:spPr>
      </p:pic>
      <p:sp>
        <p:nvSpPr>
          <p:cNvPr id="10" name="Freeform 10">
            <a:extLst>
              <a:ext uri="{FF2B5EF4-FFF2-40B4-BE49-F238E27FC236}">
                <a16:creationId xmlns:a16="http://schemas.microsoft.com/office/drawing/2014/main" xmlns="" id="{E1CE536E-134A-4A35-900B-30F927D5B52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bwMode="ltGray">
          <a:xfrm>
            <a:off x="0" y="0"/>
            <a:ext cx="7569200" cy="6858000"/>
          </a:xfrm>
          <a:custGeom>
            <a:avLst/>
            <a:gdLst>
              <a:gd name="connsiteX0" fmla="*/ 0 w 7569200"/>
              <a:gd name="connsiteY0" fmla="*/ 0 h 6858000"/>
              <a:gd name="connsiteX1" fmla="*/ 7389812 w 7569200"/>
              <a:gd name="connsiteY1" fmla="*/ 0 h 6858000"/>
              <a:gd name="connsiteX2" fmla="*/ 7394575 w 7569200"/>
              <a:gd name="connsiteY2" fmla="*/ 66675 h 6858000"/>
              <a:gd name="connsiteX3" fmla="*/ 7402512 w 7569200"/>
              <a:gd name="connsiteY3" fmla="*/ 122237 h 6858000"/>
              <a:gd name="connsiteX4" fmla="*/ 7412037 w 7569200"/>
              <a:gd name="connsiteY4" fmla="*/ 174625 h 6858000"/>
              <a:gd name="connsiteX5" fmla="*/ 7427912 w 7569200"/>
              <a:gd name="connsiteY5" fmla="*/ 217487 h 6858000"/>
              <a:gd name="connsiteX6" fmla="*/ 7443787 w 7569200"/>
              <a:gd name="connsiteY6" fmla="*/ 260350 h 6858000"/>
              <a:gd name="connsiteX7" fmla="*/ 7462837 w 7569200"/>
              <a:gd name="connsiteY7" fmla="*/ 296862 h 6858000"/>
              <a:gd name="connsiteX8" fmla="*/ 7481887 w 7569200"/>
              <a:gd name="connsiteY8" fmla="*/ 334962 h 6858000"/>
              <a:gd name="connsiteX9" fmla="*/ 7499350 w 7569200"/>
              <a:gd name="connsiteY9" fmla="*/ 369887 h 6858000"/>
              <a:gd name="connsiteX10" fmla="*/ 7516812 w 7569200"/>
              <a:gd name="connsiteY10" fmla="*/ 409575 h 6858000"/>
              <a:gd name="connsiteX11" fmla="*/ 7532687 w 7569200"/>
              <a:gd name="connsiteY11" fmla="*/ 450850 h 6858000"/>
              <a:gd name="connsiteX12" fmla="*/ 7546975 w 7569200"/>
              <a:gd name="connsiteY12" fmla="*/ 496887 h 6858000"/>
              <a:gd name="connsiteX13" fmla="*/ 7558087 w 7569200"/>
              <a:gd name="connsiteY13" fmla="*/ 546100 h 6858000"/>
              <a:gd name="connsiteX14" fmla="*/ 7566025 w 7569200"/>
              <a:gd name="connsiteY14" fmla="*/ 606425 h 6858000"/>
              <a:gd name="connsiteX15" fmla="*/ 7569200 w 7569200"/>
              <a:gd name="connsiteY15" fmla="*/ 673100 h 6858000"/>
              <a:gd name="connsiteX16" fmla="*/ 7566025 w 7569200"/>
              <a:gd name="connsiteY16" fmla="*/ 744537 h 6858000"/>
              <a:gd name="connsiteX17" fmla="*/ 7558087 w 7569200"/>
              <a:gd name="connsiteY17" fmla="*/ 801687 h 6858000"/>
              <a:gd name="connsiteX18" fmla="*/ 7546975 w 7569200"/>
              <a:gd name="connsiteY18" fmla="*/ 854075 h 6858000"/>
              <a:gd name="connsiteX19" fmla="*/ 7532687 w 7569200"/>
              <a:gd name="connsiteY19" fmla="*/ 901700 h 6858000"/>
              <a:gd name="connsiteX20" fmla="*/ 7516812 w 7569200"/>
              <a:gd name="connsiteY20" fmla="*/ 942975 h 6858000"/>
              <a:gd name="connsiteX21" fmla="*/ 7497762 w 7569200"/>
              <a:gd name="connsiteY21" fmla="*/ 981075 h 6858000"/>
              <a:gd name="connsiteX22" fmla="*/ 7478712 w 7569200"/>
              <a:gd name="connsiteY22" fmla="*/ 1017587 h 6858000"/>
              <a:gd name="connsiteX23" fmla="*/ 7459662 w 7569200"/>
              <a:gd name="connsiteY23" fmla="*/ 1055687 h 6858000"/>
              <a:gd name="connsiteX24" fmla="*/ 7442200 w 7569200"/>
              <a:gd name="connsiteY24" fmla="*/ 1095375 h 6858000"/>
              <a:gd name="connsiteX25" fmla="*/ 7424737 w 7569200"/>
              <a:gd name="connsiteY25" fmla="*/ 1136650 h 6858000"/>
              <a:gd name="connsiteX26" fmla="*/ 7410450 w 7569200"/>
              <a:gd name="connsiteY26" fmla="*/ 1182687 h 6858000"/>
              <a:gd name="connsiteX27" fmla="*/ 7400925 w 7569200"/>
              <a:gd name="connsiteY27" fmla="*/ 1235075 h 6858000"/>
              <a:gd name="connsiteX28" fmla="*/ 7391400 w 7569200"/>
              <a:gd name="connsiteY28" fmla="*/ 1295400 h 6858000"/>
              <a:gd name="connsiteX29" fmla="*/ 7389812 w 7569200"/>
              <a:gd name="connsiteY29" fmla="*/ 1363662 h 6858000"/>
              <a:gd name="connsiteX30" fmla="*/ 7391400 w 7569200"/>
              <a:gd name="connsiteY30" fmla="*/ 1431925 h 6858000"/>
              <a:gd name="connsiteX31" fmla="*/ 7400925 w 7569200"/>
              <a:gd name="connsiteY31" fmla="*/ 1492250 h 6858000"/>
              <a:gd name="connsiteX32" fmla="*/ 7410450 w 7569200"/>
              <a:gd name="connsiteY32" fmla="*/ 1544637 h 6858000"/>
              <a:gd name="connsiteX33" fmla="*/ 7424737 w 7569200"/>
              <a:gd name="connsiteY33" fmla="*/ 1589087 h 6858000"/>
              <a:gd name="connsiteX34" fmla="*/ 7442200 w 7569200"/>
              <a:gd name="connsiteY34" fmla="*/ 1631950 h 6858000"/>
              <a:gd name="connsiteX35" fmla="*/ 7459662 w 7569200"/>
              <a:gd name="connsiteY35" fmla="*/ 1671637 h 6858000"/>
              <a:gd name="connsiteX36" fmla="*/ 7478712 w 7569200"/>
              <a:gd name="connsiteY36" fmla="*/ 1708150 h 6858000"/>
              <a:gd name="connsiteX37" fmla="*/ 7497762 w 7569200"/>
              <a:gd name="connsiteY37" fmla="*/ 1743075 h 6858000"/>
              <a:gd name="connsiteX38" fmla="*/ 7516812 w 7569200"/>
              <a:gd name="connsiteY38" fmla="*/ 1782762 h 6858000"/>
              <a:gd name="connsiteX39" fmla="*/ 7532687 w 7569200"/>
              <a:gd name="connsiteY39" fmla="*/ 1824037 h 6858000"/>
              <a:gd name="connsiteX40" fmla="*/ 7546975 w 7569200"/>
              <a:gd name="connsiteY40" fmla="*/ 1870075 h 6858000"/>
              <a:gd name="connsiteX41" fmla="*/ 7558087 w 7569200"/>
              <a:gd name="connsiteY41" fmla="*/ 1922462 h 6858000"/>
              <a:gd name="connsiteX42" fmla="*/ 7566025 w 7569200"/>
              <a:gd name="connsiteY42" fmla="*/ 1982787 h 6858000"/>
              <a:gd name="connsiteX43" fmla="*/ 7569200 w 7569200"/>
              <a:gd name="connsiteY43" fmla="*/ 2051050 h 6858000"/>
              <a:gd name="connsiteX44" fmla="*/ 7566025 w 7569200"/>
              <a:gd name="connsiteY44" fmla="*/ 2119312 h 6858000"/>
              <a:gd name="connsiteX45" fmla="*/ 7558087 w 7569200"/>
              <a:gd name="connsiteY45" fmla="*/ 2179637 h 6858000"/>
              <a:gd name="connsiteX46" fmla="*/ 7546975 w 7569200"/>
              <a:gd name="connsiteY46" fmla="*/ 2232025 h 6858000"/>
              <a:gd name="connsiteX47" fmla="*/ 7532687 w 7569200"/>
              <a:gd name="connsiteY47" fmla="*/ 2278062 h 6858000"/>
              <a:gd name="connsiteX48" fmla="*/ 7516812 w 7569200"/>
              <a:gd name="connsiteY48" fmla="*/ 2319337 h 6858000"/>
              <a:gd name="connsiteX49" fmla="*/ 7497762 w 7569200"/>
              <a:gd name="connsiteY49" fmla="*/ 2359025 h 6858000"/>
              <a:gd name="connsiteX50" fmla="*/ 7478712 w 7569200"/>
              <a:gd name="connsiteY50" fmla="*/ 2395537 h 6858000"/>
              <a:gd name="connsiteX51" fmla="*/ 7459662 w 7569200"/>
              <a:gd name="connsiteY51" fmla="*/ 2433637 h 6858000"/>
              <a:gd name="connsiteX52" fmla="*/ 7442200 w 7569200"/>
              <a:gd name="connsiteY52" fmla="*/ 2471737 h 6858000"/>
              <a:gd name="connsiteX53" fmla="*/ 7424737 w 7569200"/>
              <a:gd name="connsiteY53" fmla="*/ 2513012 h 6858000"/>
              <a:gd name="connsiteX54" fmla="*/ 7410450 w 7569200"/>
              <a:gd name="connsiteY54" fmla="*/ 2560637 h 6858000"/>
              <a:gd name="connsiteX55" fmla="*/ 7400925 w 7569200"/>
              <a:gd name="connsiteY55" fmla="*/ 2613025 h 6858000"/>
              <a:gd name="connsiteX56" fmla="*/ 7391400 w 7569200"/>
              <a:gd name="connsiteY56" fmla="*/ 2671762 h 6858000"/>
              <a:gd name="connsiteX57" fmla="*/ 7389812 w 7569200"/>
              <a:gd name="connsiteY57" fmla="*/ 2741612 h 6858000"/>
              <a:gd name="connsiteX58" fmla="*/ 7391400 w 7569200"/>
              <a:gd name="connsiteY58" fmla="*/ 2809875 h 6858000"/>
              <a:gd name="connsiteX59" fmla="*/ 7400925 w 7569200"/>
              <a:gd name="connsiteY59" fmla="*/ 2868612 h 6858000"/>
              <a:gd name="connsiteX60" fmla="*/ 7410450 w 7569200"/>
              <a:gd name="connsiteY60" fmla="*/ 2922587 h 6858000"/>
              <a:gd name="connsiteX61" fmla="*/ 7424737 w 7569200"/>
              <a:gd name="connsiteY61" fmla="*/ 2967037 h 6858000"/>
              <a:gd name="connsiteX62" fmla="*/ 7442200 w 7569200"/>
              <a:gd name="connsiteY62" fmla="*/ 3009900 h 6858000"/>
              <a:gd name="connsiteX63" fmla="*/ 7459662 w 7569200"/>
              <a:gd name="connsiteY63" fmla="*/ 3046412 h 6858000"/>
              <a:gd name="connsiteX64" fmla="*/ 7478712 w 7569200"/>
              <a:gd name="connsiteY64" fmla="*/ 3084512 h 6858000"/>
              <a:gd name="connsiteX65" fmla="*/ 7497762 w 7569200"/>
              <a:gd name="connsiteY65" fmla="*/ 3121025 h 6858000"/>
              <a:gd name="connsiteX66" fmla="*/ 7516812 w 7569200"/>
              <a:gd name="connsiteY66" fmla="*/ 3160712 h 6858000"/>
              <a:gd name="connsiteX67" fmla="*/ 7532687 w 7569200"/>
              <a:gd name="connsiteY67" fmla="*/ 3201987 h 6858000"/>
              <a:gd name="connsiteX68" fmla="*/ 7546975 w 7569200"/>
              <a:gd name="connsiteY68" fmla="*/ 3248025 h 6858000"/>
              <a:gd name="connsiteX69" fmla="*/ 7558087 w 7569200"/>
              <a:gd name="connsiteY69" fmla="*/ 3300412 h 6858000"/>
              <a:gd name="connsiteX70" fmla="*/ 7566025 w 7569200"/>
              <a:gd name="connsiteY70" fmla="*/ 3360737 h 6858000"/>
              <a:gd name="connsiteX71" fmla="*/ 7569200 w 7569200"/>
              <a:gd name="connsiteY71" fmla="*/ 3427412 h 6858000"/>
              <a:gd name="connsiteX72" fmla="*/ 7566025 w 7569200"/>
              <a:gd name="connsiteY72" fmla="*/ 3497262 h 6858000"/>
              <a:gd name="connsiteX73" fmla="*/ 7558087 w 7569200"/>
              <a:gd name="connsiteY73" fmla="*/ 3557587 h 6858000"/>
              <a:gd name="connsiteX74" fmla="*/ 7546975 w 7569200"/>
              <a:gd name="connsiteY74" fmla="*/ 3609975 h 6858000"/>
              <a:gd name="connsiteX75" fmla="*/ 7532687 w 7569200"/>
              <a:gd name="connsiteY75" fmla="*/ 3656012 h 6858000"/>
              <a:gd name="connsiteX76" fmla="*/ 7516812 w 7569200"/>
              <a:gd name="connsiteY76" fmla="*/ 3697287 h 6858000"/>
              <a:gd name="connsiteX77" fmla="*/ 7497762 w 7569200"/>
              <a:gd name="connsiteY77" fmla="*/ 3736975 h 6858000"/>
              <a:gd name="connsiteX78" fmla="*/ 7459662 w 7569200"/>
              <a:gd name="connsiteY78" fmla="*/ 3811587 h 6858000"/>
              <a:gd name="connsiteX79" fmla="*/ 7442200 w 7569200"/>
              <a:gd name="connsiteY79" fmla="*/ 3848100 h 6858000"/>
              <a:gd name="connsiteX80" fmla="*/ 7424737 w 7569200"/>
              <a:gd name="connsiteY80" fmla="*/ 3890962 h 6858000"/>
              <a:gd name="connsiteX81" fmla="*/ 7410450 w 7569200"/>
              <a:gd name="connsiteY81" fmla="*/ 3935412 h 6858000"/>
              <a:gd name="connsiteX82" fmla="*/ 7400925 w 7569200"/>
              <a:gd name="connsiteY82" fmla="*/ 3987800 h 6858000"/>
              <a:gd name="connsiteX83" fmla="*/ 7391400 w 7569200"/>
              <a:gd name="connsiteY83" fmla="*/ 4048125 h 6858000"/>
              <a:gd name="connsiteX84" fmla="*/ 7389812 w 7569200"/>
              <a:gd name="connsiteY84" fmla="*/ 4116387 h 6858000"/>
              <a:gd name="connsiteX85" fmla="*/ 7391400 w 7569200"/>
              <a:gd name="connsiteY85" fmla="*/ 4186237 h 6858000"/>
              <a:gd name="connsiteX86" fmla="*/ 7400925 w 7569200"/>
              <a:gd name="connsiteY86" fmla="*/ 4244975 h 6858000"/>
              <a:gd name="connsiteX87" fmla="*/ 7410450 w 7569200"/>
              <a:gd name="connsiteY87" fmla="*/ 4297362 h 6858000"/>
              <a:gd name="connsiteX88" fmla="*/ 7424737 w 7569200"/>
              <a:gd name="connsiteY88" fmla="*/ 4343400 h 6858000"/>
              <a:gd name="connsiteX89" fmla="*/ 7442200 w 7569200"/>
              <a:gd name="connsiteY89" fmla="*/ 4386262 h 6858000"/>
              <a:gd name="connsiteX90" fmla="*/ 7459662 w 7569200"/>
              <a:gd name="connsiteY90" fmla="*/ 4424362 h 6858000"/>
              <a:gd name="connsiteX91" fmla="*/ 7497762 w 7569200"/>
              <a:gd name="connsiteY91" fmla="*/ 4498975 h 6858000"/>
              <a:gd name="connsiteX92" fmla="*/ 7516812 w 7569200"/>
              <a:gd name="connsiteY92" fmla="*/ 4537075 h 6858000"/>
              <a:gd name="connsiteX93" fmla="*/ 7532687 w 7569200"/>
              <a:gd name="connsiteY93" fmla="*/ 4579937 h 6858000"/>
              <a:gd name="connsiteX94" fmla="*/ 7546975 w 7569200"/>
              <a:gd name="connsiteY94" fmla="*/ 4625975 h 6858000"/>
              <a:gd name="connsiteX95" fmla="*/ 7558087 w 7569200"/>
              <a:gd name="connsiteY95" fmla="*/ 4678362 h 6858000"/>
              <a:gd name="connsiteX96" fmla="*/ 7566025 w 7569200"/>
              <a:gd name="connsiteY96" fmla="*/ 4738687 h 6858000"/>
              <a:gd name="connsiteX97" fmla="*/ 7569200 w 7569200"/>
              <a:gd name="connsiteY97" fmla="*/ 4806950 h 6858000"/>
              <a:gd name="connsiteX98" fmla="*/ 7566025 w 7569200"/>
              <a:gd name="connsiteY98" fmla="*/ 4875212 h 6858000"/>
              <a:gd name="connsiteX99" fmla="*/ 7558087 w 7569200"/>
              <a:gd name="connsiteY99" fmla="*/ 4935537 h 6858000"/>
              <a:gd name="connsiteX100" fmla="*/ 7546975 w 7569200"/>
              <a:gd name="connsiteY100" fmla="*/ 4987925 h 6858000"/>
              <a:gd name="connsiteX101" fmla="*/ 7532687 w 7569200"/>
              <a:gd name="connsiteY101" fmla="*/ 5033962 h 6858000"/>
              <a:gd name="connsiteX102" fmla="*/ 7516812 w 7569200"/>
              <a:gd name="connsiteY102" fmla="*/ 5075237 h 6858000"/>
              <a:gd name="connsiteX103" fmla="*/ 7497762 w 7569200"/>
              <a:gd name="connsiteY103" fmla="*/ 5114925 h 6858000"/>
              <a:gd name="connsiteX104" fmla="*/ 7478712 w 7569200"/>
              <a:gd name="connsiteY104" fmla="*/ 5149850 h 6858000"/>
              <a:gd name="connsiteX105" fmla="*/ 7459662 w 7569200"/>
              <a:gd name="connsiteY105" fmla="*/ 5186362 h 6858000"/>
              <a:gd name="connsiteX106" fmla="*/ 7442200 w 7569200"/>
              <a:gd name="connsiteY106" fmla="*/ 5226050 h 6858000"/>
              <a:gd name="connsiteX107" fmla="*/ 7424737 w 7569200"/>
              <a:gd name="connsiteY107" fmla="*/ 5268912 h 6858000"/>
              <a:gd name="connsiteX108" fmla="*/ 7410450 w 7569200"/>
              <a:gd name="connsiteY108" fmla="*/ 5313362 h 6858000"/>
              <a:gd name="connsiteX109" fmla="*/ 7400925 w 7569200"/>
              <a:gd name="connsiteY109" fmla="*/ 5365750 h 6858000"/>
              <a:gd name="connsiteX110" fmla="*/ 7391400 w 7569200"/>
              <a:gd name="connsiteY110" fmla="*/ 5426075 h 6858000"/>
              <a:gd name="connsiteX111" fmla="*/ 7389812 w 7569200"/>
              <a:gd name="connsiteY111" fmla="*/ 5494337 h 6858000"/>
              <a:gd name="connsiteX112" fmla="*/ 7391400 w 7569200"/>
              <a:gd name="connsiteY112" fmla="*/ 5562600 h 6858000"/>
              <a:gd name="connsiteX113" fmla="*/ 7400925 w 7569200"/>
              <a:gd name="connsiteY113" fmla="*/ 5622925 h 6858000"/>
              <a:gd name="connsiteX114" fmla="*/ 7410450 w 7569200"/>
              <a:gd name="connsiteY114" fmla="*/ 5675312 h 6858000"/>
              <a:gd name="connsiteX115" fmla="*/ 7424737 w 7569200"/>
              <a:gd name="connsiteY115" fmla="*/ 5721350 h 6858000"/>
              <a:gd name="connsiteX116" fmla="*/ 7442200 w 7569200"/>
              <a:gd name="connsiteY116" fmla="*/ 5762625 h 6858000"/>
              <a:gd name="connsiteX117" fmla="*/ 7459662 w 7569200"/>
              <a:gd name="connsiteY117" fmla="*/ 5802312 h 6858000"/>
              <a:gd name="connsiteX118" fmla="*/ 7478712 w 7569200"/>
              <a:gd name="connsiteY118" fmla="*/ 5840412 h 6858000"/>
              <a:gd name="connsiteX119" fmla="*/ 7497762 w 7569200"/>
              <a:gd name="connsiteY119" fmla="*/ 5876925 h 6858000"/>
              <a:gd name="connsiteX120" fmla="*/ 7516812 w 7569200"/>
              <a:gd name="connsiteY120" fmla="*/ 5915025 h 6858000"/>
              <a:gd name="connsiteX121" fmla="*/ 7532687 w 7569200"/>
              <a:gd name="connsiteY121" fmla="*/ 5956300 h 6858000"/>
              <a:gd name="connsiteX122" fmla="*/ 7546975 w 7569200"/>
              <a:gd name="connsiteY122" fmla="*/ 6003925 h 6858000"/>
              <a:gd name="connsiteX123" fmla="*/ 7558087 w 7569200"/>
              <a:gd name="connsiteY123" fmla="*/ 6056312 h 6858000"/>
              <a:gd name="connsiteX124" fmla="*/ 7566025 w 7569200"/>
              <a:gd name="connsiteY124" fmla="*/ 6113462 h 6858000"/>
              <a:gd name="connsiteX125" fmla="*/ 7569200 w 7569200"/>
              <a:gd name="connsiteY125" fmla="*/ 6183312 h 6858000"/>
              <a:gd name="connsiteX126" fmla="*/ 7566025 w 7569200"/>
              <a:gd name="connsiteY126" fmla="*/ 6251575 h 6858000"/>
              <a:gd name="connsiteX127" fmla="*/ 7558087 w 7569200"/>
              <a:gd name="connsiteY127" fmla="*/ 6311900 h 6858000"/>
              <a:gd name="connsiteX128" fmla="*/ 7546975 w 7569200"/>
              <a:gd name="connsiteY128" fmla="*/ 6361112 h 6858000"/>
              <a:gd name="connsiteX129" fmla="*/ 7532687 w 7569200"/>
              <a:gd name="connsiteY129" fmla="*/ 6407150 h 6858000"/>
              <a:gd name="connsiteX130" fmla="*/ 7516812 w 7569200"/>
              <a:gd name="connsiteY130" fmla="*/ 6448425 h 6858000"/>
              <a:gd name="connsiteX131" fmla="*/ 7499350 w 7569200"/>
              <a:gd name="connsiteY131" fmla="*/ 6488112 h 6858000"/>
              <a:gd name="connsiteX132" fmla="*/ 7481887 w 7569200"/>
              <a:gd name="connsiteY132" fmla="*/ 6523037 h 6858000"/>
              <a:gd name="connsiteX133" fmla="*/ 7462837 w 7569200"/>
              <a:gd name="connsiteY133" fmla="*/ 6561137 h 6858000"/>
              <a:gd name="connsiteX134" fmla="*/ 7443787 w 7569200"/>
              <a:gd name="connsiteY134" fmla="*/ 6597650 h 6858000"/>
              <a:gd name="connsiteX135" fmla="*/ 7427912 w 7569200"/>
              <a:gd name="connsiteY135" fmla="*/ 6640512 h 6858000"/>
              <a:gd name="connsiteX136" fmla="*/ 7412037 w 7569200"/>
              <a:gd name="connsiteY136" fmla="*/ 6683375 h 6858000"/>
              <a:gd name="connsiteX137" fmla="*/ 7402512 w 7569200"/>
              <a:gd name="connsiteY137" fmla="*/ 6735762 h 6858000"/>
              <a:gd name="connsiteX138" fmla="*/ 7394575 w 7569200"/>
              <a:gd name="connsiteY138" fmla="*/ 6791325 h 6858000"/>
              <a:gd name="connsiteX139" fmla="*/ 7389812 w 7569200"/>
              <a:gd name="connsiteY139" fmla="*/ 6858000 h 6858000"/>
              <a:gd name="connsiteX140" fmla="*/ 0 w 7569200"/>
              <a:gd name="connsiteY140" fmla="*/ 6858000 h 6858000"/>
              <a:gd name="connsiteX141" fmla="*/ 0 w 7569200"/>
              <a:gd name="connsiteY141"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Lst>
            <a:rect l="l" t="t" r="r" b="b"/>
            <a:pathLst>
              <a:path w="7569200" h="6858000">
                <a:moveTo>
                  <a:pt x="0" y="0"/>
                </a:moveTo>
                <a:lnTo>
                  <a:pt x="7389812" y="0"/>
                </a:lnTo>
                <a:lnTo>
                  <a:pt x="7394575" y="66675"/>
                </a:lnTo>
                <a:lnTo>
                  <a:pt x="7402512" y="122237"/>
                </a:lnTo>
                <a:lnTo>
                  <a:pt x="7412037" y="174625"/>
                </a:lnTo>
                <a:lnTo>
                  <a:pt x="7427912" y="217487"/>
                </a:lnTo>
                <a:lnTo>
                  <a:pt x="7443787" y="260350"/>
                </a:lnTo>
                <a:lnTo>
                  <a:pt x="7462837" y="296862"/>
                </a:lnTo>
                <a:lnTo>
                  <a:pt x="7481887" y="334962"/>
                </a:lnTo>
                <a:lnTo>
                  <a:pt x="7499350" y="369887"/>
                </a:lnTo>
                <a:lnTo>
                  <a:pt x="7516812" y="409575"/>
                </a:lnTo>
                <a:lnTo>
                  <a:pt x="7532687" y="450850"/>
                </a:lnTo>
                <a:lnTo>
                  <a:pt x="7546975" y="496887"/>
                </a:lnTo>
                <a:lnTo>
                  <a:pt x="7558087" y="546100"/>
                </a:lnTo>
                <a:lnTo>
                  <a:pt x="7566025" y="606425"/>
                </a:lnTo>
                <a:lnTo>
                  <a:pt x="7569200" y="673100"/>
                </a:lnTo>
                <a:lnTo>
                  <a:pt x="7566025" y="744537"/>
                </a:lnTo>
                <a:lnTo>
                  <a:pt x="7558087" y="801687"/>
                </a:lnTo>
                <a:lnTo>
                  <a:pt x="7546975" y="854075"/>
                </a:lnTo>
                <a:lnTo>
                  <a:pt x="7532687" y="901700"/>
                </a:lnTo>
                <a:lnTo>
                  <a:pt x="7516812" y="942975"/>
                </a:lnTo>
                <a:lnTo>
                  <a:pt x="7497762" y="981075"/>
                </a:lnTo>
                <a:lnTo>
                  <a:pt x="7478712" y="1017587"/>
                </a:lnTo>
                <a:lnTo>
                  <a:pt x="7459662" y="1055687"/>
                </a:lnTo>
                <a:lnTo>
                  <a:pt x="7442200" y="1095375"/>
                </a:lnTo>
                <a:lnTo>
                  <a:pt x="7424737" y="1136650"/>
                </a:lnTo>
                <a:lnTo>
                  <a:pt x="7410450" y="1182687"/>
                </a:lnTo>
                <a:lnTo>
                  <a:pt x="7400925" y="1235075"/>
                </a:lnTo>
                <a:lnTo>
                  <a:pt x="7391400" y="1295400"/>
                </a:lnTo>
                <a:lnTo>
                  <a:pt x="7389812" y="1363662"/>
                </a:lnTo>
                <a:lnTo>
                  <a:pt x="7391400" y="1431925"/>
                </a:lnTo>
                <a:lnTo>
                  <a:pt x="7400925" y="1492250"/>
                </a:lnTo>
                <a:lnTo>
                  <a:pt x="7410450" y="1544637"/>
                </a:lnTo>
                <a:lnTo>
                  <a:pt x="7424737" y="1589087"/>
                </a:lnTo>
                <a:lnTo>
                  <a:pt x="7442200" y="1631950"/>
                </a:lnTo>
                <a:lnTo>
                  <a:pt x="7459662" y="1671637"/>
                </a:lnTo>
                <a:lnTo>
                  <a:pt x="7478712" y="1708150"/>
                </a:lnTo>
                <a:lnTo>
                  <a:pt x="7497762" y="1743075"/>
                </a:lnTo>
                <a:lnTo>
                  <a:pt x="7516812" y="1782762"/>
                </a:lnTo>
                <a:lnTo>
                  <a:pt x="7532687" y="1824037"/>
                </a:lnTo>
                <a:lnTo>
                  <a:pt x="7546975" y="1870075"/>
                </a:lnTo>
                <a:lnTo>
                  <a:pt x="7558087" y="1922462"/>
                </a:lnTo>
                <a:lnTo>
                  <a:pt x="7566025" y="1982787"/>
                </a:lnTo>
                <a:lnTo>
                  <a:pt x="7569200" y="2051050"/>
                </a:lnTo>
                <a:lnTo>
                  <a:pt x="7566025" y="2119312"/>
                </a:lnTo>
                <a:lnTo>
                  <a:pt x="7558087" y="2179637"/>
                </a:lnTo>
                <a:lnTo>
                  <a:pt x="7546975" y="2232025"/>
                </a:lnTo>
                <a:lnTo>
                  <a:pt x="7532687" y="2278062"/>
                </a:lnTo>
                <a:lnTo>
                  <a:pt x="7516812" y="2319337"/>
                </a:lnTo>
                <a:lnTo>
                  <a:pt x="7497762" y="2359025"/>
                </a:lnTo>
                <a:lnTo>
                  <a:pt x="7478712" y="2395537"/>
                </a:lnTo>
                <a:lnTo>
                  <a:pt x="7459662" y="2433637"/>
                </a:lnTo>
                <a:lnTo>
                  <a:pt x="7442200" y="2471737"/>
                </a:lnTo>
                <a:lnTo>
                  <a:pt x="7424737" y="2513012"/>
                </a:lnTo>
                <a:lnTo>
                  <a:pt x="7410450" y="2560637"/>
                </a:lnTo>
                <a:lnTo>
                  <a:pt x="7400925" y="2613025"/>
                </a:lnTo>
                <a:lnTo>
                  <a:pt x="7391400" y="2671762"/>
                </a:lnTo>
                <a:lnTo>
                  <a:pt x="7389812" y="2741612"/>
                </a:lnTo>
                <a:lnTo>
                  <a:pt x="7391400" y="2809875"/>
                </a:lnTo>
                <a:lnTo>
                  <a:pt x="7400925" y="2868612"/>
                </a:lnTo>
                <a:lnTo>
                  <a:pt x="7410450" y="2922587"/>
                </a:lnTo>
                <a:lnTo>
                  <a:pt x="7424737" y="2967037"/>
                </a:lnTo>
                <a:lnTo>
                  <a:pt x="7442200" y="3009900"/>
                </a:lnTo>
                <a:lnTo>
                  <a:pt x="7459662" y="3046412"/>
                </a:lnTo>
                <a:lnTo>
                  <a:pt x="7478712" y="3084512"/>
                </a:lnTo>
                <a:lnTo>
                  <a:pt x="7497762" y="3121025"/>
                </a:lnTo>
                <a:lnTo>
                  <a:pt x="7516812" y="3160712"/>
                </a:lnTo>
                <a:lnTo>
                  <a:pt x="7532687" y="3201987"/>
                </a:lnTo>
                <a:lnTo>
                  <a:pt x="7546975" y="3248025"/>
                </a:lnTo>
                <a:lnTo>
                  <a:pt x="7558087" y="3300412"/>
                </a:lnTo>
                <a:lnTo>
                  <a:pt x="7566025" y="3360737"/>
                </a:lnTo>
                <a:lnTo>
                  <a:pt x="7569200" y="3427412"/>
                </a:lnTo>
                <a:lnTo>
                  <a:pt x="7566025" y="3497262"/>
                </a:lnTo>
                <a:lnTo>
                  <a:pt x="7558087" y="3557587"/>
                </a:lnTo>
                <a:lnTo>
                  <a:pt x="7546975" y="3609975"/>
                </a:lnTo>
                <a:lnTo>
                  <a:pt x="7532687" y="3656012"/>
                </a:lnTo>
                <a:lnTo>
                  <a:pt x="7516812" y="3697287"/>
                </a:lnTo>
                <a:lnTo>
                  <a:pt x="7497762" y="3736975"/>
                </a:lnTo>
                <a:lnTo>
                  <a:pt x="7459662" y="3811587"/>
                </a:lnTo>
                <a:lnTo>
                  <a:pt x="7442200" y="3848100"/>
                </a:lnTo>
                <a:lnTo>
                  <a:pt x="7424737" y="3890962"/>
                </a:lnTo>
                <a:lnTo>
                  <a:pt x="7410450" y="3935412"/>
                </a:lnTo>
                <a:lnTo>
                  <a:pt x="7400925" y="3987800"/>
                </a:lnTo>
                <a:lnTo>
                  <a:pt x="7391400" y="4048125"/>
                </a:lnTo>
                <a:lnTo>
                  <a:pt x="7389812" y="4116387"/>
                </a:lnTo>
                <a:lnTo>
                  <a:pt x="7391400" y="4186237"/>
                </a:lnTo>
                <a:lnTo>
                  <a:pt x="7400925" y="4244975"/>
                </a:lnTo>
                <a:lnTo>
                  <a:pt x="7410450" y="4297362"/>
                </a:lnTo>
                <a:lnTo>
                  <a:pt x="7424737" y="4343400"/>
                </a:lnTo>
                <a:lnTo>
                  <a:pt x="7442200" y="4386262"/>
                </a:lnTo>
                <a:lnTo>
                  <a:pt x="7459662" y="4424362"/>
                </a:lnTo>
                <a:lnTo>
                  <a:pt x="7497762" y="4498975"/>
                </a:lnTo>
                <a:lnTo>
                  <a:pt x="7516812" y="4537075"/>
                </a:lnTo>
                <a:lnTo>
                  <a:pt x="7532687" y="4579937"/>
                </a:lnTo>
                <a:lnTo>
                  <a:pt x="7546975" y="4625975"/>
                </a:lnTo>
                <a:lnTo>
                  <a:pt x="7558087" y="4678362"/>
                </a:lnTo>
                <a:lnTo>
                  <a:pt x="7566025" y="4738687"/>
                </a:lnTo>
                <a:lnTo>
                  <a:pt x="7569200" y="4806950"/>
                </a:lnTo>
                <a:lnTo>
                  <a:pt x="7566025" y="4875212"/>
                </a:lnTo>
                <a:lnTo>
                  <a:pt x="7558087" y="4935537"/>
                </a:lnTo>
                <a:lnTo>
                  <a:pt x="7546975" y="4987925"/>
                </a:lnTo>
                <a:lnTo>
                  <a:pt x="7532687" y="5033962"/>
                </a:lnTo>
                <a:lnTo>
                  <a:pt x="7516812" y="5075237"/>
                </a:lnTo>
                <a:lnTo>
                  <a:pt x="7497762" y="5114925"/>
                </a:lnTo>
                <a:lnTo>
                  <a:pt x="7478712" y="5149850"/>
                </a:lnTo>
                <a:lnTo>
                  <a:pt x="7459662" y="5186362"/>
                </a:lnTo>
                <a:lnTo>
                  <a:pt x="7442200" y="5226050"/>
                </a:lnTo>
                <a:lnTo>
                  <a:pt x="7424737" y="5268912"/>
                </a:lnTo>
                <a:lnTo>
                  <a:pt x="7410450" y="5313362"/>
                </a:lnTo>
                <a:lnTo>
                  <a:pt x="7400925" y="5365750"/>
                </a:lnTo>
                <a:lnTo>
                  <a:pt x="7391400" y="5426075"/>
                </a:lnTo>
                <a:lnTo>
                  <a:pt x="7389812" y="5494337"/>
                </a:lnTo>
                <a:lnTo>
                  <a:pt x="7391400" y="5562600"/>
                </a:lnTo>
                <a:lnTo>
                  <a:pt x="7400925" y="5622925"/>
                </a:lnTo>
                <a:lnTo>
                  <a:pt x="7410450" y="5675312"/>
                </a:lnTo>
                <a:lnTo>
                  <a:pt x="7424737" y="5721350"/>
                </a:lnTo>
                <a:lnTo>
                  <a:pt x="7442200" y="5762625"/>
                </a:lnTo>
                <a:lnTo>
                  <a:pt x="7459662" y="5802312"/>
                </a:lnTo>
                <a:lnTo>
                  <a:pt x="7478712" y="5840412"/>
                </a:lnTo>
                <a:lnTo>
                  <a:pt x="7497762" y="5876925"/>
                </a:lnTo>
                <a:lnTo>
                  <a:pt x="7516812" y="5915025"/>
                </a:lnTo>
                <a:lnTo>
                  <a:pt x="7532687" y="5956300"/>
                </a:lnTo>
                <a:lnTo>
                  <a:pt x="7546975" y="6003925"/>
                </a:lnTo>
                <a:lnTo>
                  <a:pt x="7558087" y="6056312"/>
                </a:lnTo>
                <a:lnTo>
                  <a:pt x="7566025" y="6113462"/>
                </a:lnTo>
                <a:lnTo>
                  <a:pt x="7569200" y="6183312"/>
                </a:lnTo>
                <a:lnTo>
                  <a:pt x="7566025" y="6251575"/>
                </a:lnTo>
                <a:lnTo>
                  <a:pt x="7558087" y="6311900"/>
                </a:lnTo>
                <a:lnTo>
                  <a:pt x="7546975" y="6361112"/>
                </a:lnTo>
                <a:lnTo>
                  <a:pt x="7532687" y="6407150"/>
                </a:lnTo>
                <a:lnTo>
                  <a:pt x="7516812" y="6448425"/>
                </a:lnTo>
                <a:lnTo>
                  <a:pt x="7499350" y="6488112"/>
                </a:lnTo>
                <a:lnTo>
                  <a:pt x="7481887" y="6523037"/>
                </a:lnTo>
                <a:lnTo>
                  <a:pt x="7462837" y="6561137"/>
                </a:lnTo>
                <a:lnTo>
                  <a:pt x="7443787" y="6597650"/>
                </a:lnTo>
                <a:lnTo>
                  <a:pt x="7427912" y="6640512"/>
                </a:lnTo>
                <a:lnTo>
                  <a:pt x="7412037" y="6683375"/>
                </a:lnTo>
                <a:lnTo>
                  <a:pt x="7402512" y="6735762"/>
                </a:lnTo>
                <a:lnTo>
                  <a:pt x="7394575" y="6791325"/>
                </a:lnTo>
                <a:lnTo>
                  <a:pt x="7389812" y="6858000"/>
                </a:lnTo>
                <a:lnTo>
                  <a:pt x="0" y="6858000"/>
                </a:lnTo>
                <a:lnTo>
                  <a:pt x="0" y="0"/>
                </a:lnTo>
                <a:close/>
              </a:path>
            </a:pathLst>
          </a:custGeom>
          <a:solidFill>
            <a:schemeClr val="bg2"/>
          </a:solidFill>
          <a:ln w="0">
            <a:noFill/>
            <a:prstDash val="solid"/>
            <a:round/>
            <a:headEnd/>
            <a:tailEnd/>
          </a:ln>
        </p:spPr>
      </p:sp>
      <p:sp>
        <p:nvSpPr>
          <p:cNvPr id="2" name="Tittel 1">
            <a:extLst>
              <a:ext uri="{FF2B5EF4-FFF2-40B4-BE49-F238E27FC236}">
                <a16:creationId xmlns:a16="http://schemas.microsoft.com/office/drawing/2014/main" xmlns="" id="{42F30748-D470-D547-99FA-EED4F0593121}"/>
              </a:ext>
            </a:extLst>
          </p:cNvPr>
          <p:cNvSpPr>
            <a:spLocks noGrp="1"/>
          </p:cNvSpPr>
          <p:nvPr>
            <p:ph type="title"/>
          </p:nvPr>
        </p:nvSpPr>
        <p:spPr>
          <a:xfrm>
            <a:off x="765051" y="382385"/>
            <a:ext cx="6015897" cy="1492132"/>
          </a:xfrm>
        </p:spPr>
        <p:txBody>
          <a:bodyPr>
            <a:normAutofit/>
          </a:bodyPr>
          <a:lstStyle/>
          <a:p>
            <a:r>
              <a:rPr lang="en-GB" sz="2400" b="1" i="0">
                <a:effectLst/>
                <a:latin typeface="Montserrat" panose="00000500000000000000" pitchFamily="2" charset="0"/>
              </a:rPr>
              <a:t>3 – Deforestation for Food May Lead to Food Insecurity in the Future</a:t>
            </a:r>
            <a:br>
              <a:rPr lang="en-GB" sz="2400" b="1" i="0">
                <a:effectLst/>
                <a:latin typeface="Montserrat" panose="00000500000000000000" pitchFamily="2" charset="0"/>
              </a:rPr>
            </a:br>
            <a:endParaRPr lang="nb-NO" sz="2400"/>
          </a:p>
        </p:txBody>
      </p:sp>
      <p:sp>
        <p:nvSpPr>
          <p:cNvPr id="12" name="Rectangle 11">
            <a:extLst>
              <a:ext uri="{FF2B5EF4-FFF2-40B4-BE49-F238E27FC236}">
                <a16:creationId xmlns:a16="http://schemas.microsoft.com/office/drawing/2014/main" xmlns="" id="{FA0382D1-1594-4E3D-842E-04E1E5E7578B}"/>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Plassholder for innhold 2">
            <a:extLst>
              <a:ext uri="{FF2B5EF4-FFF2-40B4-BE49-F238E27FC236}">
                <a16:creationId xmlns:a16="http://schemas.microsoft.com/office/drawing/2014/main" xmlns="" id="{66D0F4B3-BB79-0388-6A05-8B779A0FB15E}"/>
              </a:ext>
            </a:extLst>
          </p:cNvPr>
          <p:cNvSpPr>
            <a:spLocks noGrp="1"/>
          </p:cNvSpPr>
          <p:nvPr>
            <p:ph idx="1"/>
          </p:nvPr>
        </p:nvSpPr>
        <p:spPr>
          <a:xfrm>
            <a:off x="765051" y="2286001"/>
            <a:ext cx="6015897" cy="3593591"/>
          </a:xfrm>
        </p:spPr>
        <p:txBody>
          <a:bodyPr>
            <a:normAutofit/>
          </a:bodyPr>
          <a:lstStyle/>
          <a:p>
            <a:r>
              <a:rPr lang="en-US" b="0" i="0" dirty="0">
                <a:effectLst/>
                <a:latin typeface="Montserrat" panose="00000500000000000000" pitchFamily="2" charset="0"/>
              </a:rPr>
              <a:t>Today, soil erosion has a moderate to severe negative impact on 52% of all agricultural land. In the long run, poor soil quality might result in low yields and food poverty.</a:t>
            </a:r>
            <a:endParaRPr lang="nb-NO" dirty="0"/>
          </a:p>
        </p:txBody>
      </p:sp>
      <p:sp>
        <p:nvSpPr>
          <p:cNvPr id="4" name="Plassholder for bunntekst 3">
            <a:extLst>
              <a:ext uri="{FF2B5EF4-FFF2-40B4-BE49-F238E27FC236}">
                <a16:creationId xmlns:a16="http://schemas.microsoft.com/office/drawing/2014/main" xmlns="" id="{95C64413-D095-3C43-E899-5E28315BE571}"/>
              </a:ext>
            </a:extLst>
          </p:cNvPr>
          <p:cNvSpPr>
            <a:spLocks noGrp="1"/>
          </p:cNvSpPr>
          <p:nvPr>
            <p:ph type="ftr" sz="quarter" idx="11"/>
          </p:nvPr>
        </p:nvSpPr>
        <p:spPr>
          <a:xfrm>
            <a:off x="3551973" y="6375679"/>
            <a:ext cx="3228975" cy="345796"/>
          </a:xfrm>
        </p:spPr>
        <p:txBody>
          <a:bodyPr>
            <a:normAutofit/>
          </a:bodyPr>
          <a:lstStyle/>
          <a:p>
            <a:pPr algn="r">
              <a:spcAft>
                <a:spcPts val="600"/>
              </a:spcAft>
            </a:pPr>
            <a:r>
              <a:rPr lang="en-US" sz="1100"/>
              <a:t>Project Number: 2020-1-UK01-KA227-SCH-094437</a:t>
            </a:r>
          </a:p>
        </p:txBody>
      </p:sp>
      <p:sp>
        <p:nvSpPr>
          <p:cNvPr id="8" name="TextBox 7">
            <a:extLst>
              <a:ext uri="{FF2B5EF4-FFF2-40B4-BE49-F238E27FC236}">
                <a16:creationId xmlns:a16="http://schemas.microsoft.com/office/drawing/2014/main" xmlns="" id="{B8D5A036-FD8C-85F8-094B-1E2B757B2E9C}"/>
              </a:ext>
            </a:extLst>
          </p:cNvPr>
          <p:cNvSpPr txBox="1"/>
          <p:nvPr/>
        </p:nvSpPr>
        <p:spPr>
          <a:xfrm>
            <a:off x="765051" y="4327884"/>
            <a:ext cx="3964673" cy="369332"/>
          </a:xfrm>
          <a:prstGeom prst="rect">
            <a:avLst/>
          </a:prstGeom>
          <a:noFill/>
        </p:spPr>
        <p:txBody>
          <a:bodyPr wrap="square" rtlCol="0">
            <a:spAutoFit/>
          </a:bodyPr>
          <a:lstStyle/>
          <a:p>
            <a:r>
              <a:rPr lang="en-US" dirty="0">
                <a:latin typeface="Calibri" panose="020F0502020204030204" pitchFamily="34" charset="0"/>
                <a:ea typeface="Calibri" panose="020F0502020204030204" pitchFamily="34" charset="0"/>
              </a:rPr>
              <a:t>Source: </a:t>
            </a:r>
            <a:r>
              <a:rPr lang="en-US" dirty="0" err="1">
                <a:latin typeface="Calibri" panose="020F0502020204030204" pitchFamily="34" charset="0"/>
                <a:ea typeface="Calibri" panose="020F0502020204030204" pitchFamily="34" charset="0"/>
              </a:rPr>
              <a:t>Y</a:t>
            </a:r>
            <a:r>
              <a:rPr lang="en-US" sz="1800" dirty="0" err="1">
                <a:effectLst/>
                <a:latin typeface="Calibri" panose="020F0502020204030204" pitchFamily="34" charset="0"/>
                <a:ea typeface="Calibri" panose="020F0502020204030204" pitchFamily="34" charset="0"/>
              </a:rPr>
              <a:t>ouMatter</a:t>
            </a:r>
            <a:r>
              <a:rPr lang="en-US" dirty="0">
                <a:latin typeface="Calibri" panose="020F0502020204030204" pitchFamily="34" charset="0"/>
                <a:ea typeface="Calibri" panose="020F0502020204030204" pitchFamily="34" charset="0"/>
              </a:rPr>
              <a:t>, 2020</a:t>
            </a:r>
            <a:endParaRPr lang="en-GB" dirty="0"/>
          </a:p>
        </p:txBody>
      </p:sp>
    </p:spTree>
    <p:extLst>
      <p:ext uri="{BB962C8B-B14F-4D97-AF65-F5344CB8AC3E}">
        <p14:creationId xmlns:p14="http://schemas.microsoft.com/office/powerpoint/2010/main" val="169845366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xmlns="" id="{C231BC10-541D-40A8-905F-581C4E22A0DA}"/>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bwMode="ltGray">
          <a:xfrm>
            <a:off x="1"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tel 1">
            <a:extLst>
              <a:ext uri="{FF2B5EF4-FFF2-40B4-BE49-F238E27FC236}">
                <a16:creationId xmlns:a16="http://schemas.microsoft.com/office/drawing/2014/main" xmlns="" id="{DBDDBB06-AA2A-F16F-4628-B8F3CD9C944A}"/>
              </a:ext>
            </a:extLst>
          </p:cNvPr>
          <p:cNvSpPr>
            <a:spLocks noGrp="1"/>
          </p:cNvSpPr>
          <p:nvPr>
            <p:ph type="title"/>
          </p:nvPr>
        </p:nvSpPr>
        <p:spPr>
          <a:xfrm>
            <a:off x="1251678" y="382385"/>
            <a:ext cx="10178322" cy="1141615"/>
          </a:xfrm>
        </p:spPr>
        <p:txBody>
          <a:bodyPr anchor="b">
            <a:normAutofit/>
          </a:bodyPr>
          <a:lstStyle/>
          <a:p>
            <a:r>
              <a:rPr lang="en-GB" sz="2500" b="1" i="0">
                <a:effectLst/>
                <a:latin typeface="Montserrat" panose="00000500000000000000" pitchFamily="2" charset="0"/>
              </a:rPr>
              <a:t>4 – Soil Erosion is One of the Consequences of Deforestation</a:t>
            </a:r>
            <a:br>
              <a:rPr lang="en-GB" sz="2500" b="1" i="0">
                <a:effectLst/>
                <a:latin typeface="Montserrat" panose="00000500000000000000" pitchFamily="2" charset="0"/>
              </a:rPr>
            </a:br>
            <a:endParaRPr lang="nb-NO" sz="2500"/>
          </a:p>
        </p:txBody>
      </p:sp>
      <p:sp>
        <p:nvSpPr>
          <p:cNvPr id="11" name="Freeform 6">
            <a:extLst>
              <a:ext uri="{FF2B5EF4-FFF2-40B4-BE49-F238E27FC236}">
                <a16:creationId xmlns:a16="http://schemas.microsoft.com/office/drawing/2014/main" xmlns="" id="{E828F4DB-8F33-43D9-8DA0-22527C16031D}"/>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bwMode="auto">
          <a:xfrm>
            <a:off x="0" y="0"/>
            <a:ext cx="885825" cy="6858000"/>
          </a:xfrm>
          <a:custGeom>
            <a:avLst/>
            <a:gdLst/>
            <a:ahLst/>
            <a:cxnLst/>
            <a:rect l="0" t="0" r="r" b="b"/>
            <a:pathLst>
              <a:path w="558" h="4320">
                <a:moveTo>
                  <a:pt x="0" y="0"/>
                </a:moveTo>
                <a:lnTo>
                  <a:pt x="447" y="0"/>
                </a:lnTo>
                <a:lnTo>
                  <a:pt x="448" y="43"/>
                </a:lnTo>
                <a:lnTo>
                  <a:pt x="453" y="81"/>
                </a:lnTo>
                <a:lnTo>
                  <a:pt x="460" y="114"/>
                </a:lnTo>
                <a:lnTo>
                  <a:pt x="469" y="143"/>
                </a:lnTo>
                <a:lnTo>
                  <a:pt x="479" y="169"/>
                </a:lnTo>
                <a:lnTo>
                  <a:pt x="491" y="192"/>
                </a:lnTo>
                <a:lnTo>
                  <a:pt x="503" y="216"/>
                </a:lnTo>
                <a:lnTo>
                  <a:pt x="515" y="240"/>
                </a:lnTo>
                <a:lnTo>
                  <a:pt x="525" y="263"/>
                </a:lnTo>
                <a:lnTo>
                  <a:pt x="535" y="289"/>
                </a:lnTo>
                <a:lnTo>
                  <a:pt x="545" y="318"/>
                </a:lnTo>
                <a:lnTo>
                  <a:pt x="552" y="351"/>
                </a:lnTo>
                <a:lnTo>
                  <a:pt x="556" y="389"/>
                </a:lnTo>
                <a:lnTo>
                  <a:pt x="558" y="432"/>
                </a:lnTo>
                <a:lnTo>
                  <a:pt x="556" y="475"/>
                </a:lnTo>
                <a:lnTo>
                  <a:pt x="552" y="513"/>
                </a:lnTo>
                <a:lnTo>
                  <a:pt x="545" y="546"/>
                </a:lnTo>
                <a:lnTo>
                  <a:pt x="535" y="575"/>
                </a:lnTo>
                <a:lnTo>
                  <a:pt x="525" y="601"/>
                </a:lnTo>
                <a:lnTo>
                  <a:pt x="515" y="624"/>
                </a:lnTo>
                <a:lnTo>
                  <a:pt x="503" y="648"/>
                </a:lnTo>
                <a:lnTo>
                  <a:pt x="491" y="672"/>
                </a:lnTo>
                <a:lnTo>
                  <a:pt x="479" y="695"/>
                </a:lnTo>
                <a:lnTo>
                  <a:pt x="469" y="721"/>
                </a:lnTo>
                <a:lnTo>
                  <a:pt x="460" y="750"/>
                </a:lnTo>
                <a:lnTo>
                  <a:pt x="453" y="783"/>
                </a:lnTo>
                <a:lnTo>
                  <a:pt x="448" y="821"/>
                </a:lnTo>
                <a:lnTo>
                  <a:pt x="447" y="864"/>
                </a:lnTo>
                <a:lnTo>
                  <a:pt x="448" y="907"/>
                </a:lnTo>
                <a:lnTo>
                  <a:pt x="453" y="945"/>
                </a:lnTo>
                <a:lnTo>
                  <a:pt x="460" y="978"/>
                </a:lnTo>
                <a:lnTo>
                  <a:pt x="469" y="1007"/>
                </a:lnTo>
                <a:lnTo>
                  <a:pt x="479" y="1033"/>
                </a:lnTo>
                <a:lnTo>
                  <a:pt x="491" y="1056"/>
                </a:lnTo>
                <a:lnTo>
                  <a:pt x="503" y="1080"/>
                </a:lnTo>
                <a:lnTo>
                  <a:pt x="515" y="1104"/>
                </a:lnTo>
                <a:lnTo>
                  <a:pt x="525" y="1127"/>
                </a:lnTo>
                <a:lnTo>
                  <a:pt x="535" y="1153"/>
                </a:lnTo>
                <a:lnTo>
                  <a:pt x="545" y="1182"/>
                </a:lnTo>
                <a:lnTo>
                  <a:pt x="552" y="1215"/>
                </a:lnTo>
                <a:lnTo>
                  <a:pt x="556" y="1253"/>
                </a:lnTo>
                <a:lnTo>
                  <a:pt x="558" y="1296"/>
                </a:lnTo>
                <a:lnTo>
                  <a:pt x="556" y="1339"/>
                </a:lnTo>
                <a:lnTo>
                  <a:pt x="552" y="1377"/>
                </a:lnTo>
                <a:lnTo>
                  <a:pt x="545" y="1410"/>
                </a:lnTo>
                <a:lnTo>
                  <a:pt x="535" y="1439"/>
                </a:lnTo>
                <a:lnTo>
                  <a:pt x="525" y="1465"/>
                </a:lnTo>
                <a:lnTo>
                  <a:pt x="515" y="1488"/>
                </a:lnTo>
                <a:lnTo>
                  <a:pt x="503" y="1512"/>
                </a:lnTo>
                <a:lnTo>
                  <a:pt x="491" y="1536"/>
                </a:lnTo>
                <a:lnTo>
                  <a:pt x="479" y="1559"/>
                </a:lnTo>
                <a:lnTo>
                  <a:pt x="469" y="1585"/>
                </a:lnTo>
                <a:lnTo>
                  <a:pt x="460" y="1614"/>
                </a:lnTo>
                <a:lnTo>
                  <a:pt x="453" y="1647"/>
                </a:lnTo>
                <a:lnTo>
                  <a:pt x="448" y="1685"/>
                </a:lnTo>
                <a:lnTo>
                  <a:pt x="447" y="1728"/>
                </a:lnTo>
                <a:lnTo>
                  <a:pt x="448" y="1771"/>
                </a:lnTo>
                <a:lnTo>
                  <a:pt x="453" y="1809"/>
                </a:lnTo>
                <a:lnTo>
                  <a:pt x="460" y="1842"/>
                </a:lnTo>
                <a:lnTo>
                  <a:pt x="469" y="1871"/>
                </a:lnTo>
                <a:lnTo>
                  <a:pt x="479" y="1897"/>
                </a:lnTo>
                <a:lnTo>
                  <a:pt x="491" y="1920"/>
                </a:lnTo>
                <a:lnTo>
                  <a:pt x="503" y="1944"/>
                </a:lnTo>
                <a:lnTo>
                  <a:pt x="515" y="1968"/>
                </a:lnTo>
                <a:lnTo>
                  <a:pt x="525" y="1991"/>
                </a:lnTo>
                <a:lnTo>
                  <a:pt x="535" y="2017"/>
                </a:lnTo>
                <a:lnTo>
                  <a:pt x="545" y="2046"/>
                </a:lnTo>
                <a:lnTo>
                  <a:pt x="552" y="2079"/>
                </a:lnTo>
                <a:lnTo>
                  <a:pt x="556" y="2117"/>
                </a:lnTo>
                <a:lnTo>
                  <a:pt x="558" y="2159"/>
                </a:lnTo>
                <a:lnTo>
                  <a:pt x="556" y="2203"/>
                </a:lnTo>
                <a:lnTo>
                  <a:pt x="552" y="2241"/>
                </a:lnTo>
                <a:lnTo>
                  <a:pt x="545" y="2274"/>
                </a:lnTo>
                <a:lnTo>
                  <a:pt x="535" y="2303"/>
                </a:lnTo>
                <a:lnTo>
                  <a:pt x="525" y="2329"/>
                </a:lnTo>
                <a:lnTo>
                  <a:pt x="515" y="2352"/>
                </a:lnTo>
                <a:lnTo>
                  <a:pt x="503" y="2376"/>
                </a:lnTo>
                <a:lnTo>
                  <a:pt x="491" y="2400"/>
                </a:lnTo>
                <a:lnTo>
                  <a:pt x="479" y="2423"/>
                </a:lnTo>
                <a:lnTo>
                  <a:pt x="469" y="2449"/>
                </a:lnTo>
                <a:lnTo>
                  <a:pt x="460" y="2478"/>
                </a:lnTo>
                <a:lnTo>
                  <a:pt x="453" y="2511"/>
                </a:lnTo>
                <a:lnTo>
                  <a:pt x="448" y="2549"/>
                </a:lnTo>
                <a:lnTo>
                  <a:pt x="447" y="2592"/>
                </a:lnTo>
                <a:lnTo>
                  <a:pt x="448" y="2635"/>
                </a:lnTo>
                <a:lnTo>
                  <a:pt x="453" y="2673"/>
                </a:lnTo>
                <a:lnTo>
                  <a:pt x="460" y="2706"/>
                </a:lnTo>
                <a:lnTo>
                  <a:pt x="469" y="2735"/>
                </a:lnTo>
                <a:lnTo>
                  <a:pt x="479" y="2761"/>
                </a:lnTo>
                <a:lnTo>
                  <a:pt x="491" y="2784"/>
                </a:lnTo>
                <a:lnTo>
                  <a:pt x="515" y="2832"/>
                </a:lnTo>
                <a:lnTo>
                  <a:pt x="525" y="2855"/>
                </a:lnTo>
                <a:lnTo>
                  <a:pt x="535" y="2881"/>
                </a:lnTo>
                <a:lnTo>
                  <a:pt x="545" y="2910"/>
                </a:lnTo>
                <a:lnTo>
                  <a:pt x="552" y="2943"/>
                </a:lnTo>
                <a:lnTo>
                  <a:pt x="556" y="2981"/>
                </a:lnTo>
                <a:lnTo>
                  <a:pt x="558" y="3024"/>
                </a:lnTo>
                <a:lnTo>
                  <a:pt x="556" y="3067"/>
                </a:lnTo>
                <a:lnTo>
                  <a:pt x="552" y="3105"/>
                </a:lnTo>
                <a:lnTo>
                  <a:pt x="545" y="3138"/>
                </a:lnTo>
                <a:lnTo>
                  <a:pt x="535" y="3167"/>
                </a:lnTo>
                <a:lnTo>
                  <a:pt x="525" y="3193"/>
                </a:lnTo>
                <a:lnTo>
                  <a:pt x="515" y="3216"/>
                </a:lnTo>
                <a:lnTo>
                  <a:pt x="503" y="3240"/>
                </a:lnTo>
                <a:lnTo>
                  <a:pt x="491" y="3264"/>
                </a:lnTo>
                <a:lnTo>
                  <a:pt x="479" y="3287"/>
                </a:lnTo>
                <a:lnTo>
                  <a:pt x="469" y="3313"/>
                </a:lnTo>
                <a:lnTo>
                  <a:pt x="460" y="3342"/>
                </a:lnTo>
                <a:lnTo>
                  <a:pt x="453" y="3375"/>
                </a:lnTo>
                <a:lnTo>
                  <a:pt x="448" y="3413"/>
                </a:lnTo>
                <a:lnTo>
                  <a:pt x="447" y="3456"/>
                </a:lnTo>
                <a:lnTo>
                  <a:pt x="448" y="3499"/>
                </a:lnTo>
                <a:lnTo>
                  <a:pt x="453" y="3537"/>
                </a:lnTo>
                <a:lnTo>
                  <a:pt x="460" y="3570"/>
                </a:lnTo>
                <a:lnTo>
                  <a:pt x="469" y="3599"/>
                </a:lnTo>
                <a:lnTo>
                  <a:pt x="479" y="3625"/>
                </a:lnTo>
                <a:lnTo>
                  <a:pt x="491" y="3648"/>
                </a:lnTo>
                <a:lnTo>
                  <a:pt x="503" y="3672"/>
                </a:lnTo>
                <a:lnTo>
                  <a:pt x="515" y="3696"/>
                </a:lnTo>
                <a:lnTo>
                  <a:pt x="525" y="3719"/>
                </a:lnTo>
                <a:lnTo>
                  <a:pt x="535" y="3745"/>
                </a:lnTo>
                <a:lnTo>
                  <a:pt x="545" y="3774"/>
                </a:lnTo>
                <a:lnTo>
                  <a:pt x="552" y="3807"/>
                </a:lnTo>
                <a:lnTo>
                  <a:pt x="556" y="3845"/>
                </a:lnTo>
                <a:lnTo>
                  <a:pt x="558" y="3888"/>
                </a:lnTo>
                <a:lnTo>
                  <a:pt x="556" y="3931"/>
                </a:lnTo>
                <a:lnTo>
                  <a:pt x="552" y="3969"/>
                </a:lnTo>
                <a:lnTo>
                  <a:pt x="545" y="4002"/>
                </a:lnTo>
                <a:lnTo>
                  <a:pt x="535" y="4031"/>
                </a:lnTo>
                <a:lnTo>
                  <a:pt x="525" y="4057"/>
                </a:lnTo>
                <a:lnTo>
                  <a:pt x="515" y="4080"/>
                </a:lnTo>
                <a:lnTo>
                  <a:pt x="503" y="4104"/>
                </a:lnTo>
                <a:lnTo>
                  <a:pt x="491" y="4128"/>
                </a:lnTo>
                <a:lnTo>
                  <a:pt x="479" y="4151"/>
                </a:lnTo>
                <a:lnTo>
                  <a:pt x="469" y="4177"/>
                </a:lnTo>
                <a:lnTo>
                  <a:pt x="460" y="4206"/>
                </a:lnTo>
                <a:lnTo>
                  <a:pt x="453" y="4239"/>
                </a:lnTo>
                <a:lnTo>
                  <a:pt x="448" y="4277"/>
                </a:lnTo>
                <a:lnTo>
                  <a:pt x="447" y="4320"/>
                </a:lnTo>
                <a:lnTo>
                  <a:pt x="0" y="4320"/>
                </a:lnTo>
                <a:lnTo>
                  <a:pt x="0" y="0"/>
                </a:lnTo>
                <a:close/>
              </a:path>
            </a:pathLst>
          </a:custGeom>
          <a:solidFill>
            <a:schemeClr val="bg2"/>
          </a:solidFill>
          <a:ln w="0">
            <a:noFill/>
            <a:prstDash val="solid"/>
            <a:round/>
            <a:headEnd/>
            <a:tailEnd/>
          </a:ln>
        </p:spPr>
      </p:sp>
      <p:sp>
        <p:nvSpPr>
          <p:cNvPr id="3" name="Plassholder for innhold 2">
            <a:extLst>
              <a:ext uri="{FF2B5EF4-FFF2-40B4-BE49-F238E27FC236}">
                <a16:creationId xmlns:a16="http://schemas.microsoft.com/office/drawing/2014/main" xmlns="" id="{D5AD9320-9263-D014-99F2-F50009E094B9}"/>
              </a:ext>
            </a:extLst>
          </p:cNvPr>
          <p:cNvSpPr>
            <a:spLocks noGrp="1"/>
          </p:cNvSpPr>
          <p:nvPr>
            <p:ph idx="1"/>
          </p:nvPr>
        </p:nvSpPr>
        <p:spPr>
          <a:xfrm>
            <a:off x="1251678" y="1906385"/>
            <a:ext cx="7511659" cy="3973207"/>
          </a:xfrm>
        </p:spPr>
        <p:txBody>
          <a:bodyPr>
            <a:normAutofit/>
          </a:bodyPr>
          <a:lstStyle/>
          <a:p>
            <a:r>
              <a:rPr lang="en-US" b="0" i="0" dirty="0">
                <a:effectLst/>
                <a:latin typeface="Montserrat" panose="00000500000000000000" pitchFamily="2" charset="0"/>
              </a:rPr>
              <a:t>The soil is weakened and degraded by deforestation. Forested soils often contain higher levels of organic matter and are also more resilient to weather extremes, erosive conditions, and erosion. This occurs mostly as a result of the roots holding down trees and the sun-blocking tree canopy allowing the soil to slowly dry up. Deforestation would likely result in the soil being more brittle, making the region more susceptible to natural catastrophes like landslides and floods.</a:t>
            </a:r>
            <a:endParaRPr lang="nb-NO" dirty="0"/>
          </a:p>
        </p:txBody>
      </p:sp>
      <p:sp>
        <p:nvSpPr>
          <p:cNvPr id="4" name="Plassholder for bunntekst 3">
            <a:extLst>
              <a:ext uri="{FF2B5EF4-FFF2-40B4-BE49-F238E27FC236}">
                <a16:creationId xmlns:a16="http://schemas.microsoft.com/office/drawing/2014/main" xmlns="" id="{432441B7-342E-1471-3463-F05273DC6326}"/>
              </a:ext>
            </a:extLst>
          </p:cNvPr>
          <p:cNvSpPr>
            <a:spLocks noGrp="1"/>
          </p:cNvSpPr>
          <p:nvPr>
            <p:ph type="ftr" sz="quarter" idx="11"/>
          </p:nvPr>
        </p:nvSpPr>
        <p:spPr>
          <a:xfrm>
            <a:off x="4038600" y="6375679"/>
            <a:ext cx="4114800" cy="345796"/>
          </a:xfrm>
        </p:spPr>
        <p:txBody>
          <a:bodyPr>
            <a:normAutofit/>
          </a:bodyPr>
          <a:lstStyle/>
          <a:p>
            <a:pPr>
              <a:spcAft>
                <a:spcPts val="600"/>
              </a:spcAft>
            </a:pPr>
            <a:r>
              <a:rPr lang="en-US"/>
              <a:t>Project Number: 2020-1-UK01-KA227-SCH-094437</a:t>
            </a:r>
          </a:p>
        </p:txBody>
      </p:sp>
      <p:sp>
        <p:nvSpPr>
          <p:cNvPr id="7" name="TextBox 6">
            <a:extLst>
              <a:ext uri="{FF2B5EF4-FFF2-40B4-BE49-F238E27FC236}">
                <a16:creationId xmlns:a16="http://schemas.microsoft.com/office/drawing/2014/main" xmlns="" id="{57C712BE-8714-FF20-FF87-9FE5FD0E5609}"/>
              </a:ext>
            </a:extLst>
          </p:cNvPr>
          <p:cNvSpPr txBox="1"/>
          <p:nvPr/>
        </p:nvSpPr>
        <p:spPr>
          <a:xfrm>
            <a:off x="1251678" y="5515526"/>
            <a:ext cx="3964673" cy="369332"/>
          </a:xfrm>
          <a:prstGeom prst="rect">
            <a:avLst/>
          </a:prstGeom>
          <a:noFill/>
        </p:spPr>
        <p:txBody>
          <a:bodyPr wrap="square" rtlCol="0">
            <a:spAutoFit/>
          </a:bodyPr>
          <a:lstStyle/>
          <a:p>
            <a:r>
              <a:rPr lang="en-US" dirty="0">
                <a:latin typeface="Calibri" panose="020F0502020204030204" pitchFamily="34" charset="0"/>
                <a:ea typeface="Calibri" panose="020F0502020204030204" pitchFamily="34" charset="0"/>
              </a:rPr>
              <a:t>Source: </a:t>
            </a:r>
            <a:r>
              <a:rPr lang="en-US" dirty="0" err="1">
                <a:latin typeface="Calibri" panose="020F0502020204030204" pitchFamily="34" charset="0"/>
                <a:ea typeface="Calibri" panose="020F0502020204030204" pitchFamily="34" charset="0"/>
              </a:rPr>
              <a:t>Y</a:t>
            </a:r>
            <a:r>
              <a:rPr lang="en-US" sz="1800" dirty="0" err="1">
                <a:effectLst/>
                <a:latin typeface="Calibri" panose="020F0502020204030204" pitchFamily="34" charset="0"/>
                <a:ea typeface="Calibri" panose="020F0502020204030204" pitchFamily="34" charset="0"/>
              </a:rPr>
              <a:t>ouMatter</a:t>
            </a:r>
            <a:r>
              <a:rPr lang="en-US" dirty="0">
                <a:latin typeface="Calibri" panose="020F0502020204030204" pitchFamily="34" charset="0"/>
                <a:ea typeface="Calibri" panose="020F0502020204030204" pitchFamily="34" charset="0"/>
              </a:rPr>
              <a:t>, 2020</a:t>
            </a:r>
            <a:endParaRPr lang="en-GB" dirty="0"/>
          </a:p>
        </p:txBody>
      </p:sp>
    </p:spTree>
    <p:extLst>
      <p:ext uri="{BB962C8B-B14F-4D97-AF65-F5344CB8AC3E}">
        <p14:creationId xmlns:p14="http://schemas.microsoft.com/office/powerpoint/2010/main" val="2428193832"/>
      </p:ext>
    </p:extLst>
  </p:cSld>
  <p:clrMapOvr>
    <a:overrideClrMapping bg1="dk1" tx1="lt1" bg2="dk2" tx2="lt2" accent1="accent1" accent2="accent2" accent3="accent3" accent4="accent4" accent5="accent5" accent6="accent6" hlink="hlink" folHlink="folHlink"/>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xmlns="" id="{5960E4B3-F539-706C-2F6F-E6E42E5C3479}"/>
              </a:ext>
            </a:extLst>
          </p:cNvPr>
          <p:cNvSpPr>
            <a:spLocks noGrp="1"/>
          </p:cNvSpPr>
          <p:nvPr>
            <p:ph type="title"/>
          </p:nvPr>
        </p:nvSpPr>
        <p:spPr>
          <a:xfrm>
            <a:off x="1251679" y="644525"/>
            <a:ext cx="3384329" cy="5408866"/>
          </a:xfrm>
        </p:spPr>
        <p:txBody>
          <a:bodyPr anchor="ctr">
            <a:normAutofit/>
          </a:bodyPr>
          <a:lstStyle/>
          <a:p>
            <a:r>
              <a:rPr lang="en-GB" sz="2500" b="1" i="0">
                <a:effectLst/>
                <a:latin typeface="Montserrat" panose="00000500000000000000" pitchFamily="2" charset="0"/>
              </a:rPr>
              <a:t>5 – Deforestation Affects and Contributes to Climate Change</a:t>
            </a:r>
            <a:br>
              <a:rPr lang="en-GB" sz="2500" b="1" i="0">
                <a:effectLst/>
                <a:latin typeface="Montserrat" panose="00000500000000000000" pitchFamily="2" charset="0"/>
              </a:rPr>
            </a:br>
            <a:endParaRPr lang="nb-NO" sz="2500"/>
          </a:p>
        </p:txBody>
      </p:sp>
      <p:sp>
        <p:nvSpPr>
          <p:cNvPr id="4" name="Plassholder for bunntekst 3">
            <a:extLst>
              <a:ext uri="{FF2B5EF4-FFF2-40B4-BE49-F238E27FC236}">
                <a16:creationId xmlns:a16="http://schemas.microsoft.com/office/drawing/2014/main" xmlns="" id="{B42820CC-5BAF-9796-08C1-E62016F17DF1}"/>
              </a:ext>
            </a:extLst>
          </p:cNvPr>
          <p:cNvSpPr>
            <a:spLocks noGrp="1"/>
          </p:cNvSpPr>
          <p:nvPr>
            <p:ph type="ftr" sz="quarter" idx="11"/>
          </p:nvPr>
        </p:nvSpPr>
        <p:spPr>
          <a:xfrm>
            <a:off x="4038600" y="6375679"/>
            <a:ext cx="4114800" cy="345796"/>
          </a:xfrm>
        </p:spPr>
        <p:txBody>
          <a:bodyPr>
            <a:normAutofit/>
          </a:bodyPr>
          <a:lstStyle/>
          <a:p>
            <a:pPr>
              <a:spcAft>
                <a:spcPts val="600"/>
              </a:spcAft>
            </a:pPr>
            <a:r>
              <a:rPr lang="en-US"/>
              <a:t>Project Number: 2020-1-UK01-KA227-SCH-094437</a:t>
            </a:r>
          </a:p>
        </p:txBody>
      </p:sp>
      <p:graphicFrame>
        <p:nvGraphicFramePr>
          <p:cNvPr id="6" name="Plassholder for innhold 2">
            <a:extLst>
              <a:ext uri="{FF2B5EF4-FFF2-40B4-BE49-F238E27FC236}">
                <a16:creationId xmlns:a16="http://schemas.microsoft.com/office/drawing/2014/main" xmlns="" id="{8CFFBBBD-C292-C8A2-DC4F-9217833B1C51}"/>
              </a:ext>
            </a:extLst>
          </p:cNvPr>
          <p:cNvGraphicFramePr>
            <a:graphicFrameLocks noGrp="1"/>
          </p:cNvGraphicFramePr>
          <p:nvPr>
            <p:ph idx="1"/>
            <p:extLst>
              <p:ext uri="{D42A27DB-BD31-4B8C-83A1-F6EECF244321}">
                <p14:modId xmlns:p14="http://schemas.microsoft.com/office/powerpoint/2010/main" val="854097882"/>
              </p:ext>
            </p:extLst>
          </p:nvPr>
        </p:nvGraphicFramePr>
        <p:xfrm>
          <a:off x="5175250" y="644525"/>
          <a:ext cx="6254750" cy="540886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extBox 4">
            <a:extLst>
              <a:ext uri="{FF2B5EF4-FFF2-40B4-BE49-F238E27FC236}">
                <a16:creationId xmlns:a16="http://schemas.microsoft.com/office/drawing/2014/main" xmlns="" id="{DB711A6D-155C-F4B4-DA03-D4D55CDC4B9C}"/>
              </a:ext>
            </a:extLst>
          </p:cNvPr>
          <p:cNvSpPr txBox="1"/>
          <p:nvPr/>
        </p:nvSpPr>
        <p:spPr>
          <a:xfrm>
            <a:off x="5175250" y="6006346"/>
            <a:ext cx="4114800" cy="369332"/>
          </a:xfrm>
          <a:prstGeom prst="rect">
            <a:avLst/>
          </a:prstGeom>
          <a:noFill/>
        </p:spPr>
        <p:txBody>
          <a:bodyPr wrap="square" rtlCol="0">
            <a:spAutoFit/>
          </a:bodyPr>
          <a:lstStyle/>
          <a:p>
            <a:r>
              <a:rPr lang="en-US" dirty="0">
                <a:latin typeface="Calibri" panose="020F0502020204030204" pitchFamily="34" charset="0"/>
                <a:ea typeface="Calibri" panose="020F0502020204030204" pitchFamily="34" charset="0"/>
              </a:rPr>
              <a:t>Source: WWF, 2010 and </a:t>
            </a:r>
            <a:r>
              <a:rPr lang="en-US" dirty="0" err="1">
                <a:latin typeface="Calibri" panose="020F0502020204030204" pitchFamily="34" charset="0"/>
                <a:ea typeface="Calibri" panose="020F0502020204030204" pitchFamily="34" charset="0"/>
              </a:rPr>
              <a:t>Y</a:t>
            </a:r>
            <a:r>
              <a:rPr lang="en-US" sz="1800" dirty="0" err="1">
                <a:effectLst/>
                <a:latin typeface="Calibri" panose="020F0502020204030204" pitchFamily="34" charset="0"/>
                <a:ea typeface="Calibri" panose="020F0502020204030204" pitchFamily="34" charset="0"/>
              </a:rPr>
              <a:t>ouMatter</a:t>
            </a:r>
            <a:r>
              <a:rPr lang="en-US" dirty="0">
                <a:latin typeface="Calibri" panose="020F0502020204030204" pitchFamily="34" charset="0"/>
                <a:ea typeface="Calibri" panose="020F0502020204030204" pitchFamily="34" charset="0"/>
              </a:rPr>
              <a:t>, 2020</a:t>
            </a:r>
            <a:endParaRPr lang="en-GB" dirty="0"/>
          </a:p>
        </p:txBody>
      </p:sp>
    </p:spTree>
    <p:extLst>
      <p:ext uri="{BB962C8B-B14F-4D97-AF65-F5344CB8AC3E}">
        <p14:creationId xmlns:p14="http://schemas.microsoft.com/office/powerpoint/2010/main" val="237316434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xmlns="" id="{15A309D4-1835-A025-03B9-62AEE1B40EA9}"/>
              </a:ext>
            </a:extLst>
          </p:cNvPr>
          <p:cNvSpPr>
            <a:spLocks noGrp="1"/>
          </p:cNvSpPr>
          <p:nvPr>
            <p:ph type="title"/>
          </p:nvPr>
        </p:nvSpPr>
        <p:spPr/>
        <p:txBody>
          <a:bodyPr>
            <a:normAutofit fontScale="90000"/>
          </a:bodyPr>
          <a:lstStyle/>
          <a:p>
            <a:r>
              <a:rPr lang="nb-NO" b="1" i="0" dirty="0" err="1">
                <a:solidFill>
                  <a:srgbClr val="1C2F49"/>
                </a:solidFill>
                <a:effectLst/>
                <a:latin typeface="Montserrat" panose="00000500000000000000" pitchFamily="2" charset="0"/>
              </a:rPr>
              <a:t>Understanding</a:t>
            </a:r>
            <a:r>
              <a:rPr lang="nb-NO" b="1" i="0" dirty="0">
                <a:solidFill>
                  <a:srgbClr val="1C2F49"/>
                </a:solidFill>
                <a:effectLst/>
                <a:latin typeface="Montserrat" panose="00000500000000000000" pitchFamily="2" charset="0"/>
              </a:rPr>
              <a:t> </a:t>
            </a:r>
            <a:r>
              <a:rPr lang="nb-NO" b="1" i="0" dirty="0" err="1">
                <a:solidFill>
                  <a:srgbClr val="1C2F49"/>
                </a:solidFill>
                <a:effectLst/>
                <a:latin typeface="Montserrat" panose="00000500000000000000" pitchFamily="2" charset="0"/>
              </a:rPr>
              <a:t>Deforestation</a:t>
            </a:r>
            <a:r>
              <a:rPr lang="nb-NO" b="1" i="0" dirty="0">
                <a:solidFill>
                  <a:srgbClr val="1C2F49"/>
                </a:solidFill>
                <a:effectLst/>
                <a:latin typeface="Montserrat" panose="00000500000000000000" pitchFamily="2" charset="0"/>
              </a:rPr>
              <a:t> In Video</a:t>
            </a:r>
            <a:br>
              <a:rPr lang="nb-NO" b="1" i="0" dirty="0">
                <a:solidFill>
                  <a:srgbClr val="1C2F49"/>
                </a:solidFill>
                <a:effectLst/>
                <a:latin typeface="Montserrat" panose="00000500000000000000" pitchFamily="2" charset="0"/>
              </a:rPr>
            </a:br>
            <a:endParaRPr lang="nb-NO" dirty="0"/>
          </a:p>
        </p:txBody>
      </p:sp>
      <p:sp>
        <p:nvSpPr>
          <p:cNvPr id="3" name="Plassholder for innhold 2">
            <a:extLst>
              <a:ext uri="{FF2B5EF4-FFF2-40B4-BE49-F238E27FC236}">
                <a16:creationId xmlns:a16="http://schemas.microsoft.com/office/drawing/2014/main" xmlns="" id="{EFF44E7C-B439-1EEC-424B-04187944E6BD}"/>
              </a:ext>
            </a:extLst>
          </p:cNvPr>
          <p:cNvSpPr>
            <a:spLocks noGrp="1"/>
          </p:cNvSpPr>
          <p:nvPr>
            <p:ph idx="1"/>
          </p:nvPr>
        </p:nvSpPr>
        <p:spPr/>
        <p:txBody>
          <a:bodyPr/>
          <a:lstStyle/>
          <a:p>
            <a:r>
              <a:rPr lang="nb-NO" dirty="0">
                <a:hlinkClick r:id="rId2"/>
              </a:rPr>
              <a:t>https://youtu.be/Ic-J6hcSKa8</a:t>
            </a:r>
            <a:endParaRPr lang="nb-NO" dirty="0"/>
          </a:p>
          <a:p>
            <a:endParaRPr lang="nb-NO" dirty="0"/>
          </a:p>
        </p:txBody>
      </p:sp>
      <p:sp>
        <p:nvSpPr>
          <p:cNvPr id="4" name="Plassholder for bunntekst 3">
            <a:extLst>
              <a:ext uri="{FF2B5EF4-FFF2-40B4-BE49-F238E27FC236}">
                <a16:creationId xmlns:a16="http://schemas.microsoft.com/office/drawing/2014/main" xmlns="" id="{4503F7B4-699D-3C96-78B5-669814858AF8}"/>
              </a:ext>
            </a:extLst>
          </p:cNvPr>
          <p:cNvSpPr>
            <a:spLocks noGrp="1"/>
          </p:cNvSpPr>
          <p:nvPr>
            <p:ph type="ftr" sz="quarter" idx="11"/>
          </p:nvPr>
        </p:nvSpPr>
        <p:spPr/>
        <p:txBody>
          <a:bodyPr/>
          <a:lstStyle/>
          <a:p>
            <a:r>
              <a:rPr lang="en-US"/>
              <a:t>Project Number: 2020-1-UK01-KA227-SCH-094437</a:t>
            </a:r>
            <a:endParaRPr lang="en-US" dirty="0"/>
          </a:p>
        </p:txBody>
      </p:sp>
    </p:spTree>
    <p:extLst>
      <p:ext uri="{BB962C8B-B14F-4D97-AF65-F5344CB8AC3E}">
        <p14:creationId xmlns:p14="http://schemas.microsoft.com/office/powerpoint/2010/main" val="236676567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xmlns="" id="{CFC012A5-170D-4B0F-A916-A8EE2C6CE94A}"/>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xmlns="" id="{37F40654-5E8C-468A-9596-50927AF198AB}"/>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3345981"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tel 1">
            <a:extLst>
              <a:ext uri="{FF2B5EF4-FFF2-40B4-BE49-F238E27FC236}">
                <a16:creationId xmlns:a16="http://schemas.microsoft.com/office/drawing/2014/main" xmlns="" id="{41D0FD7A-68C2-E877-2C0A-778FF03D1C29}"/>
              </a:ext>
            </a:extLst>
          </p:cNvPr>
          <p:cNvSpPr>
            <a:spLocks noGrp="1"/>
          </p:cNvSpPr>
          <p:nvPr>
            <p:ph type="title"/>
          </p:nvPr>
        </p:nvSpPr>
        <p:spPr>
          <a:xfrm>
            <a:off x="643467" y="1354945"/>
            <a:ext cx="2702514" cy="4148110"/>
          </a:xfrm>
        </p:spPr>
        <p:txBody>
          <a:bodyPr anchor="ctr">
            <a:normAutofit/>
          </a:bodyPr>
          <a:lstStyle/>
          <a:p>
            <a:r>
              <a:rPr lang="en-GB" sz="1900" b="1" i="0" dirty="0">
                <a:solidFill>
                  <a:srgbClr val="2A1A00"/>
                </a:solidFill>
                <a:effectLst/>
                <a:latin typeface="Montserrat" panose="00000500000000000000" pitchFamily="2" charset="0"/>
              </a:rPr>
              <a:t>Where Is Deforestation Happening</a:t>
            </a:r>
            <a:r>
              <a:rPr lang="en-GB" sz="1900" b="1" i="0" dirty="0" smtClean="0">
                <a:solidFill>
                  <a:srgbClr val="2A1A00"/>
                </a:solidFill>
                <a:effectLst/>
                <a:latin typeface="Montserrat" panose="00000500000000000000" pitchFamily="2" charset="0"/>
              </a:rPr>
              <a:t>?</a:t>
            </a:r>
            <a:r>
              <a:rPr lang="en-GB" sz="1900" b="1" i="0" dirty="0">
                <a:solidFill>
                  <a:srgbClr val="2A1A00"/>
                </a:solidFill>
                <a:effectLst/>
                <a:latin typeface="Montserrat" panose="00000500000000000000" pitchFamily="2" charset="0"/>
              </a:rPr>
              <a:t/>
            </a:r>
            <a:br>
              <a:rPr lang="en-GB" sz="1900" b="1" i="0" dirty="0">
                <a:solidFill>
                  <a:srgbClr val="2A1A00"/>
                </a:solidFill>
                <a:effectLst/>
                <a:latin typeface="Montserrat" panose="00000500000000000000" pitchFamily="2" charset="0"/>
              </a:rPr>
            </a:br>
            <a:endParaRPr lang="nb-NO" sz="1900" dirty="0">
              <a:solidFill>
                <a:srgbClr val="2A1A00"/>
              </a:solidFill>
            </a:endParaRPr>
          </a:p>
        </p:txBody>
      </p:sp>
      <p:sp>
        <p:nvSpPr>
          <p:cNvPr id="13" name="Rectangle 12">
            <a:extLst>
              <a:ext uri="{FF2B5EF4-FFF2-40B4-BE49-F238E27FC236}">
                <a16:creationId xmlns:a16="http://schemas.microsoft.com/office/drawing/2014/main" xmlns="" id="{50B1BD4A-8DE6-4266-9C27-59260F938ED8}"/>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643467" cy="6858000"/>
          </a:xfrm>
          <a:prstGeom prst="rect">
            <a:avLst/>
          </a:prstGeom>
          <a:solidFill>
            <a:schemeClr val="accent1">
              <a:lumMod val="75000"/>
            </a:schemeClr>
          </a:solidFill>
          <a:ln>
            <a:noFill/>
          </a:ln>
        </p:spPr>
        <p:style>
          <a:lnRef idx="2">
            <a:schemeClr val="accent1">
              <a:shade val="50000"/>
            </a:schemeClr>
          </a:lnRef>
          <a:fillRef idx="1003">
            <a:schemeClr val="lt1"/>
          </a:fillRef>
          <a:effectRef idx="0">
            <a:schemeClr val="accent1"/>
          </a:effectRef>
          <a:fontRef idx="minor">
            <a:schemeClr val="lt1"/>
          </a:fontRef>
        </p:style>
        <p:txBody>
          <a:bodyPr rtlCol="0" anchor="ctr"/>
          <a:lstStyle/>
          <a:p>
            <a:pPr algn="ctr"/>
            <a:endParaRPr lang="en-US">
              <a:solidFill>
                <a:schemeClr val="accent2"/>
              </a:solidFill>
            </a:endParaRPr>
          </a:p>
        </p:txBody>
      </p:sp>
      <p:sp>
        <p:nvSpPr>
          <p:cNvPr id="3" name="Plassholder for innhold 2">
            <a:extLst>
              <a:ext uri="{FF2B5EF4-FFF2-40B4-BE49-F238E27FC236}">
                <a16:creationId xmlns:a16="http://schemas.microsoft.com/office/drawing/2014/main" xmlns="" id="{FCFFEB8D-EFFD-816C-3F47-FAD6C2C175FF}"/>
              </a:ext>
            </a:extLst>
          </p:cNvPr>
          <p:cNvSpPr>
            <a:spLocks noGrp="1"/>
          </p:cNvSpPr>
          <p:nvPr>
            <p:ph idx="1"/>
          </p:nvPr>
        </p:nvSpPr>
        <p:spPr>
          <a:xfrm>
            <a:off x="3828580" y="1354945"/>
            <a:ext cx="7601419" cy="4148110"/>
          </a:xfrm>
        </p:spPr>
        <p:txBody>
          <a:bodyPr anchor="ctr">
            <a:normAutofit/>
          </a:bodyPr>
          <a:lstStyle/>
          <a:p>
            <a:pPr>
              <a:lnSpc>
                <a:spcPct val="100000"/>
              </a:lnSpc>
            </a:pPr>
            <a:r>
              <a:rPr lang="en-GB" dirty="0">
                <a:latin typeface="Montserrat" panose="00000500000000000000" pitchFamily="2" charset="0"/>
              </a:rPr>
              <a:t>Tropical rainforests have the highest concentration of </a:t>
            </a:r>
            <a:r>
              <a:rPr lang="en-GB" dirty="0" smtClean="0">
                <a:latin typeface="Montserrat" panose="00000500000000000000" pitchFamily="2" charset="0"/>
              </a:rPr>
              <a:t>deforestation. About </a:t>
            </a:r>
            <a:r>
              <a:rPr lang="en-GB" dirty="0">
                <a:latin typeface="Montserrat" panose="00000500000000000000" pitchFamily="2" charset="0"/>
              </a:rPr>
              <a:t>13 million hectares of tropical forests are lost every year </a:t>
            </a:r>
            <a:r>
              <a:rPr lang="en-GB" dirty="0" smtClean="0">
                <a:latin typeface="Montserrat" panose="00000500000000000000" pitchFamily="2" charset="0"/>
              </a:rPr>
              <a:t>(near the land area of </a:t>
            </a:r>
            <a:r>
              <a:rPr lang="en-GB" dirty="0">
                <a:latin typeface="Montserrat" panose="00000500000000000000" pitchFamily="2" charset="0"/>
              </a:rPr>
              <a:t>Greece).</a:t>
            </a:r>
          </a:p>
          <a:p>
            <a:pPr>
              <a:lnSpc>
                <a:spcPct val="100000"/>
              </a:lnSpc>
            </a:pPr>
            <a:r>
              <a:rPr lang="en-GB" dirty="0">
                <a:latin typeface="Montserrat" panose="00000500000000000000" pitchFamily="2" charset="0"/>
              </a:rPr>
              <a:t>Significant social, economic, and environmental effects result from devastation of this size both locally and worldwide. </a:t>
            </a:r>
            <a:endParaRPr lang="en-GB" dirty="0" smtClean="0">
              <a:latin typeface="Montserrat" panose="00000500000000000000" pitchFamily="2" charset="0"/>
            </a:endParaRPr>
          </a:p>
          <a:p>
            <a:pPr>
              <a:lnSpc>
                <a:spcPct val="100000"/>
              </a:lnSpc>
            </a:pPr>
            <a:r>
              <a:rPr lang="en-US" b="0" i="0" dirty="0" smtClean="0">
                <a:effectLst/>
                <a:latin typeface="Montserrat" panose="00000500000000000000" pitchFamily="2" charset="0"/>
              </a:rPr>
              <a:t>There </a:t>
            </a:r>
            <a:r>
              <a:rPr lang="en-US" b="0" i="0" dirty="0">
                <a:effectLst/>
                <a:latin typeface="Montserrat" panose="00000500000000000000" pitchFamily="2" charset="0"/>
              </a:rPr>
              <a:t>are three prominent global instances of deforestation, albeit these changes greatly differ from one another: the Amazon rainforest, Indonesia and Borneo, and Africa.</a:t>
            </a:r>
            <a:endParaRPr lang="nb-NO" dirty="0"/>
          </a:p>
        </p:txBody>
      </p:sp>
      <p:sp>
        <p:nvSpPr>
          <p:cNvPr id="4" name="Plassholder for bunntekst 3">
            <a:extLst>
              <a:ext uri="{FF2B5EF4-FFF2-40B4-BE49-F238E27FC236}">
                <a16:creationId xmlns:a16="http://schemas.microsoft.com/office/drawing/2014/main" xmlns="" id="{A6F30BBA-BD9A-4357-BD28-7BAD61B0C8B4}"/>
              </a:ext>
            </a:extLst>
          </p:cNvPr>
          <p:cNvSpPr>
            <a:spLocks noGrp="1"/>
          </p:cNvSpPr>
          <p:nvPr>
            <p:ph type="ftr" sz="quarter" idx="11"/>
          </p:nvPr>
        </p:nvSpPr>
        <p:spPr>
          <a:xfrm>
            <a:off x="3828580" y="6375679"/>
            <a:ext cx="4324820" cy="345796"/>
          </a:xfrm>
        </p:spPr>
        <p:txBody>
          <a:bodyPr>
            <a:normAutofit/>
          </a:bodyPr>
          <a:lstStyle/>
          <a:p>
            <a:pPr algn="l">
              <a:spcAft>
                <a:spcPts val="600"/>
              </a:spcAft>
            </a:pPr>
            <a:r>
              <a:rPr lang="en-US"/>
              <a:t>Project Number: 2020-1-UK01-KA227-SCH-094437</a:t>
            </a:r>
          </a:p>
        </p:txBody>
      </p:sp>
      <p:sp>
        <p:nvSpPr>
          <p:cNvPr id="8" name="TextBox 7">
            <a:extLst>
              <a:ext uri="{FF2B5EF4-FFF2-40B4-BE49-F238E27FC236}">
                <a16:creationId xmlns:a16="http://schemas.microsoft.com/office/drawing/2014/main" xmlns="" id="{01D1A243-7EC9-E463-8068-301235F1C621}"/>
              </a:ext>
            </a:extLst>
          </p:cNvPr>
          <p:cNvSpPr txBox="1"/>
          <p:nvPr/>
        </p:nvSpPr>
        <p:spPr>
          <a:xfrm>
            <a:off x="3828580" y="5754701"/>
            <a:ext cx="3964673" cy="646331"/>
          </a:xfrm>
          <a:prstGeom prst="rect">
            <a:avLst/>
          </a:prstGeom>
          <a:noFill/>
        </p:spPr>
        <p:txBody>
          <a:bodyPr wrap="square" rtlCol="0">
            <a:spAutoFit/>
          </a:bodyPr>
          <a:lstStyle/>
          <a:p>
            <a:r>
              <a:rPr lang="en-US" dirty="0">
                <a:latin typeface="Calibri" panose="020F0502020204030204" pitchFamily="34" charset="0"/>
                <a:ea typeface="Calibri" panose="020F0502020204030204" pitchFamily="34" charset="0"/>
              </a:rPr>
              <a:t>Source</a:t>
            </a:r>
            <a:r>
              <a:rPr lang="en-US" dirty="0">
                <a:latin typeface="Calibri" panose="020F0502020204030204" pitchFamily="34" charset="0"/>
                <a:ea typeface="Calibri" panose="020F0502020204030204" pitchFamily="34" charset="0"/>
              </a:rPr>
              <a:t>: </a:t>
            </a:r>
            <a:r>
              <a:rPr lang="en-US" dirty="0" smtClean="0">
                <a:latin typeface="Calibri" panose="020F0502020204030204" pitchFamily="34" charset="0"/>
                <a:ea typeface="Calibri" panose="020F0502020204030204" pitchFamily="34" charset="0"/>
              </a:rPr>
              <a:t>European </a:t>
            </a:r>
            <a:r>
              <a:rPr lang="en-US" dirty="0" err="1">
                <a:latin typeface="Calibri" panose="020F0502020204030204" pitchFamily="34" charset="0"/>
                <a:ea typeface="Calibri" panose="020F0502020204030204" pitchFamily="34" charset="0"/>
              </a:rPr>
              <a:t>Comission</a:t>
            </a:r>
            <a:r>
              <a:rPr lang="en-US" dirty="0">
                <a:latin typeface="Calibri" panose="020F0502020204030204" pitchFamily="34" charset="0"/>
                <a:ea typeface="Calibri" panose="020F0502020204030204" pitchFamily="34" charset="0"/>
              </a:rPr>
              <a:t>, </a:t>
            </a:r>
            <a:r>
              <a:rPr lang="en-US" dirty="0" smtClean="0">
                <a:latin typeface="Calibri" panose="020F0502020204030204" pitchFamily="34" charset="0"/>
                <a:ea typeface="Calibri" panose="020F0502020204030204" pitchFamily="34" charset="0"/>
              </a:rPr>
              <a:t>2019 </a:t>
            </a:r>
            <a:endParaRPr lang="en-US" dirty="0" smtClean="0">
              <a:latin typeface="Calibri" panose="020F0502020204030204" pitchFamily="34" charset="0"/>
              <a:ea typeface="Calibri" panose="020F0502020204030204" pitchFamily="34" charset="0"/>
            </a:endParaRPr>
          </a:p>
          <a:p>
            <a:r>
              <a:rPr lang="en-US" dirty="0">
                <a:latin typeface="Calibri" panose="020F0502020204030204" pitchFamily="34" charset="0"/>
                <a:ea typeface="Calibri" panose="020F0502020204030204" pitchFamily="34" charset="0"/>
              </a:rPr>
              <a:t>	</a:t>
            </a:r>
            <a:r>
              <a:rPr lang="en-US" dirty="0" smtClean="0">
                <a:latin typeface="Calibri" panose="020F0502020204030204" pitchFamily="34" charset="0"/>
                <a:ea typeface="Calibri" panose="020F0502020204030204" pitchFamily="34" charset="0"/>
              </a:rPr>
              <a:t>     </a:t>
            </a:r>
            <a:r>
              <a:rPr lang="en-US" dirty="0" smtClean="0">
                <a:latin typeface="Calibri" panose="020F0502020204030204" pitchFamily="34" charset="0"/>
                <a:ea typeface="Calibri" panose="020F0502020204030204" pitchFamily="34" charset="0"/>
              </a:rPr>
              <a:t>FAO</a:t>
            </a:r>
            <a:r>
              <a:rPr lang="en-US" dirty="0">
                <a:latin typeface="Calibri" panose="020F0502020204030204" pitchFamily="34" charset="0"/>
                <a:ea typeface="Calibri" panose="020F0502020204030204" pitchFamily="34" charset="0"/>
              </a:rPr>
              <a:t>, 2016 via </a:t>
            </a:r>
            <a:r>
              <a:rPr lang="en-US" dirty="0" err="1">
                <a:latin typeface="Calibri" panose="020F0502020204030204" pitchFamily="34" charset="0"/>
                <a:ea typeface="Calibri" panose="020F0502020204030204" pitchFamily="34" charset="0"/>
              </a:rPr>
              <a:t>Y</a:t>
            </a:r>
            <a:r>
              <a:rPr lang="en-US" sz="1800" dirty="0" err="1">
                <a:effectLst/>
                <a:latin typeface="Calibri" panose="020F0502020204030204" pitchFamily="34" charset="0"/>
                <a:ea typeface="Calibri" panose="020F0502020204030204" pitchFamily="34" charset="0"/>
              </a:rPr>
              <a:t>ouMatter</a:t>
            </a:r>
            <a:r>
              <a:rPr lang="en-US" dirty="0">
                <a:latin typeface="Calibri" panose="020F0502020204030204" pitchFamily="34" charset="0"/>
                <a:ea typeface="Calibri" panose="020F0502020204030204" pitchFamily="34" charset="0"/>
              </a:rPr>
              <a:t>, 2020</a:t>
            </a:r>
            <a:endParaRPr lang="en-GB" dirty="0"/>
          </a:p>
        </p:txBody>
      </p:sp>
    </p:spTree>
    <p:extLst>
      <p:ext uri="{BB962C8B-B14F-4D97-AF65-F5344CB8AC3E}">
        <p14:creationId xmlns:p14="http://schemas.microsoft.com/office/powerpoint/2010/main" val="1839586216"/>
      </p:ext>
    </p:extLst>
  </p:cSld>
  <p:clrMapOvr>
    <a:overrideClrMapping bg1="dk1" tx1="lt1" bg2="dk2" tx2="lt2" accent1="accent1" accent2="accent2" accent3="accent3" accent4="accent4" accent5="accent5" accent6="accent6" hlink="hlink" folHlink="folHlink"/>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xmlns="" id="{68AFE224-55FA-F9F5-D5C4-BC3883638683}"/>
              </a:ext>
            </a:extLst>
          </p:cNvPr>
          <p:cNvSpPr>
            <a:spLocks noGrp="1"/>
          </p:cNvSpPr>
          <p:nvPr>
            <p:ph type="title"/>
          </p:nvPr>
        </p:nvSpPr>
        <p:spPr>
          <a:xfrm>
            <a:off x="1251679" y="644525"/>
            <a:ext cx="3384329" cy="5408866"/>
          </a:xfrm>
        </p:spPr>
        <p:txBody>
          <a:bodyPr anchor="ctr">
            <a:normAutofit/>
          </a:bodyPr>
          <a:lstStyle/>
          <a:p>
            <a:r>
              <a:rPr lang="en-GB" sz="2500" b="1" i="0">
                <a:effectLst/>
                <a:latin typeface="Montserrat" panose="00000500000000000000" pitchFamily="2" charset="0"/>
              </a:rPr>
              <a:t>The Effects Of Deforestation In The Amazon Rainforest</a:t>
            </a:r>
            <a:br>
              <a:rPr lang="en-GB" sz="2500" b="1" i="0">
                <a:effectLst/>
                <a:latin typeface="Montserrat" panose="00000500000000000000" pitchFamily="2" charset="0"/>
              </a:rPr>
            </a:br>
            <a:endParaRPr lang="nb-NO" sz="2500"/>
          </a:p>
        </p:txBody>
      </p:sp>
      <p:sp>
        <p:nvSpPr>
          <p:cNvPr id="4" name="Plassholder for bunntekst 3">
            <a:extLst>
              <a:ext uri="{FF2B5EF4-FFF2-40B4-BE49-F238E27FC236}">
                <a16:creationId xmlns:a16="http://schemas.microsoft.com/office/drawing/2014/main" xmlns="" id="{EB9A962D-5266-4395-0361-AEA8B198C916}"/>
              </a:ext>
            </a:extLst>
          </p:cNvPr>
          <p:cNvSpPr>
            <a:spLocks noGrp="1"/>
          </p:cNvSpPr>
          <p:nvPr>
            <p:ph type="ftr" sz="quarter" idx="11"/>
          </p:nvPr>
        </p:nvSpPr>
        <p:spPr>
          <a:xfrm>
            <a:off x="4038600" y="6375679"/>
            <a:ext cx="4114800" cy="345796"/>
          </a:xfrm>
        </p:spPr>
        <p:txBody>
          <a:bodyPr>
            <a:normAutofit/>
          </a:bodyPr>
          <a:lstStyle/>
          <a:p>
            <a:pPr>
              <a:spcAft>
                <a:spcPts val="600"/>
              </a:spcAft>
            </a:pPr>
            <a:r>
              <a:rPr lang="en-US"/>
              <a:t>Project Number: 2020-1-UK01-KA227-SCH-094437</a:t>
            </a:r>
          </a:p>
        </p:txBody>
      </p:sp>
      <p:graphicFrame>
        <p:nvGraphicFramePr>
          <p:cNvPr id="6" name="Plassholder for innhold 2">
            <a:extLst>
              <a:ext uri="{FF2B5EF4-FFF2-40B4-BE49-F238E27FC236}">
                <a16:creationId xmlns:a16="http://schemas.microsoft.com/office/drawing/2014/main" xmlns="" id="{274547F8-96D0-8E83-C254-4694F7594294}"/>
              </a:ext>
            </a:extLst>
          </p:cNvPr>
          <p:cNvGraphicFramePr>
            <a:graphicFrameLocks noGrp="1"/>
          </p:cNvGraphicFramePr>
          <p:nvPr>
            <p:ph idx="1"/>
            <p:extLst>
              <p:ext uri="{D42A27DB-BD31-4B8C-83A1-F6EECF244321}">
                <p14:modId xmlns:p14="http://schemas.microsoft.com/office/powerpoint/2010/main" val="3025888227"/>
              </p:ext>
            </p:extLst>
          </p:nvPr>
        </p:nvGraphicFramePr>
        <p:xfrm>
          <a:off x="5175250" y="644525"/>
          <a:ext cx="6254750" cy="540886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extBox 4">
            <a:extLst>
              <a:ext uri="{FF2B5EF4-FFF2-40B4-BE49-F238E27FC236}">
                <a16:creationId xmlns:a16="http://schemas.microsoft.com/office/drawing/2014/main" xmlns="" id="{22ED4335-ECFE-0637-0273-F0C7880A27A0}"/>
              </a:ext>
            </a:extLst>
          </p:cNvPr>
          <p:cNvSpPr txBox="1"/>
          <p:nvPr/>
        </p:nvSpPr>
        <p:spPr>
          <a:xfrm>
            <a:off x="5175250" y="5993908"/>
            <a:ext cx="3964673" cy="369332"/>
          </a:xfrm>
          <a:prstGeom prst="rect">
            <a:avLst/>
          </a:prstGeom>
          <a:noFill/>
        </p:spPr>
        <p:txBody>
          <a:bodyPr wrap="square" rtlCol="0">
            <a:spAutoFit/>
          </a:bodyPr>
          <a:lstStyle/>
          <a:p>
            <a:r>
              <a:rPr lang="en-US" dirty="0">
                <a:latin typeface="Calibri" panose="020F0502020204030204" pitchFamily="34" charset="0"/>
                <a:ea typeface="Calibri" panose="020F0502020204030204" pitchFamily="34" charset="0"/>
              </a:rPr>
              <a:t>Source: </a:t>
            </a:r>
            <a:r>
              <a:rPr lang="en-US" dirty="0" err="1">
                <a:latin typeface="Calibri" panose="020F0502020204030204" pitchFamily="34" charset="0"/>
                <a:ea typeface="Calibri" panose="020F0502020204030204" pitchFamily="34" charset="0"/>
              </a:rPr>
              <a:t>Y</a:t>
            </a:r>
            <a:r>
              <a:rPr lang="en-US" sz="1800" dirty="0" err="1">
                <a:effectLst/>
                <a:latin typeface="Calibri" panose="020F0502020204030204" pitchFamily="34" charset="0"/>
                <a:ea typeface="Calibri" panose="020F0502020204030204" pitchFamily="34" charset="0"/>
              </a:rPr>
              <a:t>ouMatter</a:t>
            </a:r>
            <a:r>
              <a:rPr lang="en-US" dirty="0">
                <a:latin typeface="Calibri" panose="020F0502020204030204" pitchFamily="34" charset="0"/>
                <a:ea typeface="Calibri" panose="020F0502020204030204" pitchFamily="34" charset="0"/>
              </a:rPr>
              <a:t>, 2020</a:t>
            </a:r>
            <a:endParaRPr lang="en-GB" dirty="0"/>
          </a:p>
        </p:txBody>
      </p:sp>
    </p:spTree>
    <p:extLst>
      <p:ext uri="{BB962C8B-B14F-4D97-AF65-F5344CB8AC3E}">
        <p14:creationId xmlns:p14="http://schemas.microsoft.com/office/powerpoint/2010/main" val="375836235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xmlns="" id="{89DBA3C2-C92B-4CEB-868F-52A62295B3EC}"/>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bwMode="ltGray">
          <a:xfrm>
            <a:off x="0" y="0"/>
            <a:ext cx="12191999"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tel 1">
            <a:extLst>
              <a:ext uri="{FF2B5EF4-FFF2-40B4-BE49-F238E27FC236}">
                <a16:creationId xmlns:a16="http://schemas.microsoft.com/office/drawing/2014/main" xmlns="" id="{6BCB7DA6-568B-F88D-FBD1-2B650E948C6F}"/>
              </a:ext>
            </a:extLst>
          </p:cNvPr>
          <p:cNvSpPr>
            <a:spLocks noGrp="1"/>
          </p:cNvSpPr>
          <p:nvPr>
            <p:ph type="title"/>
          </p:nvPr>
        </p:nvSpPr>
        <p:spPr>
          <a:xfrm>
            <a:off x="761996" y="382385"/>
            <a:ext cx="10668004" cy="1113295"/>
          </a:xfrm>
        </p:spPr>
        <p:txBody>
          <a:bodyPr anchor="b">
            <a:normAutofit/>
          </a:bodyPr>
          <a:lstStyle/>
          <a:p>
            <a:pPr algn="ctr"/>
            <a:r>
              <a:rPr lang="en-GB" sz="2400" b="1" i="0">
                <a:effectLst/>
                <a:latin typeface="Montserrat" panose="00000500000000000000" pitchFamily="2" charset="0"/>
              </a:rPr>
              <a:t>The Effects Of Deforestation In Southeast Asia – Indonesia And Borneo</a:t>
            </a:r>
            <a:br>
              <a:rPr lang="en-GB" sz="2400" b="1" i="0">
                <a:effectLst/>
                <a:latin typeface="Montserrat" panose="00000500000000000000" pitchFamily="2" charset="0"/>
              </a:rPr>
            </a:br>
            <a:endParaRPr lang="nb-NO" sz="2400"/>
          </a:p>
        </p:txBody>
      </p:sp>
      <p:sp>
        <p:nvSpPr>
          <p:cNvPr id="3" name="Plassholder for innhold 2">
            <a:extLst>
              <a:ext uri="{FF2B5EF4-FFF2-40B4-BE49-F238E27FC236}">
                <a16:creationId xmlns:a16="http://schemas.microsoft.com/office/drawing/2014/main" xmlns="" id="{CF856CCC-5A6E-E6CA-11C9-885A316DCC80}"/>
              </a:ext>
            </a:extLst>
          </p:cNvPr>
          <p:cNvSpPr>
            <a:spLocks noGrp="1"/>
          </p:cNvSpPr>
          <p:nvPr>
            <p:ph idx="1"/>
          </p:nvPr>
        </p:nvSpPr>
        <p:spPr>
          <a:xfrm>
            <a:off x="761996" y="1785257"/>
            <a:ext cx="10668004" cy="3440539"/>
          </a:xfrm>
        </p:spPr>
        <p:txBody>
          <a:bodyPr>
            <a:normAutofit/>
          </a:bodyPr>
          <a:lstStyle/>
          <a:p>
            <a:pPr>
              <a:lnSpc>
                <a:spcPct val="100000"/>
              </a:lnSpc>
            </a:pPr>
            <a:r>
              <a:rPr lang="en-US" dirty="0"/>
              <a:t>The worldwide phenomenon of deforestation is </a:t>
            </a:r>
            <a:r>
              <a:rPr lang="en-US" dirty="0" err="1"/>
              <a:t>symbolised</a:t>
            </a:r>
            <a:r>
              <a:rPr lang="en-US" dirty="0"/>
              <a:t> by Indonesia and the island of Borneo. Naturally, Southeast Asia is home to some of the world's finest reserves of forest and wildlife. However, it is also one of the areas that has experienced the most deforestation over the past few decades. According to FAO, Indonesia lost over 9 million hectares of its forests between 1990 and 2012 alone, mostly as a result of deforestation brought on by palm oil.</a:t>
            </a:r>
          </a:p>
          <a:p>
            <a:pPr>
              <a:lnSpc>
                <a:spcPct val="100000"/>
              </a:lnSpc>
            </a:pPr>
            <a:r>
              <a:rPr lang="en-US" dirty="0"/>
              <a:t>It is beyond a doubt that the production of palm oil is one of the major factors contributing to deforestation in Indonesia and Borneo. The FAO estimates that between 1990 and 2000, Indonesian forests were gradually replaced by roughly 6 million hectares of palm oil plantations. As a result, and as is predicted to continue, the palm oil business is one of the major causes of deforestation in Southeast Asia.</a:t>
            </a:r>
            <a:endParaRPr lang="nb-NO" dirty="0"/>
          </a:p>
        </p:txBody>
      </p:sp>
      <p:sp>
        <p:nvSpPr>
          <p:cNvPr id="11" name="Freeform: Shape 10">
            <a:extLst>
              <a:ext uri="{FF2B5EF4-FFF2-40B4-BE49-F238E27FC236}">
                <a16:creationId xmlns:a16="http://schemas.microsoft.com/office/drawing/2014/main" xmlns="" id="{0A5C11C9-65D2-491A-A266-6ADBD2CB441D}"/>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1" y="6006736"/>
            <a:ext cx="12191998" cy="851265"/>
          </a:xfrm>
          <a:custGeom>
            <a:avLst/>
            <a:gdLst>
              <a:gd name="connsiteX0" fmla="*/ 619389 w 12191998"/>
              <a:gd name="connsiteY0" fmla="*/ 0 h 851265"/>
              <a:gd name="connsiteX1" fmla="*/ 687652 w 12191998"/>
              <a:gd name="connsiteY1" fmla="*/ 3175 h 851265"/>
              <a:gd name="connsiteX2" fmla="*/ 747977 w 12191998"/>
              <a:gd name="connsiteY2" fmla="*/ 9525 h 851265"/>
              <a:gd name="connsiteX3" fmla="*/ 800364 w 12191998"/>
              <a:gd name="connsiteY3" fmla="*/ 20637 h 851265"/>
              <a:gd name="connsiteX4" fmla="*/ 846402 w 12191998"/>
              <a:gd name="connsiteY4" fmla="*/ 36512 h 851265"/>
              <a:gd name="connsiteX5" fmla="*/ 887677 w 12191998"/>
              <a:gd name="connsiteY5" fmla="*/ 52387 h 851265"/>
              <a:gd name="connsiteX6" fmla="*/ 924189 w 12191998"/>
              <a:gd name="connsiteY6" fmla="*/ 68262 h 851265"/>
              <a:gd name="connsiteX7" fmla="*/ 962289 w 12191998"/>
              <a:gd name="connsiteY7" fmla="*/ 87312 h 851265"/>
              <a:gd name="connsiteX8" fmla="*/ 1000389 w 12191998"/>
              <a:gd name="connsiteY8" fmla="*/ 106362 h 851265"/>
              <a:gd name="connsiteX9" fmla="*/ 1036902 w 12191998"/>
              <a:gd name="connsiteY9" fmla="*/ 125412 h 851265"/>
              <a:gd name="connsiteX10" fmla="*/ 1078177 w 12191998"/>
              <a:gd name="connsiteY10" fmla="*/ 141287 h 851265"/>
              <a:gd name="connsiteX11" fmla="*/ 1124214 w 12191998"/>
              <a:gd name="connsiteY11" fmla="*/ 155575 h 851265"/>
              <a:gd name="connsiteX12" fmla="*/ 1176602 w 12191998"/>
              <a:gd name="connsiteY12" fmla="*/ 166687 h 851265"/>
              <a:gd name="connsiteX13" fmla="*/ 1236927 w 12191998"/>
              <a:gd name="connsiteY13" fmla="*/ 174625 h 851265"/>
              <a:gd name="connsiteX14" fmla="*/ 1305189 w 12191998"/>
              <a:gd name="connsiteY14" fmla="*/ 176212 h 851265"/>
              <a:gd name="connsiteX15" fmla="*/ 1373452 w 12191998"/>
              <a:gd name="connsiteY15" fmla="*/ 174625 h 851265"/>
              <a:gd name="connsiteX16" fmla="*/ 1433777 w 12191998"/>
              <a:gd name="connsiteY16" fmla="*/ 166687 h 851265"/>
              <a:gd name="connsiteX17" fmla="*/ 1486164 w 12191998"/>
              <a:gd name="connsiteY17" fmla="*/ 155575 h 851265"/>
              <a:gd name="connsiteX18" fmla="*/ 1532202 w 12191998"/>
              <a:gd name="connsiteY18" fmla="*/ 141287 h 851265"/>
              <a:gd name="connsiteX19" fmla="*/ 1573477 w 12191998"/>
              <a:gd name="connsiteY19" fmla="*/ 125412 h 851265"/>
              <a:gd name="connsiteX20" fmla="*/ 1609989 w 12191998"/>
              <a:gd name="connsiteY20" fmla="*/ 106362 h 851265"/>
              <a:gd name="connsiteX21" fmla="*/ 1648089 w 12191998"/>
              <a:gd name="connsiteY21" fmla="*/ 87312 h 851265"/>
              <a:gd name="connsiteX22" fmla="*/ 1686189 w 12191998"/>
              <a:gd name="connsiteY22" fmla="*/ 68262 h 851265"/>
              <a:gd name="connsiteX23" fmla="*/ 1722702 w 12191998"/>
              <a:gd name="connsiteY23" fmla="*/ 52387 h 851265"/>
              <a:gd name="connsiteX24" fmla="*/ 1763977 w 12191998"/>
              <a:gd name="connsiteY24" fmla="*/ 36512 h 851265"/>
              <a:gd name="connsiteX25" fmla="*/ 1810014 w 12191998"/>
              <a:gd name="connsiteY25" fmla="*/ 20637 h 851265"/>
              <a:gd name="connsiteX26" fmla="*/ 1862402 w 12191998"/>
              <a:gd name="connsiteY26" fmla="*/ 9525 h 851265"/>
              <a:gd name="connsiteX27" fmla="*/ 1922727 w 12191998"/>
              <a:gd name="connsiteY27" fmla="*/ 3175 h 851265"/>
              <a:gd name="connsiteX28" fmla="*/ 1990989 w 12191998"/>
              <a:gd name="connsiteY28" fmla="*/ 0 h 851265"/>
              <a:gd name="connsiteX29" fmla="*/ 2059252 w 12191998"/>
              <a:gd name="connsiteY29" fmla="*/ 3175 h 851265"/>
              <a:gd name="connsiteX30" fmla="*/ 2119577 w 12191998"/>
              <a:gd name="connsiteY30" fmla="*/ 9525 h 851265"/>
              <a:gd name="connsiteX31" fmla="*/ 2171964 w 12191998"/>
              <a:gd name="connsiteY31" fmla="*/ 20637 h 851265"/>
              <a:gd name="connsiteX32" fmla="*/ 2218002 w 12191998"/>
              <a:gd name="connsiteY32" fmla="*/ 36512 h 851265"/>
              <a:gd name="connsiteX33" fmla="*/ 2259277 w 12191998"/>
              <a:gd name="connsiteY33" fmla="*/ 52387 h 851265"/>
              <a:gd name="connsiteX34" fmla="*/ 2295789 w 12191998"/>
              <a:gd name="connsiteY34" fmla="*/ 68262 h 851265"/>
              <a:gd name="connsiteX35" fmla="*/ 2333889 w 12191998"/>
              <a:gd name="connsiteY35" fmla="*/ 87312 h 851265"/>
              <a:gd name="connsiteX36" fmla="*/ 2371989 w 12191998"/>
              <a:gd name="connsiteY36" fmla="*/ 106362 h 851265"/>
              <a:gd name="connsiteX37" fmla="*/ 2408502 w 12191998"/>
              <a:gd name="connsiteY37" fmla="*/ 125412 h 851265"/>
              <a:gd name="connsiteX38" fmla="*/ 2449777 w 12191998"/>
              <a:gd name="connsiteY38" fmla="*/ 141287 h 851265"/>
              <a:gd name="connsiteX39" fmla="*/ 2495814 w 12191998"/>
              <a:gd name="connsiteY39" fmla="*/ 155575 h 851265"/>
              <a:gd name="connsiteX40" fmla="*/ 2548202 w 12191998"/>
              <a:gd name="connsiteY40" fmla="*/ 166687 h 851265"/>
              <a:gd name="connsiteX41" fmla="*/ 2608527 w 12191998"/>
              <a:gd name="connsiteY41" fmla="*/ 174625 h 851265"/>
              <a:gd name="connsiteX42" fmla="*/ 2676789 w 12191998"/>
              <a:gd name="connsiteY42" fmla="*/ 176212 h 851265"/>
              <a:gd name="connsiteX43" fmla="*/ 2745052 w 12191998"/>
              <a:gd name="connsiteY43" fmla="*/ 174625 h 851265"/>
              <a:gd name="connsiteX44" fmla="*/ 2805377 w 12191998"/>
              <a:gd name="connsiteY44" fmla="*/ 166687 h 851265"/>
              <a:gd name="connsiteX45" fmla="*/ 2857764 w 12191998"/>
              <a:gd name="connsiteY45" fmla="*/ 155575 h 851265"/>
              <a:gd name="connsiteX46" fmla="*/ 2903802 w 12191998"/>
              <a:gd name="connsiteY46" fmla="*/ 141287 h 851265"/>
              <a:gd name="connsiteX47" fmla="*/ 2945077 w 12191998"/>
              <a:gd name="connsiteY47" fmla="*/ 125412 h 851265"/>
              <a:gd name="connsiteX48" fmla="*/ 2981589 w 12191998"/>
              <a:gd name="connsiteY48" fmla="*/ 106362 h 851265"/>
              <a:gd name="connsiteX49" fmla="*/ 3019689 w 12191998"/>
              <a:gd name="connsiteY49" fmla="*/ 87312 h 851265"/>
              <a:gd name="connsiteX50" fmla="*/ 3057789 w 12191998"/>
              <a:gd name="connsiteY50" fmla="*/ 68262 h 851265"/>
              <a:gd name="connsiteX51" fmla="*/ 3094302 w 12191998"/>
              <a:gd name="connsiteY51" fmla="*/ 52387 h 851265"/>
              <a:gd name="connsiteX52" fmla="*/ 3135577 w 12191998"/>
              <a:gd name="connsiteY52" fmla="*/ 36512 h 851265"/>
              <a:gd name="connsiteX53" fmla="*/ 3181614 w 12191998"/>
              <a:gd name="connsiteY53" fmla="*/ 20637 h 851265"/>
              <a:gd name="connsiteX54" fmla="*/ 3234002 w 12191998"/>
              <a:gd name="connsiteY54" fmla="*/ 9525 h 851265"/>
              <a:gd name="connsiteX55" fmla="*/ 3294327 w 12191998"/>
              <a:gd name="connsiteY55" fmla="*/ 3175 h 851265"/>
              <a:gd name="connsiteX56" fmla="*/ 3361002 w 12191998"/>
              <a:gd name="connsiteY56" fmla="*/ 0 h 851265"/>
              <a:gd name="connsiteX57" fmla="*/ 3430852 w 12191998"/>
              <a:gd name="connsiteY57" fmla="*/ 3175 h 851265"/>
              <a:gd name="connsiteX58" fmla="*/ 3491177 w 12191998"/>
              <a:gd name="connsiteY58" fmla="*/ 9525 h 851265"/>
              <a:gd name="connsiteX59" fmla="*/ 3543564 w 12191998"/>
              <a:gd name="connsiteY59" fmla="*/ 20637 h 851265"/>
              <a:gd name="connsiteX60" fmla="*/ 3589602 w 12191998"/>
              <a:gd name="connsiteY60" fmla="*/ 36512 h 851265"/>
              <a:gd name="connsiteX61" fmla="*/ 3630877 w 12191998"/>
              <a:gd name="connsiteY61" fmla="*/ 52387 h 851265"/>
              <a:gd name="connsiteX62" fmla="*/ 3667389 w 12191998"/>
              <a:gd name="connsiteY62" fmla="*/ 68262 h 851265"/>
              <a:gd name="connsiteX63" fmla="*/ 3705489 w 12191998"/>
              <a:gd name="connsiteY63" fmla="*/ 87312 h 851265"/>
              <a:gd name="connsiteX64" fmla="*/ 3743589 w 12191998"/>
              <a:gd name="connsiteY64" fmla="*/ 106362 h 851265"/>
              <a:gd name="connsiteX65" fmla="*/ 3780102 w 12191998"/>
              <a:gd name="connsiteY65" fmla="*/ 125412 h 851265"/>
              <a:gd name="connsiteX66" fmla="*/ 3821377 w 12191998"/>
              <a:gd name="connsiteY66" fmla="*/ 141287 h 851265"/>
              <a:gd name="connsiteX67" fmla="*/ 3867414 w 12191998"/>
              <a:gd name="connsiteY67" fmla="*/ 155575 h 851265"/>
              <a:gd name="connsiteX68" fmla="*/ 3919802 w 12191998"/>
              <a:gd name="connsiteY68" fmla="*/ 166687 h 851265"/>
              <a:gd name="connsiteX69" fmla="*/ 3980127 w 12191998"/>
              <a:gd name="connsiteY69" fmla="*/ 174625 h 851265"/>
              <a:gd name="connsiteX70" fmla="*/ 4048389 w 12191998"/>
              <a:gd name="connsiteY70" fmla="*/ 176212 h 851265"/>
              <a:gd name="connsiteX71" fmla="*/ 4116652 w 12191998"/>
              <a:gd name="connsiteY71" fmla="*/ 174625 h 851265"/>
              <a:gd name="connsiteX72" fmla="*/ 4176977 w 12191998"/>
              <a:gd name="connsiteY72" fmla="*/ 166687 h 851265"/>
              <a:gd name="connsiteX73" fmla="*/ 4229364 w 12191998"/>
              <a:gd name="connsiteY73" fmla="*/ 155575 h 851265"/>
              <a:gd name="connsiteX74" fmla="*/ 4275402 w 12191998"/>
              <a:gd name="connsiteY74" fmla="*/ 141287 h 851265"/>
              <a:gd name="connsiteX75" fmla="*/ 4316677 w 12191998"/>
              <a:gd name="connsiteY75" fmla="*/ 125412 h 851265"/>
              <a:gd name="connsiteX76" fmla="*/ 4353189 w 12191998"/>
              <a:gd name="connsiteY76" fmla="*/ 106362 h 851265"/>
              <a:gd name="connsiteX77" fmla="*/ 4429389 w 12191998"/>
              <a:gd name="connsiteY77" fmla="*/ 68262 h 851265"/>
              <a:gd name="connsiteX78" fmla="*/ 4465902 w 12191998"/>
              <a:gd name="connsiteY78" fmla="*/ 52387 h 851265"/>
              <a:gd name="connsiteX79" fmla="*/ 4507177 w 12191998"/>
              <a:gd name="connsiteY79" fmla="*/ 36512 h 851265"/>
              <a:gd name="connsiteX80" fmla="*/ 4553216 w 12191998"/>
              <a:gd name="connsiteY80" fmla="*/ 20637 h 851265"/>
              <a:gd name="connsiteX81" fmla="*/ 4605602 w 12191998"/>
              <a:gd name="connsiteY81" fmla="*/ 9525 h 851265"/>
              <a:gd name="connsiteX82" fmla="*/ 4665928 w 12191998"/>
              <a:gd name="connsiteY82" fmla="*/ 3175 h 851265"/>
              <a:gd name="connsiteX83" fmla="*/ 4734189 w 12191998"/>
              <a:gd name="connsiteY83" fmla="*/ 0 h 851265"/>
              <a:gd name="connsiteX84" fmla="*/ 4802453 w 12191998"/>
              <a:gd name="connsiteY84" fmla="*/ 3175 h 851265"/>
              <a:gd name="connsiteX85" fmla="*/ 4862777 w 12191998"/>
              <a:gd name="connsiteY85" fmla="*/ 9525 h 851265"/>
              <a:gd name="connsiteX86" fmla="*/ 4915165 w 12191998"/>
              <a:gd name="connsiteY86" fmla="*/ 20637 h 851265"/>
              <a:gd name="connsiteX87" fmla="*/ 4961202 w 12191998"/>
              <a:gd name="connsiteY87" fmla="*/ 36512 h 851265"/>
              <a:gd name="connsiteX88" fmla="*/ 5002478 w 12191998"/>
              <a:gd name="connsiteY88" fmla="*/ 52387 h 851265"/>
              <a:gd name="connsiteX89" fmla="*/ 5038989 w 12191998"/>
              <a:gd name="connsiteY89" fmla="*/ 68262 h 851265"/>
              <a:gd name="connsiteX90" fmla="*/ 5077091 w 12191998"/>
              <a:gd name="connsiteY90" fmla="*/ 87312 h 851265"/>
              <a:gd name="connsiteX91" fmla="*/ 5115189 w 12191998"/>
              <a:gd name="connsiteY91" fmla="*/ 106362 h 851265"/>
              <a:gd name="connsiteX92" fmla="*/ 5151702 w 12191998"/>
              <a:gd name="connsiteY92" fmla="*/ 125412 h 851265"/>
              <a:gd name="connsiteX93" fmla="*/ 5192978 w 12191998"/>
              <a:gd name="connsiteY93" fmla="*/ 141287 h 851265"/>
              <a:gd name="connsiteX94" fmla="*/ 5239014 w 12191998"/>
              <a:gd name="connsiteY94" fmla="*/ 155575 h 851265"/>
              <a:gd name="connsiteX95" fmla="*/ 5291401 w 12191998"/>
              <a:gd name="connsiteY95" fmla="*/ 166687 h 851265"/>
              <a:gd name="connsiteX96" fmla="*/ 5351727 w 12191998"/>
              <a:gd name="connsiteY96" fmla="*/ 174625 h 851265"/>
              <a:gd name="connsiteX97" fmla="*/ 5410199 w 12191998"/>
              <a:gd name="connsiteY97" fmla="*/ 175985 h 851265"/>
              <a:gd name="connsiteX98" fmla="*/ 5468671 w 12191998"/>
              <a:gd name="connsiteY98" fmla="*/ 174625 h 851265"/>
              <a:gd name="connsiteX99" fmla="*/ 5528996 w 12191998"/>
              <a:gd name="connsiteY99" fmla="*/ 166687 h 851265"/>
              <a:gd name="connsiteX100" fmla="*/ 5581383 w 12191998"/>
              <a:gd name="connsiteY100" fmla="*/ 155575 h 851265"/>
              <a:gd name="connsiteX101" fmla="*/ 5627421 w 12191998"/>
              <a:gd name="connsiteY101" fmla="*/ 141287 h 851265"/>
              <a:gd name="connsiteX102" fmla="*/ 5668696 w 12191998"/>
              <a:gd name="connsiteY102" fmla="*/ 125412 h 851265"/>
              <a:gd name="connsiteX103" fmla="*/ 5705210 w 12191998"/>
              <a:gd name="connsiteY103" fmla="*/ 106362 h 851265"/>
              <a:gd name="connsiteX104" fmla="*/ 5743308 w 12191998"/>
              <a:gd name="connsiteY104" fmla="*/ 87312 h 851265"/>
              <a:gd name="connsiteX105" fmla="*/ 5781408 w 12191998"/>
              <a:gd name="connsiteY105" fmla="*/ 68262 h 851265"/>
              <a:gd name="connsiteX106" fmla="*/ 5817921 w 12191998"/>
              <a:gd name="connsiteY106" fmla="*/ 52387 h 851265"/>
              <a:gd name="connsiteX107" fmla="*/ 5859196 w 12191998"/>
              <a:gd name="connsiteY107" fmla="*/ 36512 h 851265"/>
              <a:gd name="connsiteX108" fmla="*/ 5905234 w 12191998"/>
              <a:gd name="connsiteY108" fmla="*/ 20637 h 851265"/>
              <a:gd name="connsiteX109" fmla="*/ 5957621 w 12191998"/>
              <a:gd name="connsiteY109" fmla="*/ 9525 h 851265"/>
              <a:gd name="connsiteX110" fmla="*/ 6017948 w 12191998"/>
              <a:gd name="connsiteY110" fmla="*/ 3175 h 851265"/>
              <a:gd name="connsiteX111" fmla="*/ 6086210 w 12191998"/>
              <a:gd name="connsiteY111" fmla="*/ 0 h 851265"/>
              <a:gd name="connsiteX112" fmla="*/ 6095999 w 12191998"/>
              <a:gd name="connsiteY112" fmla="*/ 455 h 851265"/>
              <a:gd name="connsiteX113" fmla="*/ 6105789 w 12191998"/>
              <a:gd name="connsiteY113" fmla="*/ 0 h 851265"/>
              <a:gd name="connsiteX114" fmla="*/ 6174052 w 12191998"/>
              <a:gd name="connsiteY114" fmla="*/ 3175 h 851265"/>
              <a:gd name="connsiteX115" fmla="*/ 6234377 w 12191998"/>
              <a:gd name="connsiteY115" fmla="*/ 9525 h 851265"/>
              <a:gd name="connsiteX116" fmla="*/ 6286764 w 12191998"/>
              <a:gd name="connsiteY116" fmla="*/ 20637 h 851265"/>
              <a:gd name="connsiteX117" fmla="*/ 6332802 w 12191998"/>
              <a:gd name="connsiteY117" fmla="*/ 36512 h 851265"/>
              <a:gd name="connsiteX118" fmla="*/ 6374077 w 12191998"/>
              <a:gd name="connsiteY118" fmla="*/ 52387 h 851265"/>
              <a:gd name="connsiteX119" fmla="*/ 6410589 w 12191998"/>
              <a:gd name="connsiteY119" fmla="*/ 68262 h 851265"/>
              <a:gd name="connsiteX120" fmla="*/ 6448689 w 12191998"/>
              <a:gd name="connsiteY120" fmla="*/ 87312 h 851265"/>
              <a:gd name="connsiteX121" fmla="*/ 6486789 w 12191998"/>
              <a:gd name="connsiteY121" fmla="*/ 106362 h 851265"/>
              <a:gd name="connsiteX122" fmla="*/ 6523302 w 12191998"/>
              <a:gd name="connsiteY122" fmla="*/ 125412 h 851265"/>
              <a:gd name="connsiteX123" fmla="*/ 6564577 w 12191998"/>
              <a:gd name="connsiteY123" fmla="*/ 141287 h 851265"/>
              <a:gd name="connsiteX124" fmla="*/ 6610614 w 12191998"/>
              <a:gd name="connsiteY124" fmla="*/ 155575 h 851265"/>
              <a:gd name="connsiteX125" fmla="*/ 6663002 w 12191998"/>
              <a:gd name="connsiteY125" fmla="*/ 166687 h 851265"/>
              <a:gd name="connsiteX126" fmla="*/ 6723327 w 12191998"/>
              <a:gd name="connsiteY126" fmla="*/ 174625 h 851265"/>
              <a:gd name="connsiteX127" fmla="*/ 6781799 w 12191998"/>
              <a:gd name="connsiteY127" fmla="*/ 175985 h 851265"/>
              <a:gd name="connsiteX128" fmla="*/ 6840271 w 12191998"/>
              <a:gd name="connsiteY128" fmla="*/ 174625 h 851265"/>
              <a:gd name="connsiteX129" fmla="*/ 6900596 w 12191998"/>
              <a:gd name="connsiteY129" fmla="*/ 166687 h 851265"/>
              <a:gd name="connsiteX130" fmla="*/ 6952983 w 12191998"/>
              <a:gd name="connsiteY130" fmla="*/ 155575 h 851265"/>
              <a:gd name="connsiteX131" fmla="*/ 6999021 w 12191998"/>
              <a:gd name="connsiteY131" fmla="*/ 141287 h 851265"/>
              <a:gd name="connsiteX132" fmla="*/ 7040296 w 12191998"/>
              <a:gd name="connsiteY132" fmla="*/ 125412 h 851265"/>
              <a:gd name="connsiteX133" fmla="*/ 7076808 w 12191998"/>
              <a:gd name="connsiteY133" fmla="*/ 106362 h 851265"/>
              <a:gd name="connsiteX134" fmla="*/ 7114908 w 12191998"/>
              <a:gd name="connsiteY134" fmla="*/ 87312 h 851265"/>
              <a:gd name="connsiteX135" fmla="*/ 7153008 w 12191998"/>
              <a:gd name="connsiteY135" fmla="*/ 68262 h 851265"/>
              <a:gd name="connsiteX136" fmla="*/ 7189521 w 12191998"/>
              <a:gd name="connsiteY136" fmla="*/ 52387 h 851265"/>
              <a:gd name="connsiteX137" fmla="*/ 7230796 w 12191998"/>
              <a:gd name="connsiteY137" fmla="*/ 36512 h 851265"/>
              <a:gd name="connsiteX138" fmla="*/ 7276833 w 12191998"/>
              <a:gd name="connsiteY138" fmla="*/ 20637 h 851265"/>
              <a:gd name="connsiteX139" fmla="*/ 7329221 w 12191998"/>
              <a:gd name="connsiteY139" fmla="*/ 9525 h 851265"/>
              <a:gd name="connsiteX140" fmla="*/ 7389546 w 12191998"/>
              <a:gd name="connsiteY140" fmla="*/ 3175 h 851265"/>
              <a:gd name="connsiteX141" fmla="*/ 7457808 w 12191998"/>
              <a:gd name="connsiteY141" fmla="*/ 0 h 851265"/>
              <a:gd name="connsiteX142" fmla="*/ 7526071 w 12191998"/>
              <a:gd name="connsiteY142" fmla="*/ 3175 h 851265"/>
              <a:gd name="connsiteX143" fmla="*/ 7586396 w 12191998"/>
              <a:gd name="connsiteY143" fmla="*/ 9525 h 851265"/>
              <a:gd name="connsiteX144" fmla="*/ 7638783 w 12191998"/>
              <a:gd name="connsiteY144" fmla="*/ 20637 h 851265"/>
              <a:gd name="connsiteX145" fmla="*/ 7684821 w 12191998"/>
              <a:gd name="connsiteY145" fmla="*/ 36512 h 851265"/>
              <a:gd name="connsiteX146" fmla="*/ 7726096 w 12191998"/>
              <a:gd name="connsiteY146" fmla="*/ 52387 h 851265"/>
              <a:gd name="connsiteX147" fmla="*/ 7762608 w 12191998"/>
              <a:gd name="connsiteY147" fmla="*/ 68262 h 851265"/>
              <a:gd name="connsiteX148" fmla="*/ 7800708 w 12191998"/>
              <a:gd name="connsiteY148" fmla="*/ 87312 h 851265"/>
              <a:gd name="connsiteX149" fmla="*/ 7838808 w 12191998"/>
              <a:gd name="connsiteY149" fmla="*/ 106362 h 851265"/>
              <a:gd name="connsiteX150" fmla="*/ 7875321 w 12191998"/>
              <a:gd name="connsiteY150" fmla="*/ 125412 h 851265"/>
              <a:gd name="connsiteX151" fmla="*/ 7916596 w 12191998"/>
              <a:gd name="connsiteY151" fmla="*/ 141287 h 851265"/>
              <a:gd name="connsiteX152" fmla="*/ 7962633 w 12191998"/>
              <a:gd name="connsiteY152" fmla="*/ 155575 h 851265"/>
              <a:gd name="connsiteX153" fmla="*/ 8015021 w 12191998"/>
              <a:gd name="connsiteY153" fmla="*/ 166687 h 851265"/>
              <a:gd name="connsiteX154" fmla="*/ 8075346 w 12191998"/>
              <a:gd name="connsiteY154" fmla="*/ 174625 h 851265"/>
              <a:gd name="connsiteX155" fmla="*/ 8143608 w 12191998"/>
              <a:gd name="connsiteY155" fmla="*/ 176212 h 851265"/>
              <a:gd name="connsiteX156" fmla="*/ 8211871 w 12191998"/>
              <a:gd name="connsiteY156" fmla="*/ 174625 h 851265"/>
              <a:gd name="connsiteX157" fmla="*/ 8272196 w 12191998"/>
              <a:gd name="connsiteY157" fmla="*/ 166687 h 851265"/>
              <a:gd name="connsiteX158" fmla="*/ 8324583 w 12191998"/>
              <a:gd name="connsiteY158" fmla="*/ 155575 h 851265"/>
              <a:gd name="connsiteX159" fmla="*/ 8370621 w 12191998"/>
              <a:gd name="connsiteY159" fmla="*/ 141287 h 851265"/>
              <a:gd name="connsiteX160" fmla="*/ 8411896 w 12191998"/>
              <a:gd name="connsiteY160" fmla="*/ 125412 h 851265"/>
              <a:gd name="connsiteX161" fmla="*/ 8448408 w 12191998"/>
              <a:gd name="connsiteY161" fmla="*/ 106362 h 851265"/>
              <a:gd name="connsiteX162" fmla="*/ 8486508 w 12191998"/>
              <a:gd name="connsiteY162" fmla="*/ 87312 h 851265"/>
              <a:gd name="connsiteX163" fmla="*/ 8524608 w 12191998"/>
              <a:gd name="connsiteY163" fmla="*/ 68262 h 851265"/>
              <a:gd name="connsiteX164" fmla="*/ 8561120 w 12191998"/>
              <a:gd name="connsiteY164" fmla="*/ 52387 h 851265"/>
              <a:gd name="connsiteX165" fmla="*/ 8602396 w 12191998"/>
              <a:gd name="connsiteY165" fmla="*/ 36512 h 851265"/>
              <a:gd name="connsiteX166" fmla="*/ 8648432 w 12191998"/>
              <a:gd name="connsiteY166" fmla="*/ 20637 h 851265"/>
              <a:gd name="connsiteX167" fmla="*/ 8700820 w 12191998"/>
              <a:gd name="connsiteY167" fmla="*/ 9525 h 851265"/>
              <a:gd name="connsiteX168" fmla="*/ 8761146 w 12191998"/>
              <a:gd name="connsiteY168" fmla="*/ 3175 h 851265"/>
              <a:gd name="connsiteX169" fmla="*/ 8827820 w 12191998"/>
              <a:gd name="connsiteY169" fmla="*/ 0 h 851265"/>
              <a:gd name="connsiteX170" fmla="*/ 8897670 w 12191998"/>
              <a:gd name="connsiteY170" fmla="*/ 3175 h 851265"/>
              <a:gd name="connsiteX171" fmla="*/ 8957996 w 12191998"/>
              <a:gd name="connsiteY171" fmla="*/ 9525 h 851265"/>
              <a:gd name="connsiteX172" fmla="*/ 9010382 w 12191998"/>
              <a:gd name="connsiteY172" fmla="*/ 20637 h 851265"/>
              <a:gd name="connsiteX173" fmla="*/ 9056420 w 12191998"/>
              <a:gd name="connsiteY173" fmla="*/ 36512 h 851265"/>
              <a:gd name="connsiteX174" fmla="*/ 9097696 w 12191998"/>
              <a:gd name="connsiteY174" fmla="*/ 52387 h 851265"/>
              <a:gd name="connsiteX175" fmla="*/ 9134208 w 12191998"/>
              <a:gd name="connsiteY175" fmla="*/ 68262 h 851265"/>
              <a:gd name="connsiteX176" fmla="*/ 9172308 w 12191998"/>
              <a:gd name="connsiteY176" fmla="*/ 87312 h 851265"/>
              <a:gd name="connsiteX177" fmla="*/ 9210408 w 12191998"/>
              <a:gd name="connsiteY177" fmla="*/ 106362 h 851265"/>
              <a:gd name="connsiteX178" fmla="*/ 9246920 w 12191998"/>
              <a:gd name="connsiteY178" fmla="*/ 125412 h 851265"/>
              <a:gd name="connsiteX179" fmla="*/ 9288196 w 12191998"/>
              <a:gd name="connsiteY179" fmla="*/ 141287 h 851265"/>
              <a:gd name="connsiteX180" fmla="*/ 9334232 w 12191998"/>
              <a:gd name="connsiteY180" fmla="*/ 155575 h 851265"/>
              <a:gd name="connsiteX181" fmla="*/ 9386620 w 12191998"/>
              <a:gd name="connsiteY181" fmla="*/ 166687 h 851265"/>
              <a:gd name="connsiteX182" fmla="*/ 9446946 w 12191998"/>
              <a:gd name="connsiteY182" fmla="*/ 174625 h 851265"/>
              <a:gd name="connsiteX183" fmla="*/ 9515208 w 12191998"/>
              <a:gd name="connsiteY183" fmla="*/ 176212 h 851265"/>
              <a:gd name="connsiteX184" fmla="*/ 9583470 w 12191998"/>
              <a:gd name="connsiteY184" fmla="*/ 174625 h 851265"/>
              <a:gd name="connsiteX185" fmla="*/ 9643796 w 12191998"/>
              <a:gd name="connsiteY185" fmla="*/ 166687 h 851265"/>
              <a:gd name="connsiteX186" fmla="*/ 9696182 w 12191998"/>
              <a:gd name="connsiteY186" fmla="*/ 155575 h 851265"/>
              <a:gd name="connsiteX187" fmla="*/ 9742220 w 12191998"/>
              <a:gd name="connsiteY187" fmla="*/ 141287 h 851265"/>
              <a:gd name="connsiteX188" fmla="*/ 9783496 w 12191998"/>
              <a:gd name="connsiteY188" fmla="*/ 125412 h 851265"/>
              <a:gd name="connsiteX189" fmla="*/ 9820008 w 12191998"/>
              <a:gd name="connsiteY189" fmla="*/ 106362 h 851265"/>
              <a:gd name="connsiteX190" fmla="*/ 9896208 w 12191998"/>
              <a:gd name="connsiteY190" fmla="*/ 68262 h 851265"/>
              <a:gd name="connsiteX191" fmla="*/ 9932720 w 12191998"/>
              <a:gd name="connsiteY191" fmla="*/ 52387 h 851265"/>
              <a:gd name="connsiteX192" fmla="*/ 9973996 w 12191998"/>
              <a:gd name="connsiteY192" fmla="*/ 36512 h 851265"/>
              <a:gd name="connsiteX193" fmla="*/ 10020032 w 12191998"/>
              <a:gd name="connsiteY193" fmla="*/ 20637 h 851265"/>
              <a:gd name="connsiteX194" fmla="*/ 10072420 w 12191998"/>
              <a:gd name="connsiteY194" fmla="*/ 9525 h 851265"/>
              <a:gd name="connsiteX195" fmla="*/ 10132746 w 12191998"/>
              <a:gd name="connsiteY195" fmla="*/ 3175 h 851265"/>
              <a:gd name="connsiteX196" fmla="*/ 10201008 w 12191998"/>
              <a:gd name="connsiteY196" fmla="*/ 0 h 851265"/>
              <a:gd name="connsiteX197" fmla="*/ 10269270 w 12191998"/>
              <a:gd name="connsiteY197" fmla="*/ 3175 h 851265"/>
              <a:gd name="connsiteX198" fmla="*/ 10329596 w 12191998"/>
              <a:gd name="connsiteY198" fmla="*/ 9525 h 851265"/>
              <a:gd name="connsiteX199" fmla="*/ 10381982 w 12191998"/>
              <a:gd name="connsiteY199" fmla="*/ 20637 h 851265"/>
              <a:gd name="connsiteX200" fmla="*/ 10428020 w 12191998"/>
              <a:gd name="connsiteY200" fmla="*/ 36512 h 851265"/>
              <a:gd name="connsiteX201" fmla="*/ 10469296 w 12191998"/>
              <a:gd name="connsiteY201" fmla="*/ 52387 h 851265"/>
              <a:gd name="connsiteX202" fmla="*/ 10505808 w 12191998"/>
              <a:gd name="connsiteY202" fmla="*/ 68262 h 851265"/>
              <a:gd name="connsiteX203" fmla="*/ 10543908 w 12191998"/>
              <a:gd name="connsiteY203" fmla="*/ 87312 h 851265"/>
              <a:gd name="connsiteX204" fmla="*/ 10582008 w 12191998"/>
              <a:gd name="connsiteY204" fmla="*/ 106362 h 851265"/>
              <a:gd name="connsiteX205" fmla="*/ 10618520 w 12191998"/>
              <a:gd name="connsiteY205" fmla="*/ 125412 h 851265"/>
              <a:gd name="connsiteX206" fmla="*/ 10659796 w 12191998"/>
              <a:gd name="connsiteY206" fmla="*/ 141287 h 851265"/>
              <a:gd name="connsiteX207" fmla="*/ 10705832 w 12191998"/>
              <a:gd name="connsiteY207" fmla="*/ 155575 h 851265"/>
              <a:gd name="connsiteX208" fmla="*/ 10758220 w 12191998"/>
              <a:gd name="connsiteY208" fmla="*/ 166687 h 851265"/>
              <a:gd name="connsiteX209" fmla="*/ 10818546 w 12191998"/>
              <a:gd name="connsiteY209" fmla="*/ 174625 h 851265"/>
              <a:gd name="connsiteX210" fmla="*/ 10886808 w 12191998"/>
              <a:gd name="connsiteY210" fmla="*/ 176212 h 851265"/>
              <a:gd name="connsiteX211" fmla="*/ 10955070 w 12191998"/>
              <a:gd name="connsiteY211" fmla="*/ 174625 h 851265"/>
              <a:gd name="connsiteX212" fmla="*/ 11015396 w 12191998"/>
              <a:gd name="connsiteY212" fmla="*/ 166687 h 851265"/>
              <a:gd name="connsiteX213" fmla="*/ 11067782 w 12191998"/>
              <a:gd name="connsiteY213" fmla="*/ 155575 h 851265"/>
              <a:gd name="connsiteX214" fmla="*/ 11113820 w 12191998"/>
              <a:gd name="connsiteY214" fmla="*/ 141287 h 851265"/>
              <a:gd name="connsiteX215" fmla="*/ 11155096 w 12191998"/>
              <a:gd name="connsiteY215" fmla="*/ 125412 h 851265"/>
              <a:gd name="connsiteX216" fmla="*/ 11191608 w 12191998"/>
              <a:gd name="connsiteY216" fmla="*/ 106362 h 851265"/>
              <a:gd name="connsiteX217" fmla="*/ 11229708 w 12191998"/>
              <a:gd name="connsiteY217" fmla="*/ 87312 h 851265"/>
              <a:gd name="connsiteX218" fmla="*/ 11267808 w 12191998"/>
              <a:gd name="connsiteY218" fmla="*/ 68262 h 851265"/>
              <a:gd name="connsiteX219" fmla="*/ 11304320 w 12191998"/>
              <a:gd name="connsiteY219" fmla="*/ 52387 h 851265"/>
              <a:gd name="connsiteX220" fmla="*/ 11345596 w 12191998"/>
              <a:gd name="connsiteY220" fmla="*/ 36512 h 851265"/>
              <a:gd name="connsiteX221" fmla="*/ 11391632 w 12191998"/>
              <a:gd name="connsiteY221" fmla="*/ 20637 h 851265"/>
              <a:gd name="connsiteX222" fmla="*/ 11444020 w 12191998"/>
              <a:gd name="connsiteY222" fmla="*/ 9525 h 851265"/>
              <a:gd name="connsiteX223" fmla="*/ 11504346 w 12191998"/>
              <a:gd name="connsiteY223" fmla="*/ 3175 h 851265"/>
              <a:gd name="connsiteX224" fmla="*/ 11572608 w 12191998"/>
              <a:gd name="connsiteY224" fmla="*/ 0 h 851265"/>
              <a:gd name="connsiteX225" fmla="*/ 11640870 w 12191998"/>
              <a:gd name="connsiteY225" fmla="*/ 3175 h 851265"/>
              <a:gd name="connsiteX226" fmla="*/ 11701196 w 12191998"/>
              <a:gd name="connsiteY226" fmla="*/ 9525 h 851265"/>
              <a:gd name="connsiteX227" fmla="*/ 11753582 w 12191998"/>
              <a:gd name="connsiteY227" fmla="*/ 20637 h 851265"/>
              <a:gd name="connsiteX228" fmla="*/ 11799620 w 12191998"/>
              <a:gd name="connsiteY228" fmla="*/ 36512 h 851265"/>
              <a:gd name="connsiteX229" fmla="*/ 11840896 w 12191998"/>
              <a:gd name="connsiteY229" fmla="*/ 52387 h 851265"/>
              <a:gd name="connsiteX230" fmla="*/ 11877408 w 12191998"/>
              <a:gd name="connsiteY230" fmla="*/ 68262 h 851265"/>
              <a:gd name="connsiteX231" fmla="*/ 11915508 w 12191998"/>
              <a:gd name="connsiteY231" fmla="*/ 87312 h 851265"/>
              <a:gd name="connsiteX232" fmla="*/ 11953608 w 12191998"/>
              <a:gd name="connsiteY232" fmla="*/ 106362 h 851265"/>
              <a:gd name="connsiteX233" fmla="*/ 11990120 w 12191998"/>
              <a:gd name="connsiteY233" fmla="*/ 125412 h 851265"/>
              <a:gd name="connsiteX234" fmla="*/ 12031396 w 12191998"/>
              <a:gd name="connsiteY234" fmla="*/ 141287 h 851265"/>
              <a:gd name="connsiteX235" fmla="*/ 12077432 w 12191998"/>
              <a:gd name="connsiteY235" fmla="*/ 155575 h 851265"/>
              <a:gd name="connsiteX236" fmla="*/ 12129820 w 12191998"/>
              <a:gd name="connsiteY236" fmla="*/ 166688 h 851265"/>
              <a:gd name="connsiteX237" fmla="*/ 12190146 w 12191998"/>
              <a:gd name="connsiteY237" fmla="*/ 174625 h 851265"/>
              <a:gd name="connsiteX238" fmla="*/ 12191998 w 12191998"/>
              <a:gd name="connsiteY238" fmla="*/ 174668 h 851265"/>
              <a:gd name="connsiteX239" fmla="*/ 12191998 w 12191998"/>
              <a:gd name="connsiteY239" fmla="*/ 851265 h 851265"/>
              <a:gd name="connsiteX240" fmla="*/ 0 w 12191998"/>
              <a:gd name="connsiteY240" fmla="*/ 851265 h 851265"/>
              <a:gd name="connsiteX241" fmla="*/ 0 w 12191998"/>
              <a:gd name="connsiteY241" fmla="*/ 174668 h 851265"/>
              <a:gd name="connsiteX242" fmla="*/ 1852 w 12191998"/>
              <a:gd name="connsiteY242" fmla="*/ 174625 h 851265"/>
              <a:gd name="connsiteX243" fmla="*/ 62177 w 12191998"/>
              <a:gd name="connsiteY243" fmla="*/ 166687 h 851265"/>
              <a:gd name="connsiteX244" fmla="*/ 114564 w 12191998"/>
              <a:gd name="connsiteY244" fmla="*/ 155575 h 851265"/>
              <a:gd name="connsiteX245" fmla="*/ 160602 w 12191998"/>
              <a:gd name="connsiteY245" fmla="*/ 141287 h 851265"/>
              <a:gd name="connsiteX246" fmla="*/ 201877 w 12191998"/>
              <a:gd name="connsiteY246" fmla="*/ 125412 h 851265"/>
              <a:gd name="connsiteX247" fmla="*/ 238389 w 12191998"/>
              <a:gd name="connsiteY247" fmla="*/ 106362 h 851265"/>
              <a:gd name="connsiteX248" fmla="*/ 276489 w 12191998"/>
              <a:gd name="connsiteY248" fmla="*/ 87312 h 851265"/>
              <a:gd name="connsiteX249" fmla="*/ 314589 w 12191998"/>
              <a:gd name="connsiteY249" fmla="*/ 68262 h 851265"/>
              <a:gd name="connsiteX250" fmla="*/ 351102 w 12191998"/>
              <a:gd name="connsiteY250" fmla="*/ 52387 h 851265"/>
              <a:gd name="connsiteX251" fmla="*/ 392377 w 12191998"/>
              <a:gd name="connsiteY251" fmla="*/ 36512 h 851265"/>
              <a:gd name="connsiteX252" fmla="*/ 438414 w 12191998"/>
              <a:gd name="connsiteY252" fmla="*/ 20637 h 851265"/>
              <a:gd name="connsiteX253" fmla="*/ 490802 w 12191998"/>
              <a:gd name="connsiteY253" fmla="*/ 9525 h 851265"/>
              <a:gd name="connsiteX254" fmla="*/ 551127 w 12191998"/>
              <a:gd name="connsiteY254" fmla="*/ 3175 h 851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Lst>
            <a:rect l="l" t="t" r="r" b="b"/>
            <a:pathLst>
              <a:path w="12191998" h="851265">
                <a:moveTo>
                  <a:pt x="619389" y="0"/>
                </a:moveTo>
                <a:lnTo>
                  <a:pt x="687652" y="3175"/>
                </a:lnTo>
                <a:lnTo>
                  <a:pt x="747977" y="9525"/>
                </a:lnTo>
                <a:lnTo>
                  <a:pt x="800364" y="20637"/>
                </a:lnTo>
                <a:lnTo>
                  <a:pt x="846402" y="36512"/>
                </a:lnTo>
                <a:lnTo>
                  <a:pt x="887677" y="52387"/>
                </a:lnTo>
                <a:lnTo>
                  <a:pt x="924189" y="68262"/>
                </a:lnTo>
                <a:lnTo>
                  <a:pt x="962289" y="87312"/>
                </a:lnTo>
                <a:lnTo>
                  <a:pt x="1000389" y="106362"/>
                </a:lnTo>
                <a:lnTo>
                  <a:pt x="1036902" y="125412"/>
                </a:lnTo>
                <a:lnTo>
                  <a:pt x="1078177" y="141287"/>
                </a:lnTo>
                <a:lnTo>
                  <a:pt x="1124214" y="155575"/>
                </a:lnTo>
                <a:lnTo>
                  <a:pt x="1176602" y="166687"/>
                </a:lnTo>
                <a:lnTo>
                  <a:pt x="1236927" y="174625"/>
                </a:lnTo>
                <a:lnTo>
                  <a:pt x="1305189" y="176212"/>
                </a:lnTo>
                <a:lnTo>
                  <a:pt x="1373452" y="174625"/>
                </a:lnTo>
                <a:lnTo>
                  <a:pt x="1433777" y="166687"/>
                </a:lnTo>
                <a:lnTo>
                  <a:pt x="1486164" y="155575"/>
                </a:lnTo>
                <a:lnTo>
                  <a:pt x="1532202" y="141287"/>
                </a:lnTo>
                <a:lnTo>
                  <a:pt x="1573477" y="125412"/>
                </a:lnTo>
                <a:lnTo>
                  <a:pt x="1609989" y="106362"/>
                </a:lnTo>
                <a:lnTo>
                  <a:pt x="1648089" y="87312"/>
                </a:lnTo>
                <a:lnTo>
                  <a:pt x="1686189" y="68262"/>
                </a:lnTo>
                <a:lnTo>
                  <a:pt x="1722702" y="52387"/>
                </a:lnTo>
                <a:lnTo>
                  <a:pt x="1763977" y="36512"/>
                </a:lnTo>
                <a:lnTo>
                  <a:pt x="1810014" y="20637"/>
                </a:lnTo>
                <a:lnTo>
                  <a:pt x="1862402" y="9525"/>
                </a:lnTo>
                <a:lnTo>
                  <a:pt x="1922727" y="3175"/>
                </a:lnTo>
                <a:lnTo>
                  <a:pt x="1990989" y="0"/>
                </a:lnTo>
                <a:lnTo>
                  <a:pt x="2059252" y="3175"/>
                </a:lnTo>
                <a:lnTo>
                  <a:pt x="2119577" y="9525"/>
                </a:lnTo>
                <a:lnTo>
                  <a:pt x="2171964" y="20637"/>
                </a:lnTo>
                <a:lnTo>
                  <a:pt x="2218002" y="36512"/>
                </a:lnTo>
                <a:lnTo>
                  <a:pt x="2259277" y="52387"/>
                </a:lnTo>
                <a:lnTo>
                  <a:pt x="2295789" y="68262"/>
                </a:lnTo>
                <a:lnTo>
                  <a:pt x="2333889" y="87312"/>
                </a:lnTo>
                <a:lnTo>
                  <a:pt x="2371989" y="106362"/>
                </a:lnTo>
                <a:lnTo>
                  <a:pt x="2408502" y="125412"/>
                </a:lnTo>
                <a:lnTo>
                  <a:pt x="2449777" y="141287"/>
                </a:lnTo>
                <a:lnTo>
                  <a:pt x="2495814" y="155575"/>
                </a:lnTo>
                <a:lnTo>
                  <a:pt x="2548202" y="166687"/>
                </a:lnTo>
                <a:lnTo>
                  <a:pt x="2608527" y="174625"/>
                </a:lnTo>
                <a:lnTo>
                  <a:pt x="2676789" y="176212"/>
                </a:lnTo>
                <a:lnTo>
                  <a:pt x="2745052" y="174625"/>
                </a:lnTo>
                <a:lnTo>
                  <a:pt x="2805377" y="166687"/>
                </a:lnTo>
                <a:lnTo>
                  <a:pt x="2857764" y="155575"/>
                </a:lnTo>
                <a:lnTo>
                  <a:pt x="2903802" y="141287"/>
                </a:lnTo>
                <a:lnTo>
                  <a:pt x="2945077" y="125412"/>
                </a:lnTo>
                <a:lnTo>
                  <a:pt x="2981589" y="106362"/>
                </a:lnTo>
                <a:lnTo>
                  <a:pt x="3019689" y="87312"/>
                </a:lnTo>
                <a:lnTo>
                  <a:pt x="3057789" y="68262"/>
                </a:lnTo>
                <a:lnTo>
                  <a:pt x="3094302" y="52387"/>
                </a:lnTo>
                <a:lnTo>
                  <a:pt x="3135577" y="36512"/>
                </a:lnTo>
                <a:lnTo>
                  <a:pt x="3181614" y="20637"/>
                </a:lnTo>
                <a:lnTo>
                  <a:pt x="3234002" y="9525"/>
                </a:lnTo>
                <a:lnTo>
                  <a:pt x="3294327" y="3175"/>
                </a:lnTo>
                <a:lnTo>
                  <a:pt x="3361002" y="0"/>
                </a:lnTo>
                <a:lnTo>
                  <a:pt x="3430852" y="3175"/>
                </a:lnTo>
                <a:lnTo>
                  <a:pt x="3491177" y="9525"/>
                </a:lnTo>
                <a:lnTo>
                  <a:pt x="3543564" y="20637"/>
                </a:lnTo>
                <a:lnTo>
                  <a:pt x="3589602" y="36512"/>
                </a:lnTo>
                <a:lnTo>
                  <a:pt x="3630877" y="52387"/>
                </a:lnTo>
                <a:lnTo>
                  <a:pt x="3667389" y="68262"/>
                </a:lnTo>
                <a:lnTo>
                  <a:pt x="3705489" y="87312"/>
                </a:lnTo>
                <a:lnTo>
                  <a:pt x="3743589" y="106362"/>
                </a:lnTo>
                <a:lnTo>
                  <a:pt x="3780102" y="125412"/>
                </a:lnTo>
                <a:lnTo>
                  <a:pt x="3821377" y="141287"/>
                </a:lnTo>
                <a:lnTo>
                  <a:pt x="3867414" y="155575"/>
                </a:lnTo>
                <a:lnTo>
                  <a:pt x="3919802" y="166687"/>
                </a:lnTo>
                <a:lnTo>
                  <a:pt x="3980127" y="174625"/>
                </a:lnTo>
                <a:lnTo>
                  <a:pt x="4048389" y="176212"/>
                </a:lnTo>
                <a:lnTo>
                  <a:pt x="4116652" y="174625"/>
                </a:lnTo>
                <a:lnTo>
                  <a:pt x="4176977" y="166687"/>
                </a:lnTo>
                <a:lnTo>
                  <a:pt x="4229364" y="155575"/>
                </a:lnTo>
                <a:lnTo>
                  <a:pt x="4275402" y="141287"/>
                </a:lnTo>
                <a:lnTo>
                  <a:pt x="4316677" y="125412"/>
                </a:lnTo>
                <a:lnTo>
                  <a:pt x="4353189" y="106362"/>
                </a:lnTo>
                <a:lnTo>
                  <a:pt x="4429389" y="68262"/>
                </a:lnTo>
                <a:lnTo>
                  <a:pt x="4465902" y="52387"/>
                </a:lnTo>
                <a:lnTo>
                  <a:pt x="4507177" y="36512"/>
                </a:lnTo>
                <a:lnTo>
                  <a:pt x="4553216" y="20637"/>
                </a:lnTo>
                <a:lnTo>
                  <a:pt x="4605602" y="9525"/>
                </a:lnTo>
                <a:lnTo>
                  <a:pt x="4665928" y="3175"/>
                </a:lnTo>
                <a:lnTo>
                  <a:pt x="4734189" y="0"/>
                </a:lnTo>
                <a:lnTo>
                  <a:pt x="4802453" y="3175"/>
                </a:lnTo>
                <a:lnTo>
                  <a:pt x="4862777" y="9525"/>
                </a:lnTo>
                <a:lnTo>
                  <a:pt x="4915165" y="20637"/>
                </a:lnTo>
                <a:lnTo>
                  <a:pt x="4961202" y="36512"/>
                </a:lnTo>
                <a:lnTo>
                  <a:pt x="5002478" y="52387"/>
                </a:lnTo>
                <a:lnTo>
                  <a:pt x="5038989" y="68262"/>
                </a:lnTo>
                <a:lnTo>
                  <a:pt x="5077091" y="87312"/>
                </a:lnTo>
                <a:lnTo>
                  <a:pt x="5115189" y="106362"/>
                </a:lnTo>
                <a:lnTo>
                  <a:pt x="5151702" y="125412"/>
                </a:lnTo>
                <a:lnTo>
                  <a:pt x="5192978" y="141287"/>
                </a:lnTo>
                <a:lnTo>
                  <a:pt x="5239014" y="155575"/>
                </a:lnTo>
                <a:lnTo>
                  <a:pt x="5291401" y="166687"/>
                </a:lnTo>
                <a:lnTo>
                  <a:pt x="5351727" y="174625"/>
                </a:lnTo>
                <a:lnTo>
                  <a:pt x="5410199" y="175985"/>
                </a:lnTo>
                <a:lnTo>
                  <a:pt x="5468671" y="174625"/>
                </a:lnTo>
                <a:lnTo>
                  <a:pt x="5528996" y="166687"/>
                </a:lnTo>
                <a:lnTo>
                  <a:pt x="5581383" y="155575"/>
                </a:lnTo>
                <a:lnTo>
                  <a:pt x="5627421" y="141287"/>
                </a:lnTo>
                <a:lnTo>
                  <a:pt x="5668696" y="125412"/>
                </a:lnTo>
                <a:lnTo>
                  <a:pt x="5705210" y="106362"/>
                </a:lnTo>
                <a:lnTo>
                  <a:pt x="5743308" y="87312"/>
                </a:lnTo>
                <a:lnTo>
                  <a:pt x="5781408" y="68262"/>
                </a:lnTo>
                <a:lnTo>
                  <a:pt x="5817921" y="52387"/>
                </a:lnTo>
                <a:lnTo>
                  <a:pt x="5859196" y="36512"/>
                </a:lnTo>
                <a:lnTo>
                  <a:pt x="5905234" y="20637"/>
                </a:lnTo>
                <a:lnTo>
                  <a:pt x="5957621" y="9525"/>
                </a:lnTo>
                <a:lnTo>
                  <a:pt x="6017948" y="3175"/>
                </a:lnTo>
                <a:lnTo>
                  <a:pt x="6086210" y="0"/>
                </a:lnTo>
                <a:lnTo>
                  <a:pt x="6095999" y="455"/>
                </a:lnTo>
                <a:lnTo>
                  <a:pt x="6105789" y="0"/>
                </a:lnTo>
                <a:lnTo>
                  <a:pt x="6174052" y="3175"/>
                </a:lnTo>
                <a:lnTo>
                  <a:pt x="6234377" y="9525"/>
                </a:lnTo>
                <a:lnTo>
                  <a:pt x="6286764" y="20637"/>
                </a:lnTo>
                <a:lnTo>
                  <a:pt x="6332802" y="36512"/>
                </a:lnTo>
                <a:lnTo>
                  <a:pt x="6374077" y="52387"/>
                </a:lnTo>
                <a:lnTo>
                  <a:pt x="6410589" y="68262"/>
                </a:lnTo>
                <a:lnTo>
                  <a:pt x="6448689" y="87312"/>
                </a:lnTo>
                <a:lnTo>
                  <a:pt x="6486789" y="106362"/>
                </a:lnTo>
                <a:lnTo>
                  <a:pt x="6523302" y="125412"/>
                </a:lnTo>
                <a:lnTo>
                  <a:pt x="6564577" y="141287"/>
                </a:lnTo>
                <a:lnTo>
                  <a:pt x="6610614" y="155575"/>
                </a:lnTo>
                <a:lnTo>
                  <a:pt x="6663002" y="166687"/>
                </a:lnTo>
                <a:lnTo>
                  <a:pt x="6723327" y="174625"/>
                </a:lnTo>
                <a:lnTo>
                  <a:pt x="6781799" y="175985"/>
                </a:lnTo>
                <a:lnTo>
                  <a:pt x="6840271" y="174625"/>
                </a:lnTo>
                <a:lnTo>
                  <a:pt x="6900596" y="166687"/>
                </a:lnTo>
                <a:lnTo>
                  <a:pt x="6952983" y="155575"/>
                </a:lnTo>
                <a:lnTo>
                  <a:pt x="6999021" y="141287"/>
                </a:lnTo>
                <a:lnTo>
                  <a:pt x="7040296" y="125412"/>
                </a:lnTo>
                <a:lnTo>
                  <a:pt x="7076808" y="106362"/>
                </a:lnTo>
                <a:lnTo>
                  <a:pt x="7114908" y="87312"/>
                </a:lnTo>
                <a:lnTo>
                  <a:pt x="7153008" y="68262"/>
                </a:lnTo>
                <a:lnTo>
                  <a:pt x="7189521" y="52387"/>
                </a:lnTo>
                <a:lnTo>
                  <a:pt x="7230796" y="36512"/>
                </a:lnTo>
                <a:lnTo>
                  <a:pt x="7276833" y="20637"/>
                </a:lnTo>
                <a:lnTo>
                  <a:pt x="7329221" y="9525"/>
                </a:lnTo>
                <a:lnTo>
                  <a:pt x="7389546" y="3175"/>
                </a:lnTo>
                <a:lnTo>
                  <a:pt x="7457808" y="0"/>
                </a:lnTo>
                <a:lnTo>
                  <a:pt x="7526071" y="3175"/>
                </a:lnTo>
                <a:lnTo>
                  <a:pt x="7586396" y="9525"/>
                </a:lnTo>
                <a:lnTo>
                  <a:pt x="7638783" y="20637"/>
                </a:lnTo>
                <a:lnTo>
                  <a:pt x="7684821" y="36512"/>
                </a:lnTo>
                <a:lnTo>
                  <a:pt x="7726096" y="52387"/>
                </a:lnTo>
                <a:lnTo>
                  <a:pt x="7762608" y="68262"/>
                </a:lnTo>
                <a:lnTo>
                  <a:pt x="7800708" y="87312"/>
                </a:lnTo>
                <a:lnTo>
                  <a:pt x="7838808" y="106362"/>
                </a:lnTo>
                <a:lnTo>
                  <a:pt x="7875321" y="125412"/>
                </a:lnTo>
                <a:lnTo>
                  <a:pt x="7916596" y="141287"/>
                </a:lnTo>
                <a:lnTo>
                  <a:pt x="7962633" y="155575"/>
                </a:lnTo>
                <a:lnTo>
                  <a:pt x="8015021" y="166687"/>
                </a:lnTo>
                <a:lnTo>
                  <a:pt x="8075346" y="174625"/>
                </a:lnTo>
                <a:lnTo>
                  <a:pt x="8143608" y="176212"/>
                </a:lnTo>
                <a:lnTo>
                  <a:pt x="8211871" y="174625"/>
                </a:lnTo>
                <a:lnTo>
                  <a:pt x="8272196" y="166687"/>
                </a:lnTo>
                <a:lnTo>
                  <a:pt x="8324583" y="155575"/>
                </a:lnTo>
                <a:lnTo>
                  <a:pt x="8370621" y="141287"/>
                </a:lnTo>
                <a:lnTo>
                  <a:pt x="8411896" y="125412"/>
                </a:lnTo>
                <a:lnTo>
                  <a:pt x="8448408" y="106362"/>
                </a:lnTo>
                <a:lnTo>
                  <a:pt x="8486508" y="87312"/>
                </a:lnTo>
                <a:lnTo>
                  <a:pt x="8524608" y="68262"/>
                </a:lnTo>
                <a:lnTo>
                  <a:pt x="8561120" y="52387"/>
                </a:lnTo>
                <a:lnTo>
                  <a:pt x="8602396" y="36512"/>
                </a:lnTo>
                <a:lnTo>
                  <a:pt x="8648432" y="20637"/>
                </a:lnTo>
                <a:lnTo>
                  <a:pt x="8700820" y="9525"/>
                </a:lnTo>
                <a:lnTo>
                  <a:pt x="8761146" y="3175"/>
                </a:lnTo>
                <a:lnTo>
                  <a:pt x="8827820" y="0"/>
                </a:lnTo>
                <a:lnTo>
                  <a:pt x="8897670" y="3175"/>
                </a:lnTo>
                <a:lnTo>
                  <a:pt x="8957996" y="9525"/>
                </a:lnTo>
                <a:lnTo>
                  <a:pt x="9010382" y="20637"/>
                </a:lnTo>
                <a:lnTo>
                  <a:pt x="9056420" y="36512"/>
                </a:lnTo>
                <a:lnTo>
                  <a:pt x="9097696" y="52387"/>
                </a:lnTo>
                <a:lnTo>
                  <a:pt x="9134208" y="68262"/>
                </a:lnTo>
                <a:lnTo>
                  <a:pt x="9172308" y="87312"/>
                </a:lnTo>
                <a:lnTo>
                  <a:pt x="9210408" y="106362"/>
                </a:lnTo>
                <a:lnTo>
                  <a:pt x="9246920" y="125412"/>
                </a:lnTo>
                <a:lnTo>
                  <a:pt x="9288196" y="141287"/>
                </a:lnTo>
                <a:lnTo>
                  <a:pt x="9334232" y="155575"/>
                </a:lnTo>
                <a:lnTo>
                  <a:pt x="9386620" y="166687"/>
                </a:lnTo>
                <a:lnTo>
                  <a:pt x="9446946" y="174625"/>
                </a:lnTo>
                <a:lnTo>
                  <a:pt x="9515208" y="176212"/>
                </a:lnTo>
                <a:lnTo>
                  <a:pt x="9583470" y="174625"/>
                </a:lnTo>
                <a:lnTo>
                  <a:pt x="9643796" y="166687"/>
                </a:lnTo>
                <a:lnTo>
                  <a:pt x="9696182" y="155575"/>
                </a:lnTo>
                <a:lnTo>
                  <a:pt x="9742220" y="141287"/>
                </a:lnTo>
                <a:lnTo>
                  <a:pt x="9783496" y="125412"/>
                </a:lnTo>
                <a:lnTo>
                  <a:pt x="9820008" y="106362"/>
                </a:lnTo>
                <a:lnTo>
                  <a:pt x="9896208" y="68262"/>
                </a:lnTo>
                <a:lnTo>
                  <a:pt x="9932720" y="52387"/>
                </a:lnTo>
                <a:lnTo>
                  <a:pt x="9973996" y="36512"/>
                </a:lnTo>
                <a:lnTo>
                  <a:pt x="10020032" y="20637"/>
                </a:lnTo>
                <a:lnTo>
                  <a:pt x="10072420" y="9525"/>
                </a:lnTo>
                <a:lnTo>
                  <a:pt x="10132746" y="3175"/>
                </a:lnTo>
                <a:lnTo>
                  <a:pt x="10201008" y="0"/>
                </a:lnTo>
                <a:lnTo>
                  <a:pt x="10269270" y="3175"/>
                </a:lnTo>
                <a:lnTo>
                  <a:pt x="10329596" y="9525"/>
                </a:lnTo>
                <a:lnTo>
                  <a:pt x="10381982" y="20637"/>
                </a:lnTo>
                <a:lnTo>
                  <a:pt x="10428020" y="36512"/>
                </a:lnTo>
                <a:lnTo>
                  <a:pt x="10469296" y="52387"/>
                </a:lnTo>
                <a:lnTo>
                  <a:pt x="10505808" y="68262"/>
                </a:lnTo>
                <a:lnTo>
                  <a:pt x="10543908" y="87312"/>
                </a:lnTo>
                <a:lnTo>
                  <a:pt x="10582008" y="106362"/>
                </a:lnTo>
                <a:lnTo>
                  <a:pt x="10618520" y="125412"/>
                </a:lnTo>
                <a:lnTo>
                  <a:pt x="10659796" y="141287"/>
                </a:lnTo>
                <a:lnTo>
                  <a:pt x="10705832" y="155575"/>
                </a:lnTo>
                <a:lnTo>
                  <a:pt x="10758220" y="166687"/>
                </a:lnTo>
                <a:lnTo>
                  <a:pt x="10818546" y="174625"/>
                </a:lnTo>
                <a:lnTo>
                  <a:pt x="10886808" y="176212"/>
                </a:lnTo>
                <a:lnTo>
                  <a:pt x="10955070" y="174625"/>
                </a:lnTo>
                <a:lnTo>
                  <a:pt x="11015396" y="166687"/>
                </a:lnTo>
                <a:lnTo>
                  <a:pt x="11067782" y="155575"/>
                </a:lnTo>
                <a:lnTo>
                  <a:pt x="11113820" y="141287"/>
                </a:lnTo>
                <a:lnTo>
                  <a:pt x="11155096" y="125412"/>
                </a:lnTo>
                <a:lnTo>
                  <a:pt x="11191608" y="106362"/>
                </a:lnTo>
                <a:lnTo>
                  <a:pt x="11229708" y="87312"/>
                </a:lnTo>
                <a:lnTo>
                  <a:pt x="11267808" y="68262"/>
                </a:lnTo>
                <a:lnTo>
                  <a:pt x="11304320" y="52387"/>
                </a:lnTo>
                <a:lnTo>
                  <a:pt x="11345596" y="36512"/>
                </a:lnTo>
                <a:lnTo>
                  <a:pt x="11391632" y="20637"/>
                </a:lnTo>
                <a:lnTo>
                  <a:pt x="11444020" y="9525"/>
                </a:lnTo>
                <a:lnTo>
                  <a:pt x="11504346" y="3175"/>
                </a:lnTo>
                <a:lnTo>
                  <a:pt x="11572608" y="0"/>
                </a:lnTo>
                <a:lnTo>
                  <a:pt x="11640870" y="3175"/>
                </a:lnTo>
                <a:lnTo>
                  <a:pt x="11701196" y="9525"/>
                </a:lnTo>
                <a:lnTo>
                  <a:pt x="11753582" y="20637"/>
                </a:lnTo>
                <a:lnTo>
                  <a:pt x="11799620" y="36512"/>
                </a:lnTo>
                <a:lnTo>
                  <a:pt x="11840896" y="52387"/>
                </a:lnTo>
                <a:lnTo>
                  <a:pt x="11877408" y="68262"/>
                </a:lnTo>
                <a:lnTo>
                  <a:pt x="11915508" y="87312"/>
                </a:lnTo>
                <a:lnTo>
                  <a:pt x="11953608" y="106362"/>
                </a:lnTo>
                <a:lnTo>
                  <a:pt x="11990120" y="125412"/>
                </a:lnTo>
                <a:lnTo>
                  <a:pt x="12031396" y="141287"/>
                </a:lnTo>
                <a:lnTo>
                  <a:pt x="12077432" y="155575"/>
                </a:lnTo>
                <a:lnTo>
                  <a:pt x="12129820" y="166688"/>
                </a:lnTo>
                <a:lnTo>
                  <a:pt x="12190146" y="174625"/>
                </a:lnTo>
                <a:lnTo>
                  <a:pt x="12191998" y="174668"/>
                </a:lnTo>
                <a:lnTo>
                  <a:pt x="12191998" y="851265"/>
                </a:lnTo>
                <a:lnTo>
                  <a:pt x="0" y="851265"/>
                </a:lnTo>
                <a:lnTo>
                  <a:pt x="0" y="174668"/>
                </a:lnTo>
                <a:lnTo>
                  <a:pt x="1852" y="174625"/>
                </a:lnTo>
                <a:lnTo>
                  <a:pt x="62177" y="166687"/>
                </a:lnTo>
                <a:lnTo>
                  <a:pt x="114564" y="155575"/>
                </a:lnTo>
                <a:lnTo>
                  <a:pt x="160602" y="141287"/>
                </a:lnTo>
                <a:lnTo>
                  <a:pt x="201877" y="125412"/>
                </a:lnTo>
                <a:lnTo>
                  <a:pt x="238389" y="106362"/>
                </a:lnTo>
                <a:lnTo>
                  <a:pt x="276489" y="87312"/>
                </a:lnTo>
                <a:lnTo>
                  <a:pt x="314589" y="68262"/>
                </a:lnTo>
                <a:lnTo>
                  <a:pt x="351102" y="52387"/>
                </a:lnTo>
                <a:lnTo>
                  <a:pt x="392377" y="36512"/>
                </a:lnTo>
                <a:lnTo>
                  <a:pt x="438414" y="20637"/>
                </a:lnTo>
                <a:lnTo>
                  <a:pt x="490802" y="9525"/>
                </a:lnTo>
                <a:lnTo>
                  <a:pt x="551127" y="3175"/>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4" name="Plassholder for bunntekst 3">
            <a:extLst>
              <a:ext uri="{FF2B5EF4-FFF2-40B4-BE49-F238E27FC236}">
                <a16:creationId xmlns:a16="http://schemas.microsoft.com/office/drawing/2014/main" xmlns="" id="{EE38990D-3A32-DAAF-7885-1AA387932F07}"/>
              </a:ext>
            </a:extLst>
          </p:cNvPr>
          <p:cNvSpPr>
            <a:spLocks noGrp="1"/>
          </p:cNvSpPr>
          <p:nvPr>
            <p:ph type="ftr" sz="quarter" idx="11"/>
          </p:nvPr>
        </p:nvSpPr>
        <p:spPr>
          <a:xfrm>
            <a:off x="3477986" y="6375679"/>
            <a:ext cx="5236029" cy="345796"/>
          </a:xfrm>
        </p:spPr>
        <p:txBody>
          <a:bodyPr>
            <a:normAutofit/>
          </a:bodyPr>
          <a:lstStyle/>
          <a:p>
            <a:pPr>
              <a:spcAft>
                <a:spcPts val="600"/>
              </a:spcAft>
            </a:pPr>
            <a:r>
              <a:rPr lang="en-US"/>
              <a:t>Project Number: 2020-1-UK01-KA227-SCH-094437</a:t>
            </a:r>
          </a:p>
        </p:txBody>
      </p:sp>
      <p:sp>
        <p:nvSpPr>
          <p:cNvPr id="7" name="TextBox 6">
            <a:extLst>
              <a:ext uri="{FF2B5EF4-FFF2-40B4-BE49-F238E27FC236}">
                <a16:creationId xmlns:a16="http://schemas.microsoft.com/office/drawing/2014/main" xmlns="" id="{BD019635-7F0B-8674-D528-AF466D8D94C8}"/>
              </a:ext>
            </a:extLst>
          </p:cNvPr>
          <p:cNvSpPr txBox="1"/>
          <p:nvPr/>
        </p:nvSpPr>
        <p:spPr>
          <a:xfrm>
            <a:off x="4113661" y="5041130"/>
            <a:ext cx="3964673" cy="369332"/>
          </a:xfrm>
          <a:prstGeom prst="rect">
            <a:avLst/>
          </a:prstGeom>
          <a:noFill/>
        </p:spPr>
        <p:txBody>
          <a:bodyPr wrap="square" rtlCol="0">
            <a:spAutoFit/>
          </a:bodyPr>
          <a:lstStyle/>
          <a:p>
            <a:r>
              <a:rPr lang="en-US" dirty="0">
                <a:latin typeface="Calibri" panose="020F0502020204030204" pitchFamily="34" charset="0"/>
                <a:ea typeface="Calibri" panose="020F0502020204030204" pitchFamily="34" charset="0"/>
              </a:rPr>
              <a:t>Source: FAO, 2016 via </a:t>
            </a:r>
            <a:r>
              <a:rPr lang="en-US" dirty="0" err="1">
                <a:latin typeface="Calibri" panose="020F0502020204030204" pitchFamily="34" charset="0"/>
                <a:ea typeface="Calibri" panose="020F0502020204030204" pitchFamily="34" charset="0"/>
              </a:rPr>
              <a:t>Y</a:t>
            </a:r>
            <a:r>
              <a:rPr lang="en-US" sz="1800" dirty="0" err="1">
                <a:effectLst/>
                <a:latin typeface="Calibri" panose="020F0502020204030204" pitchFamily="34" charset="0"/>
                <a:ea typeface="Calibri" panose="020F0502020204030204" pitchFamily="34" charset="0"/>
              </a:rPr>
              <a:t>ouMatter</a:t>
            </a:r>
            <a:r>
              <a:rPr lang="en-US" dirty="0">
                <a:latin typeface="Calibri" panose="020F0502020204030204" pitchFamily="34" charset="0"/>
                <a:ea typeface="Calibri" panose="020F0502020204030204" pitchFamily="34" charset="0"/>
              </a:rPr>
              <a:t>, 2020</a:t>
            </a:r>
            <a:endParaRPr lang="en-GB" dirty="0"/>
          </a:p>
        </p:txBody>
      </p:sp>
    </p:spTree>
    <p:extLst>
      <p:ext uri="{BB962C8B-B14F-4D97-AF65-F5344CB8AC3E}">
        <p14:creationId xmlns:p14="http://schemas.microsoft.com/office/powerpoint/2010/main" val="14978636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0A0DD896-32BA-0B47-9B8F-0D7F0D133EF9}"/>
              </a:ext>
            </a:extLst>
          </p:cNvPr>
          <p:cNvSpPr>
            <a:spLocks noGrp="1"/>
          </p:cNvSpPr>
          <p:nvPr>
            <p:ph type="title"/>
          </p:nvPr>
        </p:nvSpPr>
        <p:spPr/>
        <p:txBody>
          <a:bodyPr>
            <a:normAutofit fontScale="90000"/>
          </a:bodyPr>
          <a:lstStyle/>
          <a:p>
            <a:pPr algn="ctr"/>
            <a:r>
              <a:rPr lang="en-US" dirty="0"/>
              <a:t>TOPIC </a:t>
            </a:r>
            <a:r>
              <a:rPr lang="nb-NO" dirty="0"/>
              <a:t>10</a:t>
            </a:r>
            <a:r>
              <a:rPr lang="lt-LT" dirty="0"/>
              <a:t>:</a:t>
            </a:r>
            <a:r>
              <a:rPr lang="nb-NO" dirty="0"/>
              <a:t> deforestation</a:t>
            </a:r>
            <a:r>
              <a:rPr lang="en-US" dirty="0"/>
              <a:t/>
            </a:r>
            <a:br>
              <a:rPr lang="en-US" dirty="0"/>
            </a:br>
            <a:r>
              <a:rPr lang="en-US" dirty="0"/>
              <a:t/>
            </a:r>
            <a:br>
              <a:rPr lang="en-US" dirty="0"/>
            </a:br>
            <a:r>
              <a:rPr lang="en-US" dirty="0"/>
              <a:t> </a:t>
            </a:r>
          </a:p>
        </p:txBody>
      </p:sp>
      <p:pic>
        <p:nvPicPr>
          <p:cNvPr id="1038" name="Content Placeholder 3" descr="Logo&#10;&#10;Description automatically generated">
            <a:extLst>
              <a:ext uri="{FF2B5EF4-FFF2-40B4-BE49-F238E27FC236}">
                <a16:creationId xmlns:a16="http://schemas.microsoft.com/office/drawing/2014/main" xmlns="" id="{6AB00B85-E4ED-344D-A9F3-D79D0570CBE1}"/>
              </a:ext>
            </a:extLst>
          </p:cNvPr>
          <p:cNvPicPr>
            <a:picLocks noGrp="1"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13202" y="2535189"/>
            <a:ext cx="1508125" cy="1094474"/>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7" descr="Text&#10;&#10;Description automatically generated">
            <a:extLst>
              <a:ext uri="{FF2B5EF4-FFF2-40B4-BE49-F238E27FC236}">
                <a16:creationId xmlns:a16="http://schemas.microsoft.com/office/drawing/2014/main" xmlns="" id="{4919B66D-046F-D64B-9B5F-24125C030A8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42830" y="2511528"/>
            <a:ext cx="1890712" cy="1057481"/>
          </a:xfrm>
          <a:prstGeom prst="rect">
            <a:avLst/>
          </a:prstGeom>
          <a:noFill/>
          <a:extLst>
            <a:ext uri="{909E8E84-426E-40DD-AFC4-6F175D3DCCD1}">
              <a14:hiddenFill xmlns:a14="http://schemas.microsoft.com/office/drawing/2010/main">
                <a:solidFill>
                  <a:srgbClr val="FFFFFF"/>
                </a:solidFill>
              </a14:hiddenFill>
            </a:ext>
          </a:extLst>
        </p:spPr>
      </p:pic>
      <p:pic>
        <p:nvPicPr>
          <p:cNvPr id="1035" name="Picture 9">
            <a:extLst>
              <a:ext uri="{FF2B5EF4-FFF2-40B4-BE49-F238E27FC236}">
                <a16:creationId xmlns:a16="http://schemas.microsoft.com/office/drawing/2014/main" xmlns="" id="{960B13B3-46E9-C942-9895-A2A8074BA6C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608258" y="2545463"/>
            <a:ext cx="1697581" cy="1023875"/>
          </a:xfrm>
          <a:prstGeom prst="rect">
            <a:avLst/>
          </a:prstGeom>
          <a:noFill/>
          <a:extLst>
            <a:ext uri="{909E8E84-426E-40DD-AFC4-6F175D3DCCD1}">
              <a14:hiddenFill xmlns:a14="http://schemas.microsoft.com/office/drawing/2010/main">
                <a:solidFill>
                  <a:srgbClr val="FFFFFF"/>
                </a:solidFill>
              </a14:hiddenFill>
            </a:ext>
          </a:extLst>
        </p:spPr>
      </p:pic>
      <p:pic>
        <p:nvPicPr>
          <p:cNvPr id="1036" name="Picture 1">
            <a:extLst>
              <a:ext uri="{FF2B5EF4-FFF2-40B4-BE49-F238E27FC236}">
                <a16:creationId xmlns:a16="http://schemas.microsoft.com/office/drawing/2014/main" xmlns="" id="{FAC62EAC-5A16-7D4E-AF57-BE69C8ADBD4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134732" y="2491689"/>
            <a:ext cx="1508124" cy="1137974"/>
          </a:xfrm>
          <a:prstGeom prst="rect">
            <a:avLst/>
          </a:prstGeom>
          <a:noFill/>
          <a:extLst>
            <a:ext uri="{909E8E84-426E-40DD-AFC4-6F175D3DCCD1}">
              <a14:hiddenFill xmlns:a14="http://schemas.microsoft.com/office/drawing/2010/main">
                <a:solidFill>
                  <a:srgbClr val="FFFFFF"/>
                </a:solidFill>
              </a14:hiddenFill>
            </a:ext>
          </a:extLst>
        </p:spPr>
      </p:pic>
      <p:pic>
        <p:nvPicPr>
          <p:cNvPr id="1033" name="Picture 9" descr="Text&#10;&#10;Description automatically generated">
            <a:extLst>
              <a:ext uri="{FF2B5EF4-FFF2-40B4-BE49-F238E27FC236}">
                <a16:creationId xmlns:a16="http://schemas.microsoft.com/office/drawing/2014/main" xmlns="" id="{47139EB6-9E6B-E64A-8ECB-099E1F353D95}"/>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221327" y="3886777"/>
            <a:ext cx="1771650" cy="892238"/>
          </a:xfrm>
          <a:prstGeom prst="rect">
            <a:avLst/>
          </a:prstGeom>
          <a:noFill/>
          <a:extLst>
            <a:ext uri="{909E8E84-426E-40DD-AFC4-6F175D3DCCD1}">
              <a14:hiddenFill xmlns:a14="http://schemas.microsoft.com/office/drawing/2010/main">
                <a:solidFill>
                  <a:srgbClr val="FFFFFF"/>
                </a:solidFill>
              </a14:hiddenFill>
            </a:ext>
          </a:extLst>
        </p:spPr>
      </p:pic>
      <p:pic>
        <p:nvPicPr>
          <p:cNvPr id="1037" name="Picture 11" descr="A picture containing diagram&#10;&#10;Description automatically generated">
            <a:extLst>
              <a:ext uri="{FF2B5EF4-FFF2-40B4-BE49-F238E27FC236}">
                <a16:creationId xmlns:a16="http://schemas.microsoft.com/office/drawing/2014/main" xmlns="" id="{6B48E10D-7F2B-5E4C-AF8B-4BC4987ECF1F}"/>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166932" y="3879044"/>
            <a:ext cx="1905505" cy="976745"/>
          </a:xfrm>
          <a:prstGeom prst="rect">
            <a:avLst/>
          </a:prstGeom>
          <a:noFill/>
          <a:extLst>
            <a:ext uri="{909E8E84-426E-40DD-AFC4-6F175D3DCCD1}">
              <a14:hiddenFill xmlns:a14="http://schemas.microsoft.com/office/drawing/2010/main">
                <a:solidFill>
                  <a:srgbClr val="FFFFFF"/>
                </a:solidFill>
              </a14:hiddenFill>
            </a:ext>
          </a:extLst>
        </p:spPr>
      </p:pic>
      <p:sp>
        <p:nvSpPr>
          <p:cNvPr id="11" name="Footer Placeholder 3">
            <a:extLst>
              <a:ext uri="{FF2B5EF4-FFF2-40B4-BE49-F238E27FC236}">
                <a16:creationId xmlns:a16="http://schemas.microsoft.com/office/drawing/2014/main" xmlns="" id="{B5CE9D81-71FD-E7F4-6E70-231DD9C19A7C}"/>
              </a:ext>
            </a:extLst>
          </p:cNvPr>
          <p:cNvSpPr>
            <a:spLocks noGrp="1"/>
          </p:cNvSpPr>
          <p:nvPr>
            <p:ph type="ftr" sz="quarter" idx="11"/>
          </p:nvPr>
        </p:nvSpPr>
        <p:spPr>
          <a:xfrm>
            <a:off x="4038600" y="6375679"/>
            <a:ext cx="4114800" cy="345796"/>
          </a:xfrm>
        </p:spPr>
        <p:txBody>
          <a:bodyPr>
            <a:normAutofit/>
          </a:bodyPr>
          <a:lstStyle/>
          <a:p>
            <a:pPr>
              <a:spcAft>
                <a:spcPts val="600"/>
              </a:spcAft>
            </a:pPr>
            <a:r>
              <a:rPr lang="en-US" dirty="0"/>
              <a:t>Project Number: 2020-1-UK01-KA227-SCH-094437</a:t>
            </a:r>
          </a:p>
        </p:txBody>
      </p:sp>
    </p:spTree>
    <p:extLst>
      <p:ext uri="{BB962C8B-B14F-4D97-AF65-F5344CB8AC3E}">
        <p14:creationId xmlns:p14="http://schemas.microsoft.com/office/powerpoint/2010/main" val="214152058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xmlns="" id="{89DBA3C2-C92B-4CEB-868F-52A62295B3EC}"/>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bwMode="ltGray">
          <a:xfrm>
            <a:off x="0" y="0"/>
            <a:ext cx="12191999"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tel 1">
            <a:extLst>
              <a:ext uri="{FF2B5EF4-FFF2-40B4-BE49-F238E27FC236}">
                <a16:creationId xmlns:a16="http://schemas.microsoft.com/office/drawing/2014/main" xmlns="" id="{B474A5D4-0AD5-F19E-162A-B987D424F513}"/>
              </a:ext>
            </a:extLst>
          </p:cNvPr>
          <p:cNvSpPr>
            <a:spLocks noGrp="1"/>
          </p:cNvSpPr>
          <p:nvPr>
            <p:ph type="title"/>
          </p:nvPr>
        </p:nvSpPr>
        <p:spPr>
          <a:xfrm>
            <a:off x="761996" y="382385"/>
            <a:ext cx="10668004" cy="1113295"/>
          </a:xfrm>
        </p:spPr>
        <p:txBody>
          <a:bodyPr anchor="b">
            <a:normAutofit/>
          </a:bodyPr>
          <a:lstStyle/>
          <a:p>
            <a:pPr algn="ctr"/>
            <a:r>
              <a:rPr lang="nb-NO" sz="3600" b="1" i="0" err="1">
                <a:effectLst/>
                <a:latin typeface="Montserrat" panose="00000500000000000000" pitchFamily="2" charset="0"/>
              </a:rPr>
              <a:t>Deforestation</a:t>
            </a:r>
            <a:r>
              <a:rPr lang="nb-NO" sz="3600" b="1" i="0">
                <a:effectLst/>
                <a:latin typeface="Montserrat" panose="00000500000000000000" pitchFamily="2" charset="0"/>
              </a:rPr>
              <a:t> In </a:t>
            </a:r>
            <a:r>
              <a:rPr lang="nb-NO" sz="3600" b="1" i="0" err="1">
                <a:effectLst/>
                <a:latin typeface="Montserrat" panose="00000500000000000000" pitchFamily="2" charset="0"/>
              </a:rPr>
              <a:t>Africa</a:t>
            </a:r>
            <a:r>
              <a:rPr lang="nb-NO" sz="3600" b="1" i="0">
                <a:effectLst/>
                <a:latin typeface="Montserrat" panose="00000500000000000000" pitchFamily="2" charset="0"/>
              </a:rPr>
              <a:t/>
            </a:r>
            <a:br>
              <a:rPr lang="nb-NO" sz="3600" b="1" i="0">
                <a:effectLst/>
                <a:latin typeface="Montserrat" panose="00000500000000000000" pitchFamily="2" charset="0"/>
              </a:rPr>
            </a:br>
            <a:endParaRPr lang="nb-NO" sz="3600"/>
          </a:p>
        </p:txBody>
      </p:sp>
      <p:sp>
        <p:nvSpPr>
          <p:cNvPr id="3" name="Plassholder for innhold 2">
            <a:extLst>
              <a:ext uri="{FF2B5EF4-FFF2-40B4-BE49-F238E27FC236}">
                <a16:creationId xmlns:a16="http://schemas.microsoft.com/office/drawing/2014/main" xmlns="" id="{3B022A01-8AEC-8F2A-3C44-5BAAD26667BC}"/>
              </a:ext>
            </a:extLst>
          </p:cNvPr>
          <p:cNvSpPr>
            <a:spLocks noGrp="1"/>
          </p:cNvSpPr>
          <p:nvPr>
            <p:ph idx="1"/>
          </p:nvPr>
        </p:nvSpPr>
        <p:spPr>
          <a:xfrm>
            <a:off x="761996" y="1785257"/>
            <a:ext cx="10668004" cy="3440539"/>
          </a:xfrm>
        </p:spPr>
        <p:txBody>
          <a:bodyPr>
            <a:normAutofit/>
          </a:bodyPr>
          <a:lstStyle/>
          <a:p>
            <a:r>
              <a:rPr lang="en-US" sz="2400" b="0" i="0" dirty="0">
                <a:effectLst/>
                <a:latin typeface="Montserrat" panose="00000500000000000000" pitchFamily="2" charset="0"/>
              </a:rPr>
              <a:t>Africa is another sizable region affected by deforestation. In reality, it loses more forest than Asia: Africa loses around 2 million hectares of forest year. For instance, colonial-era </a:t>
            </a:r>
            <a:r>
              <a:rPr lang="en-US" sz="2400" b="0" i="0" dirty="0" err="1">
                <a:effectLst/>
                <a:latin typeface="Montserrat" panose="00000500000000000000" pitchFamily="2" charset="0"/>
              </a:rPr>
              <a:t>practises</a:t>
            </a:r>
            <a:r>
              <a:rPr lang="en-US" sz="2400" b="0" i="0" dirty="0">
                <a:effectLst/>
                <a:latin typeface="Montserrat" panose="00000500000000000000" pitchFamily="2" charset="0"/>
              </a:rPr>
              <a:t> in Nigeria resulted in the loss of almost 90% of the country's woods. The growth of cocoa and palm oil plantations, together with the clearing of land for mining operations, are some of the primary drivers of deforestation in Africa.</a:t>
            </a:r>
            <a:endParaRPr lang="nb-NO" sz="2400" dirty="0"/>
          </a:p>
        </p:txBody>
      </p:sp>
      <p:sp>
        <p:nvSpPr>
          <p:cNvPr id="11" name="Freeform: Shape 10">
            <a:extLst>
              <a:ext uri="{FF2B5EF4-FFF2-40B4-BE49-F238E27FC236}">
                <a16:creationId xmlns:a16="http://schemas.microsoft.com/office/drawing/2014/main" xmlns="" id="{0A5C11C9-65D2-491A-A266-6ADBD2CB441D}"/>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1" y="6006736"/>
            <a:ext cx="12191998" cy="851265"/>
          </a:xfrm>
          <a:custGeom>
            <a:avLst/>
            <a:gdLst>
              <a:gd name="connsiteX0" fmla="*/ 619389 w 12191998"/>
              <a:gd name="connsiteY0" fmla="*/ 0 h 851265"/>
              <a:gd name="connsiteX1" fmla="*/ 687652 w 12191998"/>
              <a:gd name="connsiteY1" fmla="*/ 3175 h 851265"/>
              <a:gd name="connsiteX2" fmla="*/ 747977 w 12191998"/>
              <a:gd name="connsiteY2" fmla="*/ 9525 h 851265"/>
              <a:gd name="connsiteX3" fmla="*/ 800364 w 12191998"/>
              <a:gd name="connsiteY3" fmla="*/ 20637 h 851265"/>
              <a:gd name="connsiteX4" fmla="*/ 846402 w 12191998"/>
              <a:gd name="connsiteY4" fmla="*/ 36512 h 851265"/>
              <a:gd name="connsiteX5" fmla="*/ 887677 w 12191998"/>
              <a:gd name="connsiteY5" fmla="*/ 52387 h 851265"/>
              <a:gd name="connsiteX6" fmla="*/ 924189 w 12191998"/>
              <a:gd name="connsiteY6" fmla="*/ 68262 h 851265"/>
              <a:gd name="connsiteX7" fmla="*/ 962289 w 12191998"/>
              <a:gd name="connsiteY7" fmla="*/ 87312 h 851265"/>
              <a:gd name="connsiteX8" fmla="*/ 1000389 w 12191998"/>
              <a:gd name="connsiteY8" fmla="*/ 106362 h 851265"/>
              <a:gd name="connsiteX9" fmla="*/ 1036902 w 12191998"/>
              <a:gd name="connsiteY9" fmla="*/ 125412 h 851265"/>
              <a:gd name="connsiteX10" fmla="*/ 1078177 w 12191998"/>
              <a:gd name="connsiteY10" fmla="*/ 141287 h 851265"/>
              <a:gd name="connsiteX11" fmla="*/ 1124214 w 12191998"/>
              <a:gd name="connsiteY11" fmla="*/ 155575 h 851265"/>
              <a:gd name="connsiteX12" fmla="*/ 1176602 w 12191998"/>
              <a:gd name="connsiteY12" fmla="*/ 166687 h 851265"/>
              <a:gd name="connsiteX13" fmla="*/ 1236927 w 12191998"/>
              <a:gd name="connsiteY13" fmla="*/ 174625 h 851265"/>
              <a:gd name="connsiteX14" fmla="*/ 1305189 w 12191998"/>
              <a:gd name="connsiteY14" fmla="*/ 176212 h 851265"/>
              <a:gd name="connsiteX15" fmla="*/ 1373452 w 12191998"/>
              <a:gd name="connsiteY15" fmla="*/ 174625 h 851265"/>
              <a:gd name="connsiteX16" fmla="*/ 1433777 w 12191998"/>
              <a:gd name="connsiteY16" fmla="*/ 166687 h 851265"/>
              <a:gd name="connsiteX17" fmla="*/ 1486164 w 12191998"/>
              <a:gd name="connsiteY17" fmla="*/ 155575 h 851265"/>
              <a:gd name="connsiteX18" fmla="*/ 1532202 w 12191998"/>
              <a:gd name="connsiteY18" fmla="*/ 141287 h 851265"/>
              <a:gd name="connsiteX19" fmla="*/ 1573477 w 12191998"/>
              <a:gd name="connsiteY19" fmla="*/ 125412 h 851265"/>
              <a:gd name="connsiteX20" fmla="*/ 1609989 w 12191998"/>
              <a:gd name="connsiteY20" fmla="*/ 106362 h 851265"/>
              <a:gd name="connsiteX21" fmla="*/ 1648089 w 12191998"/>
              <a:gd name="connsiteY21" fmla="*/ 87312 h 851265"/>
              <a:gd name="connsiteX22" fmla="*/ 1686189 w 12191998"/>
              <a:gd name="connsiteY22" fmla="*/ 68262 h 851265"/>
              <a:gd name="connsiteX23" fmla="*/ 1722702 w 12191998"/>
              <a:gd name="connsiteY23" fmla="*/ 52387 h 851265"/>
              <a:gd name="connsiteX24" fmla="*/ 1763977 w 12191998"/>
              <a:gd name="connsiteY24" fmla="*/ 36512 h 851265"/>
              <a:gd name="connsiteX25" fmla="*/ 1810014 w 12191998"/>
              <a:gd name="connsiteY25" fmla="*/ 20637 h 851265"/>
              <a:gd name="connsiteX26" fmla="*/ 1862402 w 12191998"/>
              <a:gd name="connsiteY26" fmla="*/ 9525 h 851265"/>
              <a:gd name="connsiteX27" fmla="*/ 1922727 w 12191998"/>
              <a:gd name="connsiteY27" fmla="*/ 3175 h 851265"/>
              <a:gd name="connsiteX28" fmla="*/ 1990989 w 12191998"/>
              <a:gd name="connsiteY28" fmla="*/ 0 h 851265"/>
              <a:gd name="connsiteX29" fmla="*/ 2059252 w 12191998"/>
              <a:gd name="connsiteY29" fmla="*/ 3175 h 851265"/>
              <a:gd name="connsiteX30" fmla="*/ 2119577 w 12191998"/>
              <a:gd name="connsiteY30" fmla="*/ 9525 h 851265"/>
              <a:gd name="connsiteX31" fmla="*/ 2171964 w 12191998"/>
              <a:gd name="connsiteY31" fmla="*/ 20637 h 851265"/>
              <a:gd name="connsiteX32" fmla="*/ 2218002 w 12191998"/>
              <a:gd name="connsiteY32" fmla="*/ 36512 h 851265"/>
              <a:gd name="connsiteX33" fmla="*/ 2259277 w 12191998"/>
              <a:gd name="connsiteY33" fmla="*/ 52387 h 851265"/>
              <a:gd name="connsiteX34" fmla="*/ 2295789 w 12191998"/>
              <a:gd name="connsiteY34" fmla="*/ 68262 h 851265"/>
              <a:gd name="connsiteX35" fmla="*/ 2333889 w 12191998"/>
              <a:gd name="connsiteY35" fmla="*/ 87312 h 851265"/>
              <a:gd name="connsiteX36" fmla="*/ 2371989 w 12191998"/>
              <a:gd name="connsiteY36" fmla="*/ 106362 h 851265"/>
              <a:gd name="connsiteX37" fmla="*/ 2408502 w 12191998"/>
              <a:gd name="connsiteY37" fmla="*/ 125412 h 851265"/>
              <a:gd name="connsiteX38" fmla="*/ 2449777 w 12191998"/>
              <a:gd name="connsiteY38" fmla="*/ 141287 h 851265"/>
              <a:gd name="connsiteX39" fmla="*/ 2495814 w 12191998"/>
              <a:gd name="connsiteY39" fmla="*/ 155575 h 851265"/>
              <a:gd name="connsiteX40" fmla="*/ 2548202 w 12191998"/>
              <a:gd name="connsiteY40" fmla="*/ 166687 h 851265"/>
              <a:gd name="connsiteX41" fmla="*/ 2608527 w 12191998"/>
              <a:gd name="connsiteY41" fmla="*/ 174625 h 851265"/>
              <a:gd name="connsiteX42" fmla="*/ 2676789 w 12191998"/>
              <a:gd name="connsiteY42" fmla="*/ 176212 h 851265"/>
              <a:gd name="connsiteX43" fmla="*/ 2745052 w 12191998"/>
              <a:gd name="connsiteY43" fmla="*/ 174625 h 851265"/>
              <a:gd name="connsiteX44" fmla="*/ 2805377 w 12191998"/>
              <a:gd name="connsiteY44" fmla="*/ 166687 h 851265"/>
              <a:gd name="connsiteX45" fmla="*/ 2857764 w 12191998"/>
              <a:gd name="connsiteY45" fmla="*/ 155575 h 851265"/>
              <a:gd name="connsiteX46" fmla="*/ 2903802 w 12191998"/>
              <a:gd name="connsiteY46" fmla="*/ 141287 h 851265"/>
              <a:gd name="connsiteX47" fmla="*/ 2945077 w 12191998"/>
              <a:gd name="connsiteY47" fmla="*/ 125412 h 851265"/>
              <a:gd name="connsiteX48" fmla="*/ 2981589 w 12191998"/>
              <a:gd name="connsiteY48" fmla="*/ 106362 h 851265"/>
              <a:gd name="connsiteX49" fmla="*/ 3019689 w 12191998"/>
              <a:gd name="connsiteY49" fmla="*/ 87312 h 851265"/>
              <a:gd name="connsiteX50" fmla="*/ 3057789 w 12191998"/>
              <a:gd name="connsiteY50" fmla="*/ 68262 h 851265"/>
              <a:gd name="connsiteX51" fmla="*/ 3094302 w 12191998"/>
              <a:gd name="connsiteY51" fmla="*/ 52387 h 851265"/>
              <a:gd name="connsiteX52" fmla="*/ 3135577 w 12191998"/>
              <a:gd name="connsiteY52" fmla="*/ 36512 h 851265"/>
              <a:gd name="connsiteX53" fmla="*/ 3181614 w 12191998"/>
              <a:gd name="connsiteY53" fmla="*/ 20637 h 851265"/>
              <a:gd name="connsiteX54" fmla="*/ 3234002 w 12191998"/>
              <a:gd name="connsiteY54" fmla="*/ 9525 h 851265"/>
              <a:gd name="connsiteX55" fmla="*/ 3294327 w 12191998"/>
              <a:gd name="connsiteY55" fmla="*/ 3175 h 851265"/>
              <a:gd name="connsiteX56" fmla="*/ 3361002 w 12191998"/>
              <a:gd name="connsiteY56" fmla="*/ 0 h 851265"/>
              <a:gd name="connsiteX57" fmla="*/ 3430852 w 12191998"/>
              <a:gd name="connsiteY57" fmla="*/ 3175 h 851265"/>
              <a:gd name="connsiteX58" fmla="*/ 3491177 w 12191998"/>
              <a:gd name="connsiteY58" fmla="*/ 9525 h 851265"/>
              <a:gd name="connsiteX59" fmla="*/ 3543564 w 12191998"/>
              <a:gd name="connsiteY59" fmla="*/ 20637 h 851265"/>
              <a:gd name="connsiteX60" fmla="*/ 3589602 w 12191998"/>
              <a:gd name="connsiteY60" fmla="*/ 36512 h 851265"/>
              <a:gd name="connsiteX61" fmla="*/ 3630877 w 12191998"/>
              <a:gd name="connsiteY61" fmla="*/ 52387 h 851265"/>
              <a:gd name="connsiteX62" fmla="*/ 3667389 w 12191998"/>
              <a:gd name="connsiteY62" fmla="*/ 68262 h 851265"/>
              <a:gd name="connsiteX63" fmla="*/ 3705489 w 12191998"/>
              <a:gd name="connsiteY63" fmla="*/ 87312 h 851265"/>
              <a:gd name="connsiteX64" fmla="*/ 3743589 w 12191998"/>
              <a:gd name="connsiteY64" fmla="*/ 106362 h 851265"/>
              <a:gd name="connsiteX65" fmla="*/ 3780102 w 12191998"/>
              <a:gd name="connsiteY65" fmla="*/ 125412 h 851265"/>
              <a:gd name="connsiteX66" fmla="*/ 3821377 w 12191998"/>
              <a:gd name="connsiteY66" fmla="*/ 141287 h 851265"/>
              <a:gd name="connsiteX67" fmla="*/ 3867414 w 12191998"/>
              <a:gd name="connsiteY67" fmla="*/ 155575 h 851265"/>
              <a:gd name="connsiteX68" fmla="*/ 3919802 w 12191998"/>
              <a:gd name="connsiteY68" fmla="*/ 166687 h 851265"/>
              <a:gd name="connsiteX69" fmla="*/ 3980127 w 12191998"/>
              <a:gd name="connsiteY69" fmla="*/ 174625 h 851265"/>
              <a:gd name="connsiteX70" fmla="*/ 4048389 w 12191998"/>
              <a:gd name="connsiteY70" fmla="*/ 176212 h 851265"/>
              <a:gd name="connsiteX71" fmla="*/ 4116652 w 12191998"/>
              <a:gd name="connsiteY71" fmla="*/ 174625 h 851265"/>
              <a:gd name="connsiteX72" fmla="*/ 4176977 w 12191998"/>
              <a:gd name="connsiteY72" fmla="*/ 166687 h 851265"/>
              <a:gd name="connsiteX73" fmla="*/ 4229364 w 12191998"/>
              <a:gd name="connsiteY73" fmla="*/ 155575 h 851265"/>
              <a:gd name="connsiteX74" fmla="*/ 4275402 w 12191998"/>
              <a:gd name="connsiteY74" fmla="*/ 141287 h 851265"/>
              <a:gd name="connsiteX75" fmla="*/ 4316677 w 12191998"/>
              <a:gd name="connsiteY75" fmla="*/ 125412 h 851265"/>
              <a:gd name="connsiteX76" fmla="*/ 4353189 w 12191998"/>
              <a:gd name="connsiteY76" fmla="*/ 106362 h 851265"/>
              <a:gd name="connsiteX77" fmla="*/ 4429389 w 12191998"/>
              <a:gd name="connsiteY77" fmla="*/ 68262 h 851265"/>
              <a:gd name="connsiteX78" fmla="*/ 4465902 w 12191998"/>
              <a:gd name="connsiteY78" fmla="*/ 52387 h 851265"/>
              <a:gd name="connsiteX79" fmla="*/ 4507177 w 12191998"/>
              <a:gd name="connsiteY79" fmla="*/ 36512 h 851265"/>
              <a:gd name="connsiteX80" fmla="*/ 4553216 w 12191998"/>
              <a:gd name="connsiteY80" fmla="*/ 20637 h 851265"/>
              <a:gd name="connsiteX81" fmla="*/ 4605602 w 12191998"/>
              <a:gd name="connsiteY81" fmla="*/ 9525 h 851265"/>
              <a:gd name="connsiteX82" fmla="*/ 4665928 w 12191998"/>
              <a:gd name="connsiteY82" fmla="*/ 3175 h 851265"/>
              <a:gd name="connsiteX83" fmla="*/ 4734189 w 12191998"/>
              <a:gd name="connsiteY83" fmla="*/ 0 h 851265"/>
              <a:gd name="connsiteX84" fmla="*/ 4802453 w 12191998"/>
              <a:gd name="connsiteY84" fmla="*/ 3175 h 851265"/>
              <a:gd name="connsiteX85" fmla="*/ 4862777 w 12191998"/>
              <a:gd name="connsiteY85" fmla="*/ 9525 h 851265"/>
              <a:gd name="connsiteX86" fmla="*/ 4915165 w 12191998"/>
              <a:gd name="connsiteY86" fmla="*/ 20637 h 851265"/>
              <a:gd name="connsiteX87" fmla="*/ 4961202 w 12191998"/>
              <a:gd name="connsiteY87" fmla="*/ 36512 h 851265"/>
              <a:gd name="connsiteX88" fmla="*/ 5002478 w 12191998"/>
              <a:gd name="connsiteY88" fmla="*/ 52387 h 851265"/>
              <a:gd name="connsiteX89" fmla="*/ 5038989 w 12191998"/>
              <a:gd name="connsiteY89" fmla="*/ 68262 h 851265"/>
              <a:gd name="connsiteX90" fmla="*/ 5077091 w 12191998"/>
              <a:gd name="connsiteY90" fmla="*/ 87312 h 851265"/>
              <a:gd name="connsiteX91" fmla="*/ 5115189 w 12191998"/>
              <a:gd name="connsiteY91" fmla="*/ 106362 h 851265"/>
              <a:gd name="connsiteX92" fmla="*/ 5151702 w 12191998"/>
              <a:gd name="connsiteY92" fmla="*/ 125412 h 851265"/>
              <a:gd name="connsiteX93" fmla="*/ 5192978 w 12191998"/>
              <a:gd name="connsiteY93" fmla="*/ 141287 h 851265"/>
              <a:gd name="connsiteX94" fmla="*/ 5239014 w 12191998"/>
              <a:gd name="connsiteY94" fmla="*/ 155575 h 851265"/>
              <a:gd name="connsiteX95" fmla="*/ 5291401 w 12191998"/>
              <a:gd name="connsiteY95" fmla="*/ 166687 h 851265"/>
              <a:gd name="connsiteX96" fmla="*/ 5351727 w 12191998"/>
              <a:gd name="connsiteY96" fmla="*/ 174625 h 851265"/>
              <a:gd name="connsiteX97" fmla="*/ 5410199 w 12191998"/>
              <a:gd name="connsiteY97" fmla="*/ 175985 h 851265"/>
              <a:gd name="connsiteX98" fmla="*/ 5468671 w 12191998"/>
              <a:gd name="connsiteY98" fmla="*/ 174625 h 851265"/>
              <a:gd name="connsiteX99" fmla="*/ 5528996 w 12191998"/>
              <a:gd name="connsiteY99" fmla="*/ 166687 h 851265"/>
              <a:gd name="connsiteX100" fmla="*/ 5581383 w 12191998"/>
              <a:gd name="connsiteY100" fmla="*/ 155575 h 851265"/>
              <a:gd name="connsiteX101" fmla="*/ 5627421 w 12191998"/>
              <a:gd name="connsiteY101" fmla="*/ 141287 h 851265"/>
              <a:gd name="connsiteX102" fmla="*/ 5668696 w 12191998"/>
              <a:gd name="connsiteY102" fmla="*/ 125412 h 851265"/>
              <a:gd name="connsiteX103" fmla="*/ 5705210 w 12191998"/>
              <a:gd name="connsiteY103" fmla="*/ 106362 h 851265"/>
              <a:gd name="connsiteX104" fmla="*/ 5743308 w 12191998"/>
              <a:gd name="connsiteY104" fmla="*/ 87312 h 851265"/>
              <a:gd name="connsiteX105" fmla="*/ 5781408 w 12191998"/>
              <a:gd name="connsiteY105" fmla="*/ 68262 h 851265"/>
              <a:gd name="connsiteX106" fmla="*/ 5817921 w 12191998"/>
              <a:gd name="connsiteY106" fmla="*/ 52387 h 851265"/>
              <a:gd name="connsiteX107" fmla="*/ 5859196 w 12191998"/>
              <a:gd name="connsiteY107" fmla="*/ 36512 h 851265"/>
              <a:gd name="connsiteX108" fmla="*/ 5905234 w 12191998"/>
              <a:gd name="connsiteY108" fmla="*/ 20637 h 851265"/>
              <a:gd name="connsiteX109" fmla="*/ 5957621 w 12191998"/>
              <a:gd name="connsiteY109" fmla="*/ 9525 h 851265"/>
              <a:gd name="connsiteX110" fmla="*/ 6017948 w 12191998"/>
              <a:gd name="connsiteY110" fmla="*/ 3175 h 851265"/>
              <a:gd name="connsiteX111" fmla="*/ 6086210 w 12191998"/>
              <a:gd name="connsiteY111" fmla="*/ 0 h 851265"/>
              <a:gd name="connsiteX112" fmla="*/ 6095999 w 12191998"/>
              <a:gd name="connsiteY112" fmla="*/ 455 h 851265"/>
              <a:gd name="connsiteX113" fmla="*/ 6105789 w 12191998"/>
              <a:gd name="connsiteY113" fmla="*/ 0 h 851265"/>
              <a:gd name="connsiteX114" fmla="*/ 6174052 w 12191998"/>
              <a:gd name="connsiteY114" fmla="*/ 3175 h 851265"/>
              <a:gd name="connsiteX115" fmla="*/ 6234377 w 12191998"/>
              <a:gd name="connsiteY115" fmla="*/ 9525 h 851265"/>
              <a:gd name="connsiteX116" fmla="*/ 6286764 w 12191998"/>
              <a:gd name="connsiteY116" fmla="*/ 20637 h 851265"/>
              <a:gd name="connsiteX117" fmla="*/ 6332802 w 12191998"/>
              <a:gd name="connsiteY117" fmla="*/ 36512 h 851265"/>
              <a:gd name="connsiteX118" fmla="*/ 6374077 w 12191998"/>
              <a:gd name="connsiteY118" fmla="*/ 52387 h 851265"/>
              <a:gd name="connsiteX119" fmla="*/ 6410589 w 12191998"/>
              <a:gd name="connsiteY119" fmla="*/ 68262 h 851265"/>
              <a:gd name="connsiteX120" fmla="*/ 6448689 w 12191998"/>
              <a:gd name="connsiteY120" fmla="*/ 87312 h 851265"/>
              <a:gd name="connsiteX121" fmla="*/ 6486789 w 12191998"/>
              <a:gd name="connsiteY121" fmla="*/ 106362 h 851265"/>
              <a:gd name="connsiteX122" fmla="*/ 6523302 w 12191998"/>
              <a:gd name="connsiteY122" fmla="*/ 125412 h 851265"/>
              <a:gd name="connsiteX123" fmla="*/ 6564577 w 12191998"/>
              <a:gd name="connsiteY123" fmla="*/ 141287 h 851265"/>
              <a:gd name="connsiteX124" fmla="*/ 6610614 w 12191998"/>
              <a:gd name="connsiteY124" fmla="*/ 155575 h 851265"/>
              <a:gd name="connsiteX125" fmla="*/ 6663002 w 12191998"/>
              <a:gd name="connsiteY125" fmla="*/ 166687 h 851265"/>
              <a:gd name="connsiteX126" fmla="*/ 6723327 w 12191998"/>
              <a:gd name="connsiteY126" fmla="*/ 174625 h 851265"/>
              <a:gd name="connsiteX127" fmla="*/ 6781799 w 12191998"/>
              <a:gd name="connsiteY127" fmla="*/ 175985 h 851265"/>
              <a:gd name="connsiteX128" fmla="*/ 6840271 w 12191998"/>
              <a:gd name="connsiteY128" fmla="*/ 174625 h 851265"/>
              <a:gd name="connsiteX129" fmla="*/ 6900596 w 12191998"/>
              <a:gd name="connsiteY129" fmla="*/ 166687 h 851265"/>
              <a:gd name="connsiteX130" fmla="*/ 6952983 w 12191998"/>
              <a:gd name="connsiteY130" fmla="*/ 155575 h 851265"/>
              <a:gd name="connsiteX131" fmla="*/ 6999021 w 12191998"/>
              <a:gd name="connsiteY131" fmla="*/ 141287 h 851265"/>
              <a:gd name="connsiteX132" fmla="*/ 7040296 w 12191998"/>
              <a:gd name="connsiteY132" fmla="*/ 125412 h 851265"/>
              <a:gd name="connsiteX133" fmla="*/ 7076808 w 12191998"/>
              <a:gd name="connsiteY133" fmla="*/ 106362 h 851265"/>
              <a:gd name="connsiteX134" fmla="*/ 7114908 w 12191998"/>
              <a:gd name="connsiteY134" fmla="*/ 87312 h 851265"/>
              <a:gd name="connsiteX135" fmla="*/ 7153008 w 12191998"/>
              <a:gd name="connsiteY135" fmla="*/ 68262 h 851265"/>
              <a:gd name="connsiteX136" fmla="*/ 7189521 w 12191998"/>
              <a:gd name="connsiteY136" fmla="*/ 52387 h 851265"/>
              <a:gd name="connsiteX137" fmla="*/ 7230796 w 12191998"/>
              <a:gd name="connsiteY137" fmla="*/ 36512 h 851265"/>
              <a:gd name="connsiteX138" fmla="*/ 7276833 w 12191998"/>
              <a:gd name="connsiteY138" fmla="*/ 20637 h 851265"/>
              <a:gd name="connsiteX139" fmla="*/ 7329221 w 12191998"/>
              <a:gd name="connsiteY139" fmla="*/ 9525 h 851265"/>
              <a:gd name="connsiteX140" fmla="*/ 7389546 w 12191998"/>
              <a:gd name="connsiteY140" fmla="*/ 3175 h 851265"/>
              <a:gd name="connsiteX141" fmla="*/ 7457808 w 12191998"/>
              <a:gd name="connsiteY141" fmla="*/ 0 h 851265"/>
              <a:gd name="connsiteX142" fmla="*/ 7526071 w 12191998"/>
              <a:gd name="connsiteY142" fmla="*/ 3175 h 851265"/>
              <a:gd name="connsiteX143" fmla="*/ 7586396 w 12191998"/>
              <a:gd name="connsiteY143" fmla="*/ 9525 h 851265"/>
              <a:gd name="connsiteX144" fmla="*/ 7638783 w 12191998"/>
              <a:gd name="connsiteY144" fmla="*/ 20637 h 851265"/>
              <a:gd name="connsiteX145" fmla="*/ 7684821 w 12191998"/>
              <a:gd name="connsiteY145" fmla="*/ 36512 h 851265"/>
              <a:gd name="connsiteX146" fmla="*/ 7726096 w 12191998"/>
              <a:gd name="connsiteY146" fmla="*/ 52387 h 851265"/>
              <a:gd name="connsiteX147" fmla="*/ 7762608 w 12191998"/>
              <a:gd name="connsiteY147" fmla="*/ 68262 h 851265"/>
              <a:gd name="connsiteX148" fmla="*/ 7800708 w 12191998"/>
              <a:gd name="connsiteY148" fmla="*/ 87312 h 851265"/>
              <a:gd name="connsiteX149" fmla="*/ 7838808 w 12191998"/>
              <a:gd name="connsiteY149" fmla="*/ 106362 h 851265"/>
              <a:gd name="connsiteX150" fmla="*/ 7875321 w 12191998"/>
              <a:gd name="connsiteY150" fmla="*/ 125412 h 851265"/>
              <a:gd name="connsiteX151" fmla="*/ 7916596 w 12191998"/>
              <a:gd name="connsiteY151" fmla="*/ 141287 h 851265"/>
              <a:gd name="connsiteX152" fmla="*/ 7962633 w 12191998"/>
              <a:gd name="connsiteY152" fmla="*/ 155575 h 851265"/>
              <a:gd name="connsiteX153" fmla="*/ 8015021 w 12191998"/>
              <a:gd name="connsiteY153" fmla="*/ 166687 h 851265"/>
              <a:gd name="connsiteX154" fmla="*/ 8075346 w 12191998"/>
              <a:gd name="connsiteY154" fmla="*/ 174625 h 851265"/>
              <a:gd name="connsiteX155" fmla="*/ 8143608 w 12191998"/>
              <a:gd name="connsiteY155" fmla="*/ 176212 h 851265"/>
              <a:gd name="connsiteX156" fmla="*/ 8211871 w 12191998"/>
              <a:gd name="connsiteY156" fmla="*/ 174625 h 851265"/>
              <a:gd name="connsiteX157" fmla="*/ 8272196 w 12191998"/>
              <a:gd name="connsiteY157" fmla="*/ 166687 h 851265"/>
              <a:gd name="connsiteX158" fmla="*/ 8324583 w 12191998"/>
              <a:gd name="connsiteY158" fmla="*/ 155575 h 851265"/>
              <a:gd name="connsiteX159" fmla="*/ 8370621 w 12191998"/>
              <a:gd name="connsiteY159" fmla="*/ 141287 h 851265"/>
              <a:gd name="connsiteX160" fmla="*/ 8411896 w 12191998"/>
              <a:gd name="connsiteY160" fmla="*/ 125412 h 851265"/>
              <a:gd name="connsiteX161" fmla="*/ 8448408 w 12191998"/>
              <a:gd name="connsiteY161" fmla="*/ 106362 h 851265"/>
              <a:gd name="connsiteX162" fmla="*/ 8486508 w 12191998"/>
              <a:gd name="connsiteY162" fmla="*/ 87312 h 851265"/>
              <a:gd name="connsiteX163" fmla="*/ 8524608 w 12191998"/>
              <a:gd name="connsiteY163" fmla="*/ 68262 h 851265"/>
              <a:gd name="connsiteX164" fmla="*/ 8561120 w 12191998"/>
              <a:gd name="connsiteY164" fmla="*/ 52387 h 851265"/>
              <a:gd name="connsiteX165" fmla="*/ 8602396 w 12191998"/>
              <a:gd name="connsiteY165" fmla="*/ 36512 h 851265"/>
              <a:gd name="connsiteX166" fmla="*/ 8648432 w 12191998"/>
              <a:gd name="connsiteY166" fmla="*/ 20637 h 851265"/>
              <a:gd name="connsiteX167" fmla="*/ 8700820 w 12191998"/>
              <a:gd name="connsiteY167" fmla="*/ 9525 h 851265"/>
              <a:gd name="connsiteX168" fmla="*/ 8761146 w 12191998"/>
              <a:gd name="connsiteY168" fmla="*/ 3175 h 851265"/>
              <a:gd name="connsiteX169" fmla="*/ 8827820 w 12191998"/>
              <a:gd name="connsiteY169" fmla="*/ 0 h 851265"/>
              <a:gd name="connsiteX170" fmla="*/ 8897670 w 12191998"/>
              <a:gd name="connsiteY170" fmla="*/ 3175 h 851265"/>
              <a:gd name="connsiteX171" fmla="*/ 8957996 w 12191998"/>
              <a:gd name="connsiteY171" fmla="*/ 9525 h 851265"/>
              <a:gd name="connsiteX172" fmla="*/ 9010382 w 12191998"/>
              <a:gd name="connsiteY172" fmla="*/ 20637 h 851265"/>
              <a:gd name="connsiteX173" fmla="*/ 9056420 w 12191998"/>
              <a:gd name="connsiteY173" fmla="*/ 36512 h 851265"/>
              <a:gd name="connsiteX174" fmla="*/ 9097696 w 12191998"/>
              <a:gd name="connsiteY174" fmla="*/ 52387 h 851265"/>
              <a:gd name="connsiteX175" fmla="*/ 9134208 w 12191998"/>
              <a:gd name="connsiteY175" fmla="*/ 68262 h 851265"/>
              <a:gd name="connsiteX176" fmla="*/ 9172308 w 12191998"/>
              <a:gd name="connsiteY176" fmla="*/ 87312 h 851265"/>
              <a:gd name="connsiteX177" fmla="*/ 9210408 w 12191998"/>
              <a:gd name="connsiteY177" fmla="*/ 106362 h 851265"/>
              <a:gd name="connsiteX178" fmla="*/ 9246920 w 12191998"/>
              <a:gd name="connsiteY178" fmla="*/ 125412 h 851265"/>
              <a:gd name="connsiteX179" fmla="*/ 9288196 w 12191998"/>
              <a:gd name="connsiteY179" fmla="*/ 141287 h 851265"/>
              <a:gd name="connsiteX180" fmla="*/ 9334232 w 12191998"/>
              <a:gd name="connsiteY180" fmla="*/ 155575 h 851265"/>
              <a:gd name="connsiteX181" fmla="*/ 9386620 w 12191998"/>
              <a:gd name="connsiteY181" fmla="*/ 166687 h 851265"/>
              <a:gd name="connsiteX182" fmla="*/ 9446946 w 12191998"/>
              <a:gd name="connsiteY182" fmla="*/ 174625 h 851265"/>
              <a:gd name="connsiteX183" fmla="*/ 9515208 w 12191998"/>
              <a:gd name="connsiteY183" fmla="*/ 176212 h 851265"/>
              <a:gd name="connsiteX184" fmla="*/ 9583470 w 12191998"/>
              <a:gd name="connsiteY184" fmla="*/ 174625 h 851265"/>
              <a:gd name="connsiteX185" fmla="*/ 9643796 w 12191998"/>
              <a:gd name="connsiteY185" fmla="*/ 166687 h 851265"/>
              <a:gd name="connsiteX186" fmla="*/ 9696182 w 12191998"/>
              <a:gd name="connsiteY186" fmla="*/ 155575 h 851265"/>
              <a:gd name="connsiteX187" fmla="*/ 9742220 w 12191998"/>
              <a:gd name="connsiteY187" fmla="*/ 141287 h 851265"/>
              <a:gd name="connsiteX188" fmla="*/ 9783496 w 12191998"/>
              <a:gd name="connsiteY188" fmla="*/ 125412 h 851265"/>
              <a:gd name="connsiteX189" fmla="*/ 9820008 w 12191998"/>
              <a:gd name="connsiteY189" fmla="*/ 106362 h 851265"/>
              <a:gd name="connsiteX190" fmla="*/ 9896208 w 12191998"/>
              <a:gd name="connsiteY190" fmla="*/ 68262 h 851265"/>
              <a:gd name="connsiteX191" fmla="*/ 9932720 w 12191998"/>
              <a:gd name="connsiteY191" fmla="*/ 52387 h 851265"/>
              <a:gd name="connsiteX192" fmla="*/ 9973996 w 12191998"/>
              <a:gd name="connsiteY192" fmla="*/ 36512 h 851265"/>
              <a:gd name="connsiteX193" fmla="*/ 10020032 w 12191998"/>
              <a:gd name="connsiteY193" fmla="*/ 20637 h 851265"/>
              <a:gd name="connsiteX194" fmla="*/ 10072420 w 12191998"/>
              <a:gd name="connsiteY194" fmla="*/ 9525 h 851265"/>
              <a:gd name="connsiteX195" fmla="*/ 10132746 w 12191998"/>
              <a:gd name="connsiteY195" fmla="*/ 3175 h 851265"/>
              <a:gd name="connsiteX196" fmla="*/ 10201008 w 12191998"/>
              <a:gd name="connsiteY196" fmla="*/ 0 h 851265"/>
              <a:gd name="connsiteX197" fmla="*/ 10269270 w 12191998"/>
              <a:gd name="connsiteY197" fmla="*/ 3175 h 851265"/>
              <a:gd name="connsiteX198" fmla="*/ 10329596 w 12191998"/>
              <a:gd name="connsiteY198" fmla="*/ 9525 h 851265"/>
              <a:gd name="connsiteX199" fmla="*/ 10381982 w 12191998"/>
              <a:gd name="connsiteY199" fmla="*/ 20637 h 851265"/>
              <a:gd name="connsiteX200" fmla="*/ 10428020 w 12191998"/>
              <a:gd name="connsiteY200" fmla="*/ 36512 h 851265"/>
              <a:gd name="connsiteX201" fmla="*/ 10469296 w 12191998"/>
              <a:gd name="connsiteY201" fmla="*/ 52387 h 851265"/>
              <a:gd name="connsiteX202" fmla="*/ 10505808 w 12191998"/>
              <a:gd name="connsiteY202" fmla="*/ 68262 h 851265"/>
              <a:gd name="connsiteX203" fmla="*/ 10543908 w 12191998"/>
              <a:gd name="connsiteY203" fmla="*/ 87312 h 851265"/>
              <a:gd name="connsiteX204" fmla="*/ 10582008 w 12191998"/>
              <a:gd name="connsiteY204" fmla="*/ 106362 h 851265"/>
              <a:gd name="connsiteX205" fmla="*/ 10618520 w 12191998"/>
              <a:gd name="connsiteY205" fmla="*/ 125412 h 851265"/>
              <a:gd name="connsiteX206" fmla="*/ 10659796 w 12191998"/>
              <a:gd name="connsiteY206" fmla="*/ 141287 h 851265"/>
              <a:gd name="connsiteX207" fmla="*/ 10705832 w 12191998"/>
              <a:gd name="connsiteY207" fmla="*/ 155575 h 851265"/>
              <a:gd name="connsiteX208" fmla="*/ 10758220 w 12191998"/>
              <a:gd name="connsiteY208" fmla="*/ 166687 h 851265"/>
              <a:gd name="connsiteX209" fmla="*/ 10818546 w 12191998"/>
              <a:gd name="connsiteY209" fmla="*/ 174625 h 851265"/>
              <a:gd name="connsiteX210" fmla="*/ 10886808 w 12191998"/>
              <a:gd name="connsiteY210" fmla="*/ 176212 h 851265"/>
              <a:gd name="connsiteX211" fmla="*/ 10955070 w 12191998"/>
              <a:gd name="connsiteY211" fmla="*/ 174625 h 851265"/>
              <a:gd name="connsiteX212" fmla="*/ 11015396 w 12191998"/>
              <a:gd name="connsiteY212" fmla="*/ 166687 h 851265"/>
              <a:gd name="connsiteX213" fmla="*/ 11067782 w 12191998"/>
              <a:gd name="connsiteY213" fmla="*/ 155575 h 851265"/>
              <a:gd name="connsiteX214" fmla="*/ 11113820 w 12191998"/>
              <a:gd name="connsiteY214" fmla="*/ 141287 h 851265"/>
              <a:gd name="connsiteX215" fmla="*/ 11155096 w 12191998"/>
              <a:gd name="connsiteY215" fmla="*/ 125412 h 851265"/>
              <a:gd name="connsiteX216" fmla="*/ 11191608 w 12191998"/>
              <a:gd name="connsiteY216" fmla="*/ 106362 h 851265"/>
              <a:gd name="connsiteX217" fmla="*/ 11229708 w 12191998"/>
              <a:gd name="connsiteY217" fmla="*/ 87312 h 851265"/>
              <a:gd name="connsiteX218" fmla="*/ 11267808 w 12191998"/>
              <a:gd name="connsiteY218" fmla="*/ 68262 h 851265"/>
              <a:gd name="connsiteX219" fmla="*/ 11304320 w 12191998"/>
              <a:gd name="connsiteY219" fmla="*/ 52387 h 851265"/>
              <a:gd name="connsiteX220" fmla="*/ 11345596 w 12191998"/>
              <a:gd name="connsiteY220" fmla="*/ 36512 h 851265"/>
              <a:gd name="connsiteX221" fmla="*/ 11391632 w 12191998"/>
              <a:gd name="connsiteY221" fmla="*/ 20637 h 851265"/>
              <a:gd name="connsiteX222" fmla="*/ 11444020 w 12191998"/>
              <a:gd name="connsiteY222" fmla="*/ 9525 h 851265"/>
              <a:gd name="connsiteX223" fmla="*/ 11504346 w 12191998"/>
              <a:gd name="connsiteY223" fmla="*/ 3175 h 851265"/>
              <a:gd name="connsiteX224" fmla="*/ 11572608 w 12191998"/>
              <a:gd name="connsiteY224" fmla="*/ 0 h 851265"/>
              <a:gd name="connsiteX225" fmla="*/ 11640870 w 12191998"/>
              <a:gd name="connsiteY225" fmla="*/ 3175 h 851265"/>
              <a:gd name="connsiteX226" fmla="*/ 11701196 w 12191998"/>
              <a:gd name="connsiteY226" fmla="*/ 9525 h 851265"/>
              <a:gd name="connsiteX227" fmla="*/ 11753582 w 12191998"/>
              <a:gd name="connsiteY227" fmla="*/ 20637 h 851265"/>
              <a:gd name="connsiteX228" fmla="*/ 11799620 w 12191998"/>
              <a:gd name="connsiteY228" fmla="*/ 36512 h 851265"/>
              <a:gd name="connsiteX229" fmla="*/ 11840896 w 12191998"/>
              <a:gd name="connsiteY229" fmla="*/ 52387 h 851265"/>
              <a:gd name="connsiteX230" fmla="*/ 11877408 w 12191998"/>
              <a:gd name="connsiteY230" fmla="*/ 68262 h 851265"/>
              <a:gd name="connsiteX231" fmla="*/ 11915508 w 12191998"/>
              <a:gd name="connsiteY231" fmla="*/ 87312 h 851265"/>
              <a:gd name="connsiteX232" fmla="*/ 11953608 w 12191998"/>
              <a:gd name="connsiteY232" fmla="*/ 106362 h 851265"/>
              <a:gd name="connsiteX233" fmla="*/ 11990120 w 12191998"/>
              <a:gd name="connsiteY233" fmla="*/ 125412 h 851265"/>
              <a:gd name="connsiteX234" fmla="*/ 12031396 w 12191998"/>
              <a:gd name="connsiteY234" fmla="*/ 141287 h 851265"/>
              <a:gd name="connsiteX235" fmla="*/ 12077432 w 12191998"/>
              <a:gd name="connsiteY235" fmla="*/ 155575 h 851265"/>
              <a:gd name="connsiteX236" fmla="*/ 12129820 w 12191998"/>
              <a:gd name="connsiteY236" fmla="*/ 166688 h 851265"/>
              <a:gd name="connsiteX237" fmla="*/ 12190146 w 12191998"/>
              <a:gd name="connsiteY237" fmla="*/ 174625 h 851265"/>
              <a:gd name="connsiteX238" fmla="*/ 12191998 w 12191998"/>
              <a:gd name="connsiteY238" fmla="*/ 174668 h 851265"/>
              <a:gd name="connsiteX239" fmla="*/ 12191998 w 12191998"/>
              <a:gd name="connsiteY239" fmla="*/ 851265 h 851265"/>
              <a:gd name="connsiteX240" fmla="*/ 0 w 12191998"/>
              <a:gd name="connsiteY240" fmla="*/ 851265 h 851265"/>
              <a:gd name="connsiteX241" fmla="*/ 0 w 12191998"/>
              <a:gd name="connsiteY241" fmla="*/ 174668 h 851265"/>
              <a:gd name="connsiteX242" fmla="*/ 1852 w 12191998"/>
              <a:gd name="connsiteY242" fmla="*/ 174625 h 851265"/>
              <a:gd name="connsiteX243" fmla="*/ 62177 w 12191998"/>
              <a:gd name="connsiteY243" fmla="*/ 166687 h 851265"/>
              <a:gd name="connsiteX244" fmla="*/ 114564 w 12191998"/>
              <a:gd name="connsiteY244" fmla="*/ 155575 h 851265"/>
              <a:gd name="connsiteX245" fmla="*/ 160602 w 12191998"/>
              <a:gd name="connsiteY245" fmla="*/ 141287 h 851265"/>
              <a:gd name="connsiteX246" fmla="*/ 201877 w 12191998"/>
              <a:gd name="connsiteY246" fmla="*/ 125412 h 851265"/>
              <a:gd name="connsiteX247" fmla="*/ 238389 w 12191998"/>
              <a:gd name="connsiteY247" fmla="*/ 106362 h 851265"/>
              <a:gd name="connsiteX248" fmla="*/ 276489 w 12191998"/>
              <a:gd name="connsiteY248" fmla="*/ 87312 h 851265"/>
              <a:gd name="connsiteX249" fmla="*/ 314589 w 12191998"/>
              <a:gd name="connsiteY249" fmla="*/ 68262 h 851265"/>
              <a:gd name="connsiteX250" fmla="*/ 351102 w 12191998"/>
              <a:gd name="connsiteY250" fmla="*/ 52387 h 851265"/>
              <a:gd name="connsiteX251" fmla="*/ 392377 w 12191998"/>
              <a:gd name="connsiteY251" fmla="*/ 36512 h 851265"/>
              <a:gd name="connsiteX252" fmla="*/ 438414 w 12191998"/>
              <a:gd name="connsiteY252" fmla="*/ 20637 h 851265"/>
              <a:gd name="connsiteX253" fmla="*/ 490802 w 12191998"/>
              <a:gd name="connsiteY253" fmla="*/ 9525 h 851265"/>
              <a:gd name="connsiteX254" fmla="*/ 551127 w 12191998"/>
              <a:gd name="connsiteY254" fmla="*/ 3175 h 851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Lst>
            <a:rect l="l" t="t" r="r" b="b"/>
            <a:pathLst>
              <a:path w="12191998" h="851265">
                <a:moveTo>
                  <a:pt x="619389" y="0"/>
                </a:moveTo>
                <a:lnTo>
                  <a:pt x="687652" y="3175"/>
                </a:lnTo>
                <a:lnTo>
                  <a:pt x="747977" y="9525"/>
                </a:lnTo>
                <a:lnTo>
                  <a:pt x="800364" y="20637"/>
                </a:lnTo>
                <a:lnTo>
                  <a:pt x="846402" y="36512"/>
                </a:lnTo>
                <a:lnTo>
                  <a:pt x="887677" y="52387"/>
                </a:lnTo>
                <a:lnTo>
                  <a:pt x="924189" y="68262"/>
                </a:lnTo>
                <a:lnTo>
                  <a:pt x="962289" y="87312"/>
                </a:lnTo>
                <a:lnTo>
                  <a:pt x="1000389" y="106362"/>
                </a:lnTo>
                <a:lnTo>
                  <a:pt x="1036902" y="125412"/>
                </a:lnTo>
                <a:lnTo>
                  <a:pt x="1078177" y="141287"/>
                </a:lnTo>
                <a:lnTo>
                  <a:pt x="1124214" y="155575"/>
                </a:lnTo>
                <a:lnTo>
                  <a:pt x="1176602" y="166687"/>
                </a:lnTo>
                <a:lnTo>
                  <a:pt x="1236927" y="174625"/>
                </a:lnTo>
                <a:lnTo>
                  <a:pt x="1305189" y="176212"/>
                </a:lnTo>
                <a:lnTo>
                  <a:pt x="1373452" y="174625"/>
                </a:lnTo>
                <a:lnTo>
                  <a:pt x="1433777" y="166687"/>
                </a:lnTo>
                <a:lnTo>
                  <a:pt x="1486164" y="155575"/>
                </a:lnTo>
                <a:lnTo>
                  <a:pt x="1532202" y="141287"/>
                </a:lnTo>
                <a:lnTo>
                  <a:pt x="1573477" y="125412"/>
                </a:lnTo>
                <a:lnTo>
                  <a:pt x="1609989" y="106362"/>
                </a:lnTo>
                <a:lnTo>
                  <a:pt x="1648089" y="87312"/>
                </a:lnTo>
                <a:lnTo>
                  <a:pt x="1686189" y="68262"/>
                </a:lnTo>
                <a:lnTo>
                  <a:pt x="1722702" y="52387"/>
                </a:lnTo>
                <a:lnTo>
                  <a:pt x="1763977" y="36512"/>
                </a:lnTo>
                <a:lnTo>
                  <a:pt x="1810014" y="20637"/>
                </a:lnTo>
                <a:lnTo>
                  <a:pt x="1862402" y="9525"/>
                </a:lnTo>
                <a:lnTo>
                  <a:pt x="1922727" y="3175"/>
                </a:lnTo>
                <a:lnTo>
                  <a:pt x="1990989" y="0"/>
                </a:lnTo>
                <a:lnTo>
                  <a:pt x="2059252" y="3175"/>
                </a:lnTo>
                <a:lnTo>
                  <a:pt x="2119577" y="9525"/>
                </a:lnTo>
                <a:lnTo>
                  <a:pt x="2171964" y="20637"/>
                </a:lnTo>
                <a:lnTo>
                  <a:pt x="2218002" y="36512"/>
                </a:lnTo>
                <a:lnTo>
                  <a:pt x="2259277" y="52387"/>
                </a:lnTo>
                <a:lnTo>
                  <a:pt x="2295789" y="68262"/>
                </a:lnTo>
                <a:lnTo>
                  <a:pt x="2333889" y="87312"/>
                </a:lnTo>
                <a:lnTo>
                  <a:pt x="2371989" y="106362"/>
                </a:lnTo>
                <a:lnTo>
                  <a:pt x="2408502" y="125412"/>
                </a:lnTo>
                <a:lnTo>
                  <a:pt x="2449777" y="141287"/>
                </a:lnTo>
                <a:lnTo>
                  <a:pt x="2495814" y="155575"/>
                </a:lnTo>
                <a:lnTo>
                  <a:pt x="2548202" y="166687"/>
                </a:lnTo>
                <a:lnTo>
                  <a:pt x="2608527" y="174625"/>
                </a:lnTo>
                <a:lnTo>
                  <a:pt x="2676789" y="176212"/>
                </a:lnTo>
                <a:lnTo>
                  <a:pt x="2745052" y="174625"/>
                </a:lnTo>
                <a:lnTo>
                  <a:pt x="2805377" y="166687"/>
                </a:lnTo>
                <a:lnTo>
                  <a:pt x="2857764" y="155575"/>
                </a:lnTo>
                <a:lnTo>
                  <a:pt x="2903802" y="141287"/>
                </a:lnTo>
                <a:lnTo>
                  <a:pt x="2945077" y="125412"/>
                </a:lnTo>
                <a:lnTo>
                  <a:pt x="2981589" y="106362"/>
                </a:lnTo>
                <a:lnTo>
                  <a:pt x="3019689" y="87312"/>
                </a:lnTo>
                <a:lnTo>
                  <a:pt x="3057789" y="68262"/>
                </a:lnTo>
                <a:lnTo>
                  <a:pt x="3094302" y="52387"/>
                </a:lnTo>
                <a:lnTo>
                  <a:pt x="3135577" y="36512"/>
                </a:lnTo>
                <a:lnTo>
                  <a:pt x="3181614" y="20637"/>
                </a:lnTo>
                <a:lnTo>
                  <a:pt x="3234002" y="9525"/>
                </a:lnTo>
                <a:lnTo>
                  <a:pt x="3294327" y="3175"/>
                </a:lnTo>
                <a:lnTo>
                  <a:pt x="3361002" y="0"/>
                </a:lnTo>
                <a:lnTo>
                  <a:pt x="3430852" y="3175"/>
                </a:lnTo>
                <a:lnTo>
                  <a:pt x="3491177" y="9525"/>
                </a:lnTo>
                <a:lnTo>
                  <a:pt x="3543564" y="20637"/>
                </a:lnTo>
                <a:lnTo>
                  <a:pt x="3589602" y="36512"/>
                </a:lnTo>
                <a:lnTo>
                  <a:pt x="3630877" y="52387"/>
                </a:lnTo>
                <a:lnTo>
                  <a:pt x="3667389" y="68262"/>
                </a:lnTo>
                <a:lnTo>
                  <a:pt x="3705489" y="87312"/>
                </a:lnTo>
                <a:lnTo>
                  <a:pt x="3743589" y="106362"/>
                </a:lnTo>
                <a:lnTo>
                  <a:pt x="3780102" y="125412"/>
                </a:lnTo>
                <a:lnTo>
                  <a:pt x="3821377" y="141287"/>
                </a:lnTo>
                <a:lnTo>
                  <a:pt x="3867414" y="155575"/>
                </a:lnTo>
                <a:lnTo>
                  <a:pt x="3919802" y="166687"/>
                </a:lnTo>
                <a:lnTo>
                  <a:pt x="3980127" y="174625"/>
                </a:lnTo>
                <a:lnTo>
                  <a:pt x="4048389" y="176212"/>
                </a:lnTo>
                <a:lnTo>
                  <a:pt x="4116652" y="174625"/>
                </a:lnTo>
                <a:lnTo>
                  <a:pt x="4176977" y="166687"/>
                </a:lnTo>
                <a:lnTo>
                  <a:pt x="4229364" y="155575"/>
                </a:lnTo>
                <a:lnTo>
                  <a:pt x="4275402" y="141287"/>
                </a:lnTo>
                <a:lnTo>
                  <a:pt x="4316677" y="125412"/>
                </a:lnTo>
                <a:lnTo>
                  <a:pt x="4353189" y="106362"/>
                </a:lnTo>
                <a:lnTo>
                  <a:pt x="4429389" y="68262"/>
                </a:lnTo>
                <a:lnTo>
                  <a:pt x="4465902" y="52387"/>
                </a:lnTo>
                <a:lnTo>
                  <a:pt x="4507177" y="36512"/>
                </a:lnTo>
                <a:lnTo>
                  <a:pt x="4553216" y="20637"/>
                </a:lnTo>
                <a:lnTo>
                  <a:pt x="4605602" y="9525"/>
                </a:lnTo>
                <a:lnTo>
                  <a:pt x="4665928" y="3175"/>
                </a:lnTo>
                <a:lnTo>
                  <a:pt x="4734189" y="0"/>
                </a:lnTo>
                <a:lnTo>
                  <a:pt x="4802453" y="3175"/>
                </a:lnTo>
                <a:lnTo>
                  <a:pt x="4862777" y="9525"/>
                </a:lnTo>
                <a:lnTo>
                  <a:pt x="4915165" y="20637"/>
                </a:lnTo>
                <a:lnTo>
                  <a:pt x="4961202" y="36512"/>
                </a:lnTo>
                <a:lnTo>
                  <a:pt x="5002478" y="52387"/>
                </a:lnTo>
                <a:lnTo>
                  <a:pt x="5038989" y="68262"/>
                </a:lnTo>
                <a:lnTo>
                  <a:pt x="5077091" y="87312"/>
                </a:lnTo>
                <a:lnTo>
                  <a:pt x="5115189" y="106362"/>
                </a:lnTo>
                <a:lnTo>
                  <a:pt x="5151702" y="125412"/>
                </a:lnTo>
                <a:lnTo>
                  <a:pt x="5192978" y="141287"/>
                </a:lnTo>
                <a:lnTo>
                  <a:pt x="5239014" y="155575"/>
                </a:lnTo>
                <a:lnTo>
                  <a:pt x="5291401" y="166687"/>
                </a:lnTo>
                <a:lnTo>
                  <a:pt x="5351727" y="174625"/>
                </a:lnTo>
                <a:lnTo>
                  <a:pt x="5410199" y="175985"/>
                </a:lnTo>
                <a:lnTo>
                  <a:pt x="5468671" y="174625"/>
                </a:lnTo>
                <a:lnTo>
                  <a:pt x="5528996" y="166687"/>
                </a:lnTo>
                <a:lnTo>
                  <a:pt x="5581383" y="155575"/>
                </a:lnTo>
                <a:lnTo>
                  <a:pt x="5627421" y="141287"/>
                </a:lnTo>
                <a:lnTo>
                  <a:pt x="5668696" y="125412"/>
                </a:lnTo>
                <a:lnTo>
                  <a:pt x="5705210" y="106362"/>
                </a:lnTo>
                <a:lnTo>
                  <a:pt x="5743308" y="87312"/>
                </a:lnTo>
                <a:lnTo>
                  <a:pt x="5781408" y="68262"/>
                </a:lnTo>
                <a:lnTo>
                  <a:pt x="5817921" y="52387"/>
                </a:lnTo>
                <a:lnTo>
                  <a:pt x="5859196" y="36512"/>
                </a:lnTo>
                <a:lnTo>
                  <a:pt x="5905234" y="20637"/>
                </a:lnTo>
                <a:lnTo>
                  <a:pt x="5957621" y="9525"/>
                </a:lnTo>
                <a:lnTo>
                  <a:pt x="6017948" y="3175"/>
                </a:lnTo>
                <a:lnTo>
                  <a:pt x="6086210" y="0"/>
                </a:lnTo>
                <a:lnTo>
                  <a:pt x="6095999" y="455"/>
                </a:lnTo>
                <a:lnTo>
                  <a:pt x="6105789" y="0"/>
                </a:lnTo>
                <a:lnTo>
                  <a:pt x="6174052" y="3175"/>
                </a:lnTo>
                <a:lnTo>
                  <a:pt x="6234377" y="9525"/>
                </a:lnTo>
                <a:lnTo>
                  <a:pt x="6286764" y="20637"/>
                </a:lnTo>
                <a:lnTo>
                  <a:pt x="6332802" y="36512"/>
                </a:lnTo>
                <a:lnTo>
                  <a:pt x="6374077" y="52387"/>
                </a:lnTo>
                <a:lnTo>
                  <a:pt x="6410589" y="68262"/>
                </a:lnTo>
                <a:lnTo>
                  <a:pt x="6448689" y="87312"/>
                </a:lnTo>
                <a:lnTo>
                  <a:pt x="6486789" y="106362"/>
                </a:lnTo>
                <a:lnTo>
                  <a:pt x="6523302" y="125412"/>
                </a:lnTo>
                <a:lnTo>
                  <a:pt x="6564577" y="141287"/>
                </a:lnTo>
                <a:lnTo>
                  <a:pt x="6610614" y="155575"/>
                </a:lnTo>
                <a:lnTo>
                  <a:pt x="6663002" y="166687"/>
                </a:lnTo>
                <a:lnTo>
                  <a:pt x="6723327" y="174625"/>
                </a:lnTo>
                <a:lnTo>
                  <a:pt x="6781799" y="175985"/>
                </a:lnTo>
                <a:lnTo>
                  <a:pt x="6840271" y="174625"/>
                </a:lnTo>
                <a:lnTo>
                  <a:pt x="6900596" y="166687"/>
                </a:lnTo>
                <a:lnTo>
                  <a:pt x="6952983" y="155575"/>
                </a:lnTo>
                <a:lnTo>
                  <a:pt x="6999021" y="141287"/>
                </a:lnTo>
                <a:lnTo>
                  <a:pt x="7040296" y="125412"/>
                </a:lnTo>
                <a:lnTo>
                  <a:pt x="7076808" y="106362"/>
                </a:lnTo>
                <a:lnTo>
                  <a:pt x="7114908" y="87312"/>
                </a:lnTo>
                <a:lnTo>
                  <a:pt x="7153008" y="68262"/>
                </a:lnTo>
                <a:lnTo>
                  <a:pt x="7189521" y="52387"/>
                </a:lnTo>
                <a:lnTo>
                  <a:pt x="7230796" y="36512"/>
                </a:lnTo>
                <a:lnTo>
                  <a:pt x="7276833" y="20637"/>
                </a:lnTo>
                <a:lnTo>
                  <a:pt x="7329221" y="9525"/>
                </a:lnTo>
                <a:lnTo>
                  <a:pt x="7389546" y="3175"/>
                </a:lnTo>
                <a:lnTo>
                  <a:pt x="7457808" y="0"/>
                </a:lnTo>
                <a:lnTo>
                  <a:pt x="7526071" y="3175"/>
                </a:lnTo>
                <a:lnTo>
                  <a:pt x="7586396" y="9525"/>
                </a:lnTo>
                <a:lnTo>
                  <a:pt x="7638783" y="20637"/>
                </a:lnTo>
                <a:lnTo>
                  <a:pt x="7684821" y="36512"/>
                </a:lnTo>
                <a:lnTo>
                  <a:pt x="7726096" y="52387"/>
                </a:lnTo>
                <a:lnTo>
                  <a:pt x="7762608" y="68262"/>
                </a:lnTo>
                <a:lnTo>
                  <a:pt x="7800708" y="87312"/>
                </a:lnTo>
                <a:lnTo>
                  <a:pt x="7838808" y="106362"/>
                </a:lnTo>
                <a:lnTo>
                  <a:pt x="7875321" y="125412"/>
                </a:lnTo>
                <a:lnTo>
                  <a:pt x="7916596" y="141287"/>
                </a:lnTo>
                <a:lnTo>
                  <a:pt x="7962633" y="155575"/>
                </a:lnTo>
                <a:lnTo>
                  <a:pt x="8015021" y="166687"/>
                </a:lnTo>
                <a:lnTo>
                  <a:pt x="8075346" y="174625"/>
                </a:lnTo>
                <a:lnTo>
                  <a:pt x="8143608" y="176212"/>
                </a:lnTo>
                <a:lnTo>
                  <a:pt x="8211871" y="174625"/>
                </a:lnTo>
                <a:lnTo>
                  <a:pt x="8272196" y="166687"/>
                </a:lnTo>
                <a:lnTo>
                  <a:pt x="8324583" y="155575"/>
                </a:lnTo>
                <a:lnTo>
                  <a:pt x="8370621" y="141287"/>
                </a:lnTo>
                <a:lnTo>
                  <a:pt x="8411896" y="125412"/>
                </a:lnTo>
                <a:lnTo>
                  <a:pt x="8448408" y="106362"/>
                </a:lnTo>
                <a:lnTo>
                  <a:pt x="8486508" y="87312"/>
                </a:lnTo>
                <a:lnTo>
                  <a:pt x="8524608" y="68262"/>
                </a:lnTo>
                <a:lnTo>
                  <a:pt x="8561120" y="52387"/>
                </a:lnTo>
                <a:lnTo>
                  <a:pt x="8602396" y="36512"/>
                </a:lnTo>
                <a:lnTo>
                  <a:pt x="8648432" y="20637"/>
                </a:lnTo>
                <a:lnTo>
                  <a:pt x="8700820" y="9525"/>
                </a:lnTo>
                <a:lnTo>
                  <a:pt x="8761146" y="3175"/>
                </a:lnTo>
                <a:lnTo>
                  <a:pt x="8827820" y="0"/>
                </a:lnTo>
                <a:lnTo>
                  <a:pt x="8897670" y="3175"/>
                </a:lnTo>
                <a:lnTo>
                  <a:pt x="8957996" y="9525"/>
                </a:lnTo>
                <a:lnTo>
                  <a:pt x="9010382" y="20637"/>
                </a:lnTo>
                <a:lnTo>
                  <a:pt x="9056420" y="36512"/>
                </a:lnTo>
                <a:lnTo>
                  <a:pt x="9097696" y="52387"/>
                </a:lnTo>
                <a:lnTo>
                  <a:pt x="9134208" y="68262"/>
                </a:lnTo>
                <a:lnTo>
                  <a:pt x="9172308" y="87312"/>
                </a:lnTo>
                <a:lnTo>
                  <a:pt x="9210408" y="106362"/>
                </a:lnTo>
                <a:lnTo>
                  <a:pt x="9246920" y="125412"/>
                </a:lnTo>
                <a:lnTo>
                  <a:pt x="9288196" y="141287"/>
                </a:lnTo>
                <a:lnTo>
                  <a:pt x="9334232" y="155575"/>
                </a:lnTo>
                <a:lnTo>
                  <a:pt x="9386620" y="166687"/>
                </a:lnTo>
                <a:lnTo>
                  <a:pt x="9446946" y="174625"/>
                </a:lnTo>
                <a:lnTo>
                  <a:pt x="9515208" y="176212"/>
                </a:lnTo>
                <a:lnTo>
                  <a:pt x="9583470" y="174625"/>
                </a:lnTo>
                <a:lnTo>
                  <a:pt x="9643796" y="166687"/>
                </a:lnTo>
                <a:lnTo>
                  <a:pt x="9696182" y="155575"/>
                </a:lnTo>
                <a:lnTo>
                  <a:pt x="9742220" y="141287"/>
                </a:lnTo>
                <a:lnTo>
                  <a:pt x="9783496" y="125412"/>
                </a:lnTo>
                <a:lnTo>
                  <a:pt x="9820008" y="106362"/>
                </a:lnTo>
                <a:lnTo>
                  <a:pt x="9896208" y="68262"/>
                </a:lnTo>
                <a:lnTo>
                  <a:pt x="9932720" y="52387"/>
                </a:lnTo>
                <a:lnTo>
                  <a:pt x="9973996" y="36512"/>
                </a:lnTo>
                <a:lnTo>
                  <a:pt x="10020032" y="20637"/>
                </a:lnTo>
                <a:lnTo>
                  <a:pt x="10072420" y="9525"/>
                </a:lnTo>
                <a:lnTo>
                  <a:pt x="10132746" y="3175"/>
                </a:lnTo>
                <a:lnTo>
                  <a:pt x="10201008" y="0"/>
                </a:lnTo>
                <a:lnTo>
                  <a:pt x="10269270" y="3175"/>
                </a:lnTo>
                <a:lnTo>
                  <a:pt x="10329596" y="9525"/>
                </a:lnTo>
                <a:lnTo>
                  <a:pt x="10381982" y="20637"/>
                </a:lnTo>
                <a:lnTo>
                  <a:pt x="10428020" y="36512"/>
                </a:lnTo>
                <a:lnTo>
                  <a:pt x="10469296" y="52387"/>
                </a:lnTo>
                <a:lnTo>
                  <a:pt x="10505808" y="68262"/>
                </a:lnTo>
                <a:lnTo>
                  <a:pt x="10543908" y="87312"/>
                </a:lnTo>
                <a:lnTo>
                  <a:pt x="10582008" y="106362"/>
                </a:lnTo>
                <a:lnTo>
                  <a:pt x="10618520" y="125412"/>
                </a:lnTo>
                <a:lnTo>
                  <a:pt x="10659796" y="141287"/>
                </a:lnTo>
                <a:lnTo>
                  <a:pt x="10705832" y="155575"/>
                </a:lnTo>
                <a:lnTo>
                  <a:pt x="10758220" y="166687"/>
                </a:lnTo>
                <a:lnTo>
                  <a:pt x="10818546" y="174625"/>
                </a:lnTo>
                <a:lnTo>
                  <a:pt x="10886808" y="176212"/>
                </a:lnTo>
                <a:lnTo>
                  <a:pt x="10955070" y="174625"/>
                </a:lnTo>
                <a:lnTo>
                  <a:pt x="11015396" y="166687"/>
                </a:lnTo>
                <a:lnTo>
                  <a:pt x="11067782" y="155575"/>
                </a:lnTo>
                <a:lnTo>
                  <a:pt x="11113820" y="141287"/>
                </a:lnTo>
                <a:lnTo>
                  <a:pt x="11155096" y="125412"/>
                </a:lnTo>
                <a:lnTo>
                  <a:pt x="11191608" y="106362"/>
                </a:lnTo>
                <a:lnTo>
                  <a:pt x="11229708" y="87312"/>
                </a:lnTo>
                <a:lnTo>
                  <a:pt x="11267808" y="68262"/>
                </a:lnTo>
                <a:lnTo>
                  <a:pt x="11304320" y="52387"/>
                </a:lnTo>
                <a:lnTo>
                  <a:pt x="11345596" y="36512"/>
                </a:lnTo>
                <a:lnTo>
                  <a:pt x="11391632" y="20637"/>
                </a:lnTo>
                <a:lnTo>
                  <a:pt x="11444020" y="9525"/>
                </a:lnTo>
                <a:lnTo>
                  <a:pt x="11504346" y="3175"/>
                </a:lnTo>
                <a:lnTo>
                  <a:pt x="11572608" y="0"/>
                </a:lnTo>
                <a:lnTo>
                  <a:pt x="11640870" y="3175"/>
                </a:lnTo>
                <a:lnTo>
                  <a:pt x="11701196" y="9525"/>
                </a:lnTo>
                <a:lnTo>
                  <a:pt x="11753582" y="20637"/>
                </a:lnTo>
                <a:lnTo>
                  <a:pt x="11799620" y="36512"/>
                </a:lnTo>
                <a:lnTo>
                  <a:pt x="11840896" y="52387"/>
                </a:lnTo>
                <a:lnTo>
                  <a:pt x="11877408" y="68262"/>
                </a:lnTo>
                <a:lnTo>
                  <a:pt x="11915508" y="87312"/>
                </a:lnTo>
                <a:lnTo>
                  <a:pt x="11953608" y="106362"/>
                </a:lnTo>
                <a:lnTo>
                  <a:pt x="11990120" y="125412"/>
                </a:lnTo>
                <a:lnTo>
                  <a:pt x="12031396" y="141287"/>
                </a:lnTo>
                <a:lnTo>
                  <a:pt x="12077432" y="155575"/>
                </a:lnTo>
                <a:lnTo>
                  <a:pt x="12129820" y="166688"/>
                </a:lnTo>
                <a:lnTo>
                  <a:pt x="12190146" y="174625"/>
                </a:lnTo>
                <a:lnTo>
                  <a:pt x="12191998" y="174668"/>
                </a:lnTo>
                <a:lnTo>
                  <a:pt x="12191998" y="851265"/>
                </a:lnTo>
                <a:lnTo>
                  <a:pt x="0" y="851265"/>
                </a:lnTo>
                <a:lnTo>
                  <a:pt x="0" y="174668"/>
                </a:lnTo>
                <a:lnTo>
                  <a:pt x="1852" y="174625"/>
                </a:lnTo>
                <a:lnTo>
                  <a:pt x="62177" y="166687"/>
                </a:lnTo>
                <a:lnTo>
                  <a:pt x="114564" y="155575"/>
                </a:lnTo>
                <a:lnTo>
                  <a:pt x="160602" y="141287"/>
                </a:lnTo>
                <a:lnTo>
                  <a:pt x="201877" y="125412"/>
                </a:lnTo>
                <a:lnTo>
                  <a:pt x="238389" y="106362"/>
                </a:lnTo>
                <a:lnTo>
                  <a:pt x="276489" y="87312"/>
                </a:lnTo>
                <a:lnTo>
                  <a:pt x="314589" y="68262"/>
                </a:lnTo>
                <a:lnTo>
                  <a:pt x="351102" y="52387"/>
                </a:lnTo>
                <a:lnTo>
                  <a:pt x="392377" y="36512"/>
                </a:lnTo>
                <a:lnTo>
                  <a:pt x="438414" y="20637"/>
                </a:lnTo>
                <a:lnTo>
                  <a:pt x="490802" y="9525"/>
                </a:lnTo>
                <a:lnTo>
                  <a:pt x="551127" y="3175"/>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4" name="Plassholder for bunntekst 3">
            <a:extLst>
              <a:ext uri="{FF2B5EF4-FFF2-40B4-BE49-F238E27FC236}">
                <a16:creationId xmlns:a16="http://schemas.microsoft.com/office/drawing/2014/main" xmlns="" id="{DAC429E9-C55C-6FEE-D00A-6B573CBD2EA0}"/>
              </a:ext>
            </a:extLst>
          </p:cNvPr>
          <p:cNvSpPr>
            <a:spLocks noGrp="1"/>
          </p:cNvSpPr>
          <p:nvPr>
            <p:ph type="ftr" sz="quarter" idx="11"/>
          </p:nvPr>
        </p:nvSpPr>
        <p:spPr>
          <a:xfrm>
            <a:off x="3477986" y="6375679"/>
            <a:ext cx="5236029" cy="345796"/>
          </a:xfrm>
        </p:spPr>
        <p:txBody>
          <a:bodyPr>
            <a:normAutofit/>
          </a:bodyPr>
          <a:lstStyle/>
          <a:p>
            <a:pPr>
              <a:spcAft>
                <a:spcPts val="600"/>
              </a:spcAft>
            </a:pPr>
            <a:r>
              <a:rPr lang="en-US"/>
              <a:t>Project Number: 2020-1-UK01-KA227-SCH-094437</a:t>
            </a:r>
          </a:p>
        </p:txBody>
      </p:sp>
      <p:sp>
        <p:nvSpPr>
          <p:cNvPr id="7" name="TextBox 6">
            <a:extLst>
              <a:ext uri="{FF2B5EF4-FFF2-40B4-BE49-F238E27FC236}">
                <a16:creationId xmlns:a16="http://schemas.microsoft.com/office/drawing/2014/main" xmlns="" id="{7E1F814E-73A0-34C8-DA00-5578A6F6DEBD}"/>
              </a:ext>
            </a:extLst>
          </p:cNvPr>
          <p:cNvSpPr txBox="1"/>
          <p:nvPr/>
        </p:nvSpPr>
        <p:spPr>
          <a:xfrm>
            <a:off x="4912014" y="4850327"/>
            <a:ext cx="3964673" cy="369332"/>
          </a:xfrm>
          <a:prstGeom prst="rect">
            <a:avLst/>
          </a:prstGeom>
          <a:noFill/>
        </p:spPr>
        <p:txBody>
          <a:bodyPr wrap="square" rtlCol="0">
            <a:spAutoFit/>
          </a:bodyPr>
          <a:lstStyle/>
          <a:p>
            <a:r>
              <a:rPr lang="en-US" dirty="0">
                <a:latin typeface="Calibri" panose="020F0502020204030204" pitchFamily="34" charset="0"/>
                <a:ea typeface="Calibri" panose="020F0502020204030204" pitchFamily="34" charset="0"/>
              </a:rPr>
              <a:t>Source: </a:t>
            </a:r>
            <a:r>
              <a:rPr lang="en-US" dirty="0" err="1">
                <a:latin typeface="Calibri" panose="020F0502020204030204" pitchFamily="34" charset="0"/>
                <a:ea typeface="Calibri" panose="020F0502020204030204" pitchFamily="34" charset="0"/>
              </a:rPr>
              <a:t>Y</a:t>
            </a:r>
            <a:r>
              <a:rPr lang="en-US" sz="1800" dirty="0" err="1">
                <a:effectLst/>
                <a:latin typeface="Calibri" panose="020F0502020204030204" pitchFamily="34" charset="0"/>
                <a:ea typeface="Calibri" panose="020F0502020204030204" pitchFamily="34" charset="0"/>
              </a:rPr>
              <a:t>ouMatter</a:t>
            </a:r>
            <a:r>
              <a:rPr lang="en-US" dirty="0">
                <a:latin typeface="Calibri" panose="020F0502020204030204" pitchFamily="34" charset="0"/>
                <a:ea typeface="Calibri" panose="020F0502020204030204" pitchFamily="34" charset="0"/>
              </a:rPr>
              <a:t>, 2020</a:t>
            </a:r>
            <a:endParaRPr lang="en-GB" dirty="0"/>
          </a:p>
        </p:txBody>
      </p:sp>
    </p:spTree>
    <p:extLst>
      <p:ext uri="{BB962C8B-B14F-4D97-AF65-F5344CB8AC3E}">
        <p14:creationId xmlns:p14="http://schemas.microsoft.com/office/powerpoint/2010/main" val="314990081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xmlns="" id="{CA77D789-9DE0-43A3-B196-F13CFECFAC1F}"/>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tel 1">
            <a:extLst>
              <a:ext uri="{FF2B5EF4-FFF2-40B4-BE49-F238E27FC236}">
                <a16:creationId xmlns:a16="http://schemas.microsoft.com/office/drawing/2014/main" xmlns="" id="{E14F222D-281F-A1A7-A70C-AE0DF5171112}"/>
              </a:ext>
            </a:extLst>
          </p:cNvPr>
          <p:cNvSpPr>
            <a:spLocks noGrp="1"/>
          </p:cNvSpPr>
          <p:nvPr>
            <p:ph type="title"/>
          </p:nvPr>
        </p:nvSpPr>
        <p:spPr>
          <a:xfrm>
            <a:off x="765051" y="382385"/>
            <a:ext cx="6015897" cy="1492132"/>
          </a:xfrm>
        </p:spPr>
        <p:txBody>
          <a:bodyPr>
            <a:normAutofit/>
          </a:bodyPr>
          <a:lstStyle/>
          <a:p>
            <a:r>
              <a:rPr lang="en-GB" sz="2400" b="1" i="0">
                <a:effectLst/>
                <a:latin typeface="Montserrat" panose="00000500000000000000" pitchFamily="2" charset="0"/>
              </a:rPr>
              <a:t>How Can We Stop Deforestation</a:t>
            </a:r>
            <a:r>
              <a:rPr lang="en-GB" sz="2400" b="1" i="0" smtClean="0">
                <a:effectLst/>
                <a:latin typeface="Montserrat" panose="00000500000000000000" pitchFamily="2" charset="0"/>
              </a:rPr>
              <a:t>?</a:t>
            </a:r>
            <a:endParaRPr lang="nb-NO" sz="2400"/>
          </a:p>
        </p:txBody>
      </p:sp>
      <p:sp>
        <p:nvSpPr>
          <p:cNvPr id="12" name="Rectangle 11">
            <a:extLst>
              <a:ext uri="{FF2B5EF4-FFF2-40B4-BE49-F238E27FC236}">
                <a16:creationId xmlns:a16="http://schemas.microsoft.com/office/drawing/2014/main" xmlns="" id="{F9BC648B-BC3C-4674-B1FD-2F9F1C6D753E}"/>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Plassholder for innhold 2">
            <a:extLst>
              <a:ext uri="{FF2B5EF4-FFF2-40B4-BE49-F238E27FC236}">
                <a16:creationId xmlns:a16="http://schemas.microsoft.com/office/drawing/2014/main" xmlns="" id="{6378CCC3-69CB-4AA1-1A67-A8F2D39021BE}"/>
              </a:ext>
            </a:extLst>
          </p:cNvPr>
          <p:cNvSpPr>
            <a:spLocks noGrp="1"/>
          </p:cNvSpPr>
          <p:nvPr>
            <p:ph idx="1"/>
          </p:nvPr>
        </p:nvSpPr>
        <p:spPr>
          <a:xfrm>
            <a:off x="765051" y="2286001"/>
            <a:ext cx="6015897" cy="3593591"/>
          </a:xfrm>
        </p:spPr>
        <p:txBody>
          <a:bodyPr>
            <a:normAutofit/>
          </a:bodyPr>
          <a:lstStyle/>
          <a:p>
            <a:pPr>
              <a:lnSpc>
                <a:spcPct val="100000"/>
              </a:lnSpc>
            </a:pPr>
            <a:r>
              <a:rPr lang="en-US" sz="1900" dirty="0"/>
              <a:t>How can deforestation be stopped? By 2050, the OECD projects that there will be more than 9 billion people on the planet. The demand for additional land to grow food and harvest natural resources is only expected to expand given the current rate of consumption and the increasing human </a:t>
            </a:r>
            <a:r>
              <a:rPr lang="en-US" sz="1900" dirty="0" smtClean="0"/>
              <a:t>population, dependent, of course, on </a:t>
            </a:r>
            <a:r>
              <a:rPr lang="en-US" sz="1900" dirty="0"/>
              <a:t>technological advancements like artificial food. The need to convert forests into farmland, pastureland, or mining locations grows along with the need for food, raw products like cotton, or minerals. How can we stop deforestation from happening with this larger perspective?</a:t>
            </a:r>
            <a:endParaRPr lang="nb-NO" sz="1900" dirty="0"/>
          </a:p>
        </p:txBody>
      </p:sp>
      <p:sp>
        <p:nvSpPr>
          <p:cNvPr id="4" name="Plassholder for bunntekst 3">
            <a:extLst>
              <a:ext uri="{FF2B5EF4-FFF2-40B4-BE49-F238E27FC236}">
                <a16:creationId xmlns:a16="http://schemas.microsoft.com/office/drawing/2014/main" xmlns="" id="{50F8B1C8-109E-DAC1-1289-829E96E5337A}"/>
              </a:ext>
            </a:extLst>
          </p:cNvPr>
          <p:cNvSpPr>
            <a:spLocks noGrp="1"/>
          </p:cNvSpPr>
          <p:nvPr>
            <p:ph type="ftr" sz="quarter" idx="11"/>
          </p:nvPr>
        </p:nvSpPr>
        <p:spPr>
          <a:xfrm>
            <a:off x="3551973" y="6375679"/>
            <a:ext cx="3228975" cy="345796"/>
          </a:xfrm>
        </p:spPr>
        <p:txBody>
          <a:bodyPr>
            <a:normAutofit/>
          </a:bodyPr>
          <a:lstStyle/>
          <a:p>
            <a:pPr algn="r">
              <a:spcAft>
                <a:spcPts val="600"/>
              </a:spcAft>
            </a:pPr>
            <a:r>
              <a:rPr lang="en-US" sz="1100">
                <a:solidFill>
                  <a:prstClr val="black">
                    <a:lumMod val="65000"/>
                    <a:lumOff val="35000"/>
                  </a:prstClr>
                </a:solidFill>
              </a:rPr>
              <a:t>Project Number: 2020-1-UK01-KA227-SCH-094437</a:t>
            </a:r>
          </a:p>
        </p:txBody>
      </p:sp>
      <p:pic>
        <p:nvPicPr>
          <p:cNvPr id="6" name="Picture 5" descr="Cross section of young plant and roots">
            <a:extLst>
              <a:ext uri="{FF2B5EF4-FFF2-40B4-BE49-F238E27FC236}">
                <a16:creationId xmlns:a16="http://schemas.microsoft.com/office/drawing/2014/main" xmlns="" id="{6853A3D1-AB73-048F-A764-EE61C1DC90B6}"/>
              </a:ext>
            </a:extLst>
          </p:cNvPr>
          <p:cNvPicPr>
            <a:picLocks noChangeAspect="1"/>
          </p:cNvPicPr>
          <p:nvPr/>
        </p:nvPicPr>
        <p:blipFill rotWithShape="1">
          <a:blip r:embed="rId2"/>
          <a:srcRect l="46455" r="3478"/>
          <a:stretch/>
        </p:blipFill>
        <p:spPr>
          <a:xfrm>
            <a:off x="7389812" y="10"/>
            <a:ext cx="4802188" cy="6857990"/>
          </a:xfrm>
          <a:custGeom>
            <a:avLst/>
            <a:gdLst/>
            <a:ahLst/>
            <a:cxnLst/>
            <a:rect l="l" t="t" r="r" b="b"/>
            <a:pathLst>
              <a:path w="4802188" h="6858000">
                <a:moveTo>
                  <a:pt x="0" y="0"/>
                </a:moveTo>
                <a:lnTo>
                  <a:pt x="4802188" y="0"/>
                </a:lnTo>
                <a:lnTo>
                  <a:pt x="4802188" y="6858000"/>
                </a:lnTo>
                <a:lnTo>
                  <a:pt x="0" y="6858000"/>
                </a:lnTo>
                <a:lnTo>
                  <a:pt x="4763" y="6791325"/>
                </a:lnTo>
                <a:lnTo>
                  <a:pt x="12700" y="6735762"/>
                </a:lnTo>
                <a:lnTo>
                  <a:pt x="22225" y="6683375"/>
                </a:lnTo>
                <a:lnTo>
                  <a:pt x="38100" y="6640512"/>
                </a:lnTo>
                <a:lnTo>
                  <a:pt x="53975" y="6597650"/>
                </a:lnTo>
                <a:lnTo>
                  <a:pt x="73025" y="6561137"/>
                </a:lnTo>
                <a:lnTo>
                  <a:pt x="92075" y="6523037"/>
                </a:lnTo>
                <a:lnTo>
                  <a:pt x="109538" y="6488112"/>
                </a:lnTo>
                <a:lnTo>
                  <a:pt x="127000" y="6448425"/>
                </a:lnTo>
                <a:lnTo>
                  <a:pt x="142875" y="6407150"/>
                </a:lnTo>
                <a:lnTo>
                  <a:pt x="157163" y="6361112"/>
                </a:lnTo>
                <a:lnTo>
                  <a:pt x="168275" y="6311900"/>
                </a:lnTo>
                <a:lnTo>
                  <a:pt x="176213" y="6251575"/>
                </a:lnTo>
                <a:lnTo>
                  <a:pt x="179388" y="6183312"/>
                </a:lnTo>
                <a:lnTo>
                  <a:pt x="176213" y="6113462"/>
                </a:lnTo>
                <a:lnTo>
                  <a:pt x="168275" y="6056312"/>
                </a:lnTo>
                <a:lnTo>
                  <a:pt x="157163" y="6003925"/>
                </a:lnTo>
                <a:lnTo>
                  <a:pt x="142875" y="5956300"/>
                </a:lnTo>
                <a:lnTo>
                  <a:pt x="127000" y="5915025"/>
                </a:lnTo>
                <a:lnTo>
                  <a:pt x="107950" y="5876925"/>
                </a:lnTo>
                <a:lnTo>
                  <a:pt x="88900" y="5840412"/>
                </a:lnTo>
                <a:lnTo>
                  <a:pt x="69850" y="5802312"/>
                </a:lnTo>
                <a:lnTo>
                  <a:pt x="52388" y="5762625"/>
                </a:lnTo>
                <a:lnTo>
                  <a:pt x="34925" y="5721350"/>
                </a:lnTo>
                <a:lnTo>
                  <a:pt x="20638" y="5675312"/>
                </a:lnTo>
                <a:lnTo>
                  <a:pt x="11113" y="5622925"/>
                </a:lnTo>
                <a:lnTo>
                  <a:pt x="1588" y="5562600"/>
                </a:lnTo>
                <a:lnTo>
                  <a:pt x="0" y="5494337"/>
                </a:lnTo>
                <a:lnTo>
                  <a:pt x="1588" y="5426075"/>
                </a:lnTo>
                <a:lnTo>
                  <a:pt x="11113" y="5365750"/>
                </a:lnTo>
                <a:lnTo>
                  <a:pt x="20638" y="5313362"/>
                </a:lnTo>
                <a:lnTo>
                  <a:pt x="34925" y="5268912"/>
                </a:lnTo>
                <a:lnTo>
                  <a:pt x="52388" y="5226050"/>
                </a:lnTo>
                <a:lnTo>
                  <a:pt x="69850" y="5186362"/>
                </a:lnTo>
                <a:lnTo>
                  <a:pt x="88900" y="5149850"/>
                </a:lnTo>
                <a:lnTo>
                  <a:pt x="107950" y="5114925"/>
                </a:lnTo>
                <a:lnTo>
                  <a:pt x="127000" y="5075237"/>
                </a:lnTo>
                <a:lnTo>
                  <a:pt x="142875" y="5033962"/>
                </a:lnTo>
                <a:lnTo>
                  <a:pt x="157163" y="4987925"/>
                </a:lnTo>
                <a:lnTo>
                  <a:pt x="168275" y="4935537"/>
                </a:lnTo>
                <a:lnTo>
                  <a:pt x="176213" y="4875212"/>
                </a:lnTo>
                <a:lnTo>
                  <a:pt x="179388" y="4806950"/>
                </a:lnTo>
                <a:lnTo>
                  <a:pt x="176213" y="4738687"/>
                </a:lnTo>
                <a:lnTo>
                  <a:pt x="168275" y="4678362"/>
                </a:lnTo>
                <a:lnTo>
                  <a:pt x="157163" y="4625975"/>
                </a:lnTo>
                <a:lnTo>
                  <a:pt x="142875" y="4579937"/>
                </a:lnTo>
                <a:lnTo>
                  <a:pt x="127000" y="4537075"/>
                </a:lnTo>
                <a:lnTo>
                  <a:pt x="107950" y="4498975"/>
                </a:lnTo>
                <a:lnTo>
                  <a:pt x="69850" y="4424362"/>
                </a:lnTo>
                <a:lnTo>
                  <a:pt x="52388" y="4386262"/>
                </a:lnTo>
                <a:lnTo>
                  <a:pt x="34925" y="4343400"/>
                </a:lnTo>
                <a:lnTo>
                  <a:pt x="20638" y="4297362"/>
                </a:lnTo>
                <a:lnTo>
                  <a:pt x="11113" y="4244975"/>
                </a:lnTo>
                <a:lnTo>
                  <a:pt x="1588" y="4186237"/>
                </a:lnTo>
                <a:lnTo>
                  <a:pt x="0" y="4116387"/>
                </a:lnTo>
                <a:lnTo>
                  <a:pt x="1588" y="4048125"/>
                </a:lnTo>
                <a:lnTo>
                  <a:pt x="11113" y="3987800"/>
                </a:lnTo>
                <a:lnTo>
                  <a:pt x="20638" y="3935412"/>
                </a:lnTo>
                <a:lnTo>
                  <a:pt x="34925" y="3890962"/>
                </a:lnTo>
                <a:lnTo>
                  <a:pt x="52388" y="3848100"/>
                </a:lnTo>
                <a:lnTo>
                  <a:pt x="69850" y="3811587"/>
                </a:lnTo>
                <a:lnTo>
                  <a:pt x="107950" y="3736975"/>
                </a:lnTo>
                <a:lnTo>
                  <a:pt x="127000" y="3697287"/>
                </a:lnTo>
                <a:lnTo>
                  <a:pt x="142875" y="3656012"/>
                </a:lnTo>
                <a:lnTo>
                  <a:pt x="157163" y="3609975"/>
                </a:lnTo>
                <a:lnTo>
                  <a:pt x="168275" y="3557587"/>
                </a:lnTo>
                <a:lnTo>
                  <a:pt x="176213" y="3497262"/>
                </a:lnTo>
                <a:lnTo>
                  <a:pt x="179388" y="3427412"/>
                </a:lnTo>
                <a:lnTo>
                  <a:pt x="176213" y="3360737"/>
                </a:lnTo>
                <a:lnTo>
                  <a:pt x="168275" y="3300412"/>
                </a:lnTo>
                <a:lnTo>
                  <a:pt x="157163" y="3248025"/>
                </a:lnTo>
                <a:lnTo>
                  <a:pt x="142875" y="3201987"/>
                </a:lnTo>
                <a:lnTo>
                  <a:pt x="127000" y="3160712"/>
                </a:lnTo>
                <a:lnTo>
                  <a:pt x="107950" y="3121025"/>
                </a:lnTo>
                <a:lnTo>
                  <a:pt x="88900" y="3084512"/>
                </a:lnTo>
                <a:lnTo>
                  <a:pt x="69850" y="3046412"/>
                </a:lnTo>
                <a:lnTo>
                  <a:pt x="52388" y="3009900"/>
                </a:lnTo>
                <a:lnTo>
                  <a:pt x="34925" y="2967037"/>
                </a:lnTo>
                <a:lnTo>
                  <a:pt x="20638" y="2922587"/>
                </a:lnTo>
                <a:lnTo>
                  <a:pt x="11113" y="2868612"/>
                </a:lnTo>
                <a:lnTo>
                  <a:pt x="1588" y="2809875"/>
                </a:lnTo>
                <a:lnTo>
                  <a:pt x="0" y="2741612"/>
                </a:lnTo>
                <a:lnTo>
                  <a:pt x="1588" y="2671762"/>
                </a:lnTo>
                <a:lnTo>
                  <a:pt x="11113" y="2613025"/>
                </a:lnTo>
                <a:lnTo>
                  <a:pt x="20638" y="2560637"/>
                </a:lnTo>
                <a:lnTo>
                  <a:pt x="34925" y="2513012"/>
                </a:lnTo>
                <a:lnTo>
                  <a:pt x="52388" y="2471737"/>
                </a:lnTo>
                <a:lnTo>
                  <a:pt x="69850" y="2433637"/>
                </a:lnTo>
                <a:lnTo>
                  <a:pt x="88900" y="2395537"/>
                </a:lnTo>
                <a:lnTo>
                  <a:pt x="107950" y="2359025"/>
                </a:lnTo>
                <a:lnTo>
                  <a:pt x="127000" y="2319337"/>
                </a:lnTo>
                <a:lnTo>
                  <a:pt x="142875" y="2278062"/>
                </a:lnTo>
                <a:lnTo>
                  <a:pt x="157163" y="2232025"/>
                </a:lnTo>
                <a:lnTo>
                  <a:pt x="168275" y="2179637"/>
                </a:lnTo>
                <a:lnTo>
                  <a:pt x="176213" y="2119312"/>
                </a:lnTo>
                <a:lnTo>
                  <a:pt x="179388" y="2051050"/>
                </a:lnTo>
                <a:lnTo>
                  <a:pt x="176213" y="1982787"/>
                </a:lnTo>
                <a:lnTo>
                  <a:pt x="168275" y="1922462"/>
                </a:lnTo>
                <a:lnTo>
                  <a:pt x="157163" y="1870075"/>
                </a:lnTo>
                <a:lnTo>
                  <a:pt x="142875" y="1824037"/>
                </a:lnTo>
                <a:lnTo>
                  <a:pt x="127000" y="1782762"/>
                </a:lnTo>
                <a:lnTo>
                  <a:pt x="107950" y="1743075"/>
                </a:lnTo>
                <a:lnTo>
                  <a:pt x="88900" y="1708150"/>
                </a:lnTo>
                <a:lnTo>
                  <a:pt x="69850" y="1671637"/>
                </a:lnTo>
                <a:lnTo>
                  <a:pt x="52388" y="1631950"/>
                </a:lnTo>
                <a:lnTo>
                  <a:pt x="34925" y="1589087"/>
                </a:lnTo>
                <a:lnTo>
                  <a:pt x="20638" y="1544637"/>
                </a:lnTo>
                <a:lnTo>
                  <a:pt x="11113" y="1492250"/>
                </a:lnTo>
                <a:lnTo>
                  <a:pt x="1588" y="1431925"/>
                </a:lnTo>
                <a:lnTo>
                  <a:pt x="0" y="1363662"/>
                </a:lnTo>
                <a:lnTo>
                  <a:pt x="1588" y="1295400"/>
                </a:lnTo>
                <a:lnTo>
                  <a:pt x="11113" y="1235075"/>
                </a:lnTo>
                <a:lnTo>
                  <a:pt x="20638" y="1182687"/>
                </a:lnTo>
                <a:lnTo>
                  <a:pt x="34925" y="1136650"/>
                </a:lnTo>
                <a:lnTo>
                  <a:pt x="52388" y="1095375"/>
                </a:lnTo>
                <a:lnTo>
                  <a:pt x="69850" y="1055687"/>
                </a:lnTo>
                <a:lnTo>
                  <a:pt x="88900" y="1017587"/>
                </a:lnTo>
                <a:lnTo>
                  <a:pt x="107950" y="981075"/>
                </a:lnTo>
                <a:lnTo>
                  <a:pt x="127000" y="942975"/>
                </a:lnTo>
                <a:lnTo>
                  <a:pt x="142875" y="901700"/>
                </a:lnTo>
                <a:lnTo>
                  <a:pt x="157163" y="854075"/>
                </a:lnTo>
                <a:lnTo>
                  <a:pt x="168275" y="801687"/>
                </a:lnTo>
                <a:lnTo>
                  <a:pt x="176213" y="744537"/>
                </a:lnTo>
                <a:lnTo>
                  <a:pt x="179388" y="673100"/>
                </a:lnTo>
                <a:lnTo>
                  <a:pt x="176213" y="606425"/>
                </a:lnTo>
                <a:lnTo>
                  <a:pt x="168275" y="546100"/>
                </a:lnTo>
                <a:lnTo>
                  <a:pt x="157163" y="496887"/>
                </a:lnTo>
                <a:lnTo>
                  <a:pt x="142875" y="450850"/>
                </a:lnTo>
                <a:lnTo>
                  <a:pt x="127000" y="409575"/>
                </a:lnTo>
                <a:lnTo>
                  <a:pt x="109538" y="369887"/>
                </a:lnTo>
                <a:lnTo>
                  <a:pt x="92075" y="334962"/>
                </a:lnTo>
                <a:lnTo>
                  <a:pt x="73025" y="296862"/>
                </a:lnTo>
                <a:lnTo>
                  <a:pt x="53975" y="260350"/>
                </a:lnTo>
                <a:lnTo>
                  <a:pt x="38100" y="217487"/>
                </a:lnTo>
                <a:lnTo>
                  <a:pt x="22225" y="174625"/>
                </a:lnTo>
                <a:lnTo>
                  <a:pt x="12700" y="122237"/>
                </a:lnTo>
                <a:lnTo>
                  <a:pt x="4763" y="66675"/>
                </a:lnTo>
                <a:close/>
              </a:path>
            </a:pathLst>
          </a:custGeom>
        </p:spPr>
      </p:pic>
      <p:sp>
        <p:nvSpPr>
          <p:cNvPr id="8" name="TextBox 7">
            <a:extLst>
              <a:ext uri="{FF2B5EF4-FFF2-40B4-BE49-F238E27FC236}">
                <a16:creationId xmlns:a16="http://schemas.microsoft.com/office/drawing/2014/main" xmlns="" id="{E760CDFD-9384-1875-2153-D7138910973D}"/>
              </a:ext>
            </a:extLst>
          </p:cNvPr>
          <p:cNvSpPr txBox="1"/>
          <p:nvPr/>
        </p:nvSpPr>
        <p:spPr>
          <a:xfrm>
            <a:off x="765051" y="6006347"/>
            <a:ext cx="3964673" cy="369332"/>
          </a:xfrm>
          <a:prstGeom prst="rect">
            <a:avLst/>
          </a:prstGeom>
          <a:noFill/>
        </p:spPr>
        <p:txBody>
          <a:bodyPr wrap="square" rtlCol="0">
            <a:spAutoFit/>
          </a:bodyPr>
          <a:lstStyle/>
          <a:p>
            <a:r>
              <a:rPr lang="en-US" dirty="0">
                <a:latin typeface="Calibri" panose="020F0502020204030204" pitchFamily="34" charset="0"/>
                <a:ea typeface="Calibri" panose="020F0502020204030204" pitchFamily="34" charset="0"/>
              </a:rPr>
              <a:t>Source: </a:t>
            </a:r>
            <a:r>
              <a:rPr lang="en-US" dirty="0" err="1">
                <a:latin typeface="Calibri" panose="020F0502020204030204" pitchFamily="34" charset="0"/>
                <a:ea typeface="Calibri" panose="020F0502020204030204" pitchFamily="34" charset="0"/>
              </a:rPr>
              <a:t>Y</a:t>
            </a:r>
            <a:r>
              <a:rPr lang="en-US" sz="1800" dirty="0" err="1">
                <a:effectLst/>
                <a:latin typeface="Calibri" panose="020F0502020204030204" pitchFamily="34" charset="0"/>
                <a:ea typeface="Calibri" panose="020F0502020204030204" pitchFamily="34" charset="0"/>
              </a:rPr>
              <a:t>ouMatter</a:t>
            </a:r>
            <a:r>
              <a:rPr lang="en-US" dirty="0">
                <a:latin typeface="Calibri" panose="020F0502020204030204" pitchFamily="34" charset="0"/>
                <a:ea typeface="Calibri" panose="020F0502020204030204" pitchFamily="34" charset="0"/>
              </a:rPr>
              <a:t>, 2020</a:t>
            </a:r>
            <a:endParaRPr lang="en-GB" dirty="0"/>
          </a:p>
        </p:txBody>
      </p:sp>
    </p:spTree>
    <p:extLst>
      <p:ext uri="{BB962C8B-B14F-4D97-AF65-F5344CB8AC3E}">
        <p14:creationId xmlns:p14="http://schemas.microsoft.com/office/powerpoint/2010/main" val="189118395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xmlns="" id="{CFC012A5-170D-4B0F-A916-A8EE2C6CE94A}"/>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xmlns="" id="{37F40654-5E8C-468A-9596-50927AF198AB}"/>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3345981"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tel 1">
            <a:extLst>
              <a:ext uri="{FF2B5EF4-FFF2-40B4-BE49-F238E27FC236}">
                <a16:creationId xmlns:a16="http://schemas.microsoft.com/office/drawing/2014/main" xmlns="" id="{B92F94E9-F013-F0D4-D417-335799182C5F}"/>
              </a:ext>
            </a:extLst>
          </p:cNvPr>
          <p:cNvSpPr>
            <a:spLocks noGrp="1"/>
          </p:cNvSpPr>
          <p:nvPr>
            <p:ph type="title"/>
          </p:nvPr>
        </p:nvSpPr>
        <p:spPr>
          <a:xfrm>
            <a:off x="882320" y="1369463"/>
            <a:ext cx="2224808" cy="4148110"/>
          </a:xfrm>
        </p:spPr>
        <p:txBody>
          <a:bodyPr anchor="ctr">
            <a:normAutofit/>
          </a:bodyPr>
          <a:lstStyle/>
          <a:p>
            <a:r>
              <a:rPr lang="en-GB" sz="3400" dirty="0">
                <a:solidFill>
                  <a:srgbClr val="2A1A00"/>
                </a:solidFill>
              </a:rPr>
              <a:t>1 – Eating Less </a:t>
            </a:r>
            <a:r>
              <a:rPr lang="en-GB" sz="3400" dirty="0" smtClean="0">
                <a:solidFill>
                  <a:srgbClr val="2A1A00"/>
                </a:solidFill>
              </a:rPr>
              <a:t>Meat</a:t>
            </a:r>
            <a:endParaRPr lang="nb-NO" sz="3400" dirty="0">
              <a:solidFill>
                <a:srgbClr val="2A1A00"/>
              </a:solidFill>
            </a:endParaRPr>
          </a:p>
        </p:txBody>
      </p:sp>
      <p:sp>
        <p:nvSpPr>
          <p:cNvPr id="13" name="Rectangle 12">
            <a:extLst>
              <a:ext uri="{FF2B5EF4-FFF2-40B4-BE49-F238E27FC236}">
                <a16:creationId xmlns:a16="http://schemas.microsoft.com/office/drawing/2014/main" xmlns="" id="{50B1BD4A-8DE6-4266-9C27-59260F938ED8}"/>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643467" cy="6858000"/>
          </a:xfrm>
          <a:prstGeom prst="rect">
            <a:avLst/>
          </a:prstGeom>
          <a:solidFill>
            <a:schemeClr val="accent1">
              <a:lumMod val="75000"/>
            </a:schemeClr>
          </a:solidFill>
          <a:ln>
            <a:noFill/>
          </a:ln>
        </p:spPr>
        <p:style>
          <a:lnRef idx="2">
            <a:schemeClr val="accent1">
              <a:shade val="50000"/>
            </a:schemeClr>
          </a:lnRef>
          <a:fillRef idx="1003">
            <a:schemeClr val="lt1"/>
          </a:fillRef>
          <a:effectRef idx="0">
            <a:schemeClr val="accent1"/>
          </a:effectRef>
          <a:fontRef idx="minor">
            <a:schemeClr val="lt1"/>
          </a:fontRef>
        </p:style>
        <p:txBody>
          <a:bodyPr rtlCol="0" anchor="ctr"/>
          <a:lstStyle/>
          <a:p>
            <a:pPr algn="ctr"/>
            <a:endParaRPr lang="en-US">
              <a:solidFill>
                <a:schemeClr val="accent2"/>
              </a:solidFill>
            </a:endParaRPr>
          </a:p>
        </p:txBody>
      </p:sp>
      <p:sp>
        <p:nvSpPr>
          <p:cNvPr id="3" name="Plassholder for innhold 2">
            <a:extLst>
              <a:ext uri="{FF2B5EF4-FFF2-40B4-BE49-F238E27FC236}">
                <a16:creationId xmlns:a16="http://schemas.microsoft.com/office/drawing/2014/main" xmlns="" id="{273ACD11-185B-8441-149E-BFB3A651FF00}"/>
              </a:ext>
            </a:extLst>
          </p:cNvPr>
          <p:cNvSpPr>
            <a:spLocks noGrp="1"/>
          </p:cNvSpPr>
          <p:nvPr>
            <p:ph idx="1"/>
          </p:nvPr>
        </p:nvSpPr>
        <p:spPr>
          <a:xfrm>
            <a:off x="3828580" y="1354945"/>
            <a:ext cx="7601419" cy="4148110"/>
          </a:xfrm>
        </p:spPr>
        <p:txBody>
          <a:bodyPr anchor="ctr">
            <a:normAutofit/>
          </a:bodyPr>
          <a:lstStyle/>
          <a:p>
            <a:r>
              <a:rPr lang="en-US" dirty="0"/>
              <a:t>According to some research, the amount of cropland used globally might be decreased by nearly 75% if meat and dairy products were not consumed. In this sense, cutting back on your meat intake is a significant step toward halting global warming as well as deforestation. Keep in mind that while alternative nutrient-dense crops might be cultivated and result in bigger food amounts using the same area, growing animals and the food they consume requires a lot of room. Why not save meat just for special occasions?</a:t>
            </a:r>
            <a:endParaRPr lang="nb-NO" dirty="0"/>
          </a:p>
        </p:txBody>
      </p:sp>
      <p:sp>
        <p:nvSpPr>
          <p:cNvPr id="4" name="Plassholder for bunntekst 3">
            <a:extLst>
              <a:ext uri="{FF2B5EF4-FFF2-40B4-BE49-F238E27FC236}">
                <a16:creationId xmlns:a16="http://schemas.microsoft.com/office/drawing/2014/main" xmlns="" id="{A05D5B6F-878C-AC8D-91CD-35CB555DBE1D}"/>
              </a:ext>
            </a:extLst>
          </p:cNvPr>
          <p:cNvSpPr>
            <a:spLocks noGrp="1"/>
          </p:cNvSpPr>
          <p:nvPr>
            <p:ph type="ftr" sz="quarter" idx="11"/>
          </p:nvPr>
        </p:nvSpPr>
        <p:spPr>
          <a:xfrm>
            <a:off x="3828580" y="6375679"/>
            <a:ext cx="4324820" cy="345796"/>
          </a:xfrm>
        </p:spPr>
        <p:txBody>
          <a:bodyPr>
            <a:normAutofit/>
          </a:bodyPr>
          <a:lstStyle/>
          <a:p>
            <a:pPr algn="l">
              <a:spcAft>
                <a:spcPts val="600"/>
              </a:spcAft>
            </a:pPr>
            <a:r>
              <a:rPr lang="en-US"/>
              <a:t>Project Number: 2020-1-UK01-KA227-SCH-094437</a:t>
            </a:r>
          </a:p>
        </p:txBody>
      </p:sp>
      <p:sp>
        <p:nvSpPr>
          <p:cNvPr id="8" name="TextBox 7">
            <a:extLst>
              <a:ext uri="{FF2B5EF4-FFF2-40B4-BE49-F238E27FC236}">
                <a16:creationId xmlns:a16="http://schemas.microsoft.com/office/drawing/2014/main" xmlns="" id="{631AC92D-CF5E-B190-122B-2CE2A0AF0E91}"/>
              </a:ext>
            </a:extLst>
          </p:cNvPr>
          <p:cNvSpPr txBox="1"/>
          <p:nvPr/>
        </p:nvSpPr>
        <p:spPr>
          <a:xfrm>
            <a:off x="3828580" y="5318389"/>
            <a:ext cx="3964673" cy="369332"/>
          </a:xfrm>
          <a:prstGeom prst="rect">
            <a:avLst/>
          </a:prstGeom>
          <a:noFill/>
        </p:spPr>
        <p:txBody>
          <a:bodyPr wrap="square" rtlCol="0">
            <a:spAutoFit/>
          </a:bodyPr>
          <a:lstStyle/>
          <a:p>
            <a:r>
              <a:rPr lang="en-US" dirty="0">
                <a:latin typeface="Calibri" panose="020F0502020204030204" pitchFamily="34" charset="0"/>
                <a:ea typeface="Calibri" panose="020F0502020204030204" pitchFamily="34" charset="0"/>
              </a:rPr>
              <a:t>Source: </a:t>
            </a:r>
            <a:r>
              <a:rPr lang="en-US" dirty="0" err="1">
                <a:latin typeface="Calibri" panose="020F0502020204030204" pitchFamily="34" charset="0"/>
                <a:ea typeface="Calibri" panose="020F0502020204030204" pitchFamily="34" charset="0"/>
              </a:rPr>
              <a:t>Y</a:t>
            </a:r>
            <a:r>
              <a:rPr lang="en-US" sz="1800" dirty="0" err="1">
                <a:effectLst/>
                <a:latin typeface="Calibri" panose="020F0502020204030204" pitchFamily="34" charset="0"/>
                <a:ea typeface="Calibri" panose="020F0502020204030204" pitchFamily="34" charset="0"/>
              </a:rPr>
              <a:t>ouMatter</a:t>
            </a:r>
            <a:r>
              <a:rPr lang="en-US" dirty="0">
                <a:latin typeface="Calibri" panose="020F0502020204030204" pitchFamily="34" charset="0"/>
                <a:ea typeface="Calibri" panose="020F0502020204030204" pitchFamily="34" charset="0"/>
              </a:rPr>
              <a:t>, 2020</a:t>
            </a:r>
            <a:endParaRPr lang="en-GB" dirty="0"/>
          </a:p>
        </p:txBody>
      </p:sp>
    </p:spTree>
    <p:extLst>
      <p:ext uri="{BB962C8B-B14F-4D97-AF65-F5344CB8AC3E}">
        <p14:creationId xmlns:p14="http://schemas.microsoft.com/office/powerpoint/2010/main" val="16762724"/>
      </p:ext>
    </p:extLst>
  </p:cSld>
  <p:clrMapOvr>
    <a:overrideClrMapping bg1="dk1" tx1="lt1" bg2="dk2" tx2="lt2" accent1="accent1" accent2="accent2" accent3="accent3" accent4="accent4" accent5="accent5" accent6="accent6" hlink="hlink" folHlink="folHlink"/>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xmlns="" id="{CE684922-F90D-0FC5-3920-BB7C15C13AF3}"/>
              </a:ext>
            </a:extLst>
          </p:cNvPr>
          <p:cNvSpPr>
            <a:spLocks noGrp="1"/>
          </p:cNvSpPr>
          <p:nvPr>
            <p:ph type="title"/>
          </p:nvPr>
        </p:nvSpPr>
        <p:spPr>
          <a:xfrm>
            <a:off x="1251679" y="644525"/>
            <a:ext cx="3384329" cy="5408866"/>
          </a:xfrm>
        </p:spPr>
        <p:txBody>
          <a:bodyPr anchor="ctr">
            <a:normAutofit/>
          </a:bodyPr>
          <a:lstStyle/>
          <a:p>
            <a:r>
              <a:rPr lang="en-GB" sz="3400" dirty="0"/>
              <a:t>2 – Consuming Less and More </a:t>
            </a:r>
            <a:r>
              <a:rPr lang="en-GB" sz="3400" dirty="0" smtClean="0"/>
              <a:t>Consciously</a:t>
            </a:r>
            <a:endParaRPr lang="nb-NO" sz="3400" dirty="0"/>
          </a:p>
        </p:txBody>
      </p:sp>
      <p:sp>
        <p:nvSpPr>
          <p:cNvPr id="4" name="Plassholder for bunntekst 3">
            <a:extLst>
              <a:ext uri="{FF2B5EF4-FFF2-40B4-BE49-F238E27FC236}">
                <a16:creationId xmlns:a16="http://schemas.microsoft.com/office/drawing/2014/main" xmlns="" id="{E1E631EC-41B4-0685-3D22-9FAF99DF112C}"/>
              </a:ext>
            </a:extLst>
          </p:cNvPr>
          <p:cNvSpPr>
            <a:spLocks noGrp="1"/>
          </p:cNvSpPr>
          <p:nvPr>
            <p:ph type="ftr" sz="quarter" idx="11"/>
          </p:nvPr>
        </p:nvSpPr>
        <p:spPr>
          <a:xfrm>
            <a:off x="4038600" y="6375679"/>
            <a:ext cx="4114800" cy="345796"/>
          </a:xfrm>
        </p:spPr>
        <p:txBody>
          <a:bodyPr>
            <a:normAutofit/>
          </a:bodyPr>
          <a:lstStyle/>
          <a:p>
            <a:pPr>
              <a:spcAft>
                <a:spcPts val="600"/>
              </a:spcAft>
            </a:pPr>
            <a:r>
              <a:rPr lang="en-US"/>
              <a:t>Project Number: 2020-1-UK01-KA227-SCH-094437</a:t>
            </a:r>
          </a:p>
        </p:txBody>
      </p:sp>
      <p:graphicFrame>
        <p:nvGraphicFramePr>
          <p:cNvPr id="6" name="Plassholder for innhold 2">
            <a:extLst>
              <a:ext uri="{FF2B5EF4-FFF2-40B4-BE49-F238E27FC236}">
                <a16:creationId xmlns:a16="http://schemas.microsoft.com/office/drawing/2014/main" xmlns="" id="{B27428D6-FD7C-7659-28D2-B9E2EEECB8B9}"/>
              </a:ext>
            </a:extLst>
          </p:cNvPr>
          <p:cNvGraphicFramePr>
            <a:graphicFrameLocks noGrp="1"/>
          </p:cNvGraphicFramePr>
          <p:nvPr>
            <p:ph idx="1"/>
            <p:extLst>
              <p:ext uri="{D42A27DB-BD31-4B8C-83A1-F6EECF244321}">
                <p14:modId xmlns:p14="http://schemas.microsoft.com/office/powerpoint/2010/main" val="905430951"/>
              </p:ext>
            </p:extLst>
          </p:nvPr>
        </p:nvGraphicFramePr>
        <p:xfrm>
          <a:off x="5175250" y="644525"/>
          <a:ext cx="6254750" cy="540886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extBox 4">
            <a:extLst>
              <a:ext uri="{FF2B5EF4-FFF2-40B4-BE49-F238E27FC236}">
                <a16:creationId xmlns:a16="http://schemas.microsoft.com/office/drawing/2014/main" xmlns="" id="{5E658EED-A644-A793-6B4C-C010D3987A43}"/>
              </a:ext>
            </a:extLst>
          </p:cNvPr>
          <p:cNvSpPr txBox="1"/>
          <p:nvPr/>
        </p:nvSpPr>
        <p:spPr>
          <a:xfrm>
            <a:off x="5175250" y="6063183"/>
            <a:ext cx="3964673" cy="369332"/>
          </a:xfrm>
          <a:prstGeom prst="rect">
            <a:avLst/>
          </a:prstGeom>
          <a:noFill/>
        </p:spPr>
        <p:txBody>
          <a:bodyPr wrap="square" rtlCol="0">
            <a:spAutoFit/>
          </a:bodyPr>
          <a:lstStyle/>
          <a:p>
            <a:r>
              <a:rPr lang="en-US" dirty="0">
                <a:latin typeface="Calibri" panose="020F0502020204030204" pitchFamily="34" charset="0"/>
                <a:ea typeface="Calibri" panose="020F0502020204030204" pitchFamily="34" charset="0"/>
              </a:rPr>
              <a:t>Source: </a:t>
            </a:r>
            <a:r>
              <a:rPr lang="en-US" dirty="0" err="1">
                <a:latin typeface="Calibri" panose="020F0502020204030204" pitchFamily="34" charset="0"/>
                <a:ea typeface="Calibri" panose="020F0502020204030204" pitchFamily="34" charset="0"/>
              </a:rPr>
              <a:t>Y</a:t>
            </a:r>
            <a:r>
              <a:rPr lang="en-US" sz="1800" dirty="0" err="1">
                <a:effectLst/>
                <a:latin typeface="Calibri" panose="020F0502020204030204" pitchFamily="34" charset="0"/>
                <a:ea typeface="Calibri" panose="020F0502020204030204" pitchFamily="34" charset="0"/>
              </a:rPr>
              <a:t>ouMatter</a:t>
            </a:r>
            <a:r>
              <a:rPr lang="en-US" dirty="0">
                <a:latin typeface="Calibri" panose="020F0502020204030204" pitchFamily="34" charset="0"/>
                <a:ea typeface="Calibri" panose="020F0502020204030204" pitchFamily="34" charset="0"/>
              </a:rPr>
              <a:t>, 2020</a:t>
            </a:r>
            <a:endParaRPr lang="en-GB" dirty="0"/>
          </a:p>
        </p:txBody>
      </p:sp>
    </p:spTree>
    <p:extLst>
      <p:ext uri="{BB962C8B-B14F-4D97-AF65-F5344CB8AC3E}">
        <p14:creationId xmlns:p14="http://schemas.microsoft.com/office/powerpoint/2010/main" val="377184403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6" name="Picture 5" descr="Yellow and white truck">
            <a:extLst>
              <a:ext uri="{FF2B5EF4-FFF2-40B4-BE49-F238E27FC236}">
                <a16:creationId xmlns:a16="http://schemas.microsoft.com/office/drawing/2014/main" xmlns="" id="{398E8AFF-13A5-A0AF-76D2-97038F29738D}"/>
              </a:ext>
            </a:extLst>
          </p:cNvPr>
          <p:cNvPicPr>
            <a:picLocks noChangeAspect="1"/>
          </p:cNvPicPr>
          <p:nvPr/>
        </p:nvPicPr>
        <p:blipFill rotWithShape="1">
          <a:blip r:embed="rId2"/>
          <a:srcRect l="17749" r="35012" b="-1"/>
          <a:stretch/>
        </p:blipFill>
        <p:spPr>
          <a:xfrm>
            <a:off x="7338646" y="10"/>
            <a:ext cx="4853354" cy="6857990"/>
          </a:xfrm>
          <a:prstGeom prst="rect">
            <a:avLst/>
          </a:prstGeom>
        </p:spPr>
      </p:pic>
      <p:sp>
        <p:nvSpPr>
          <p:cNvPr id="10" name="Freeform 10">
            <a:extLst>
              <a:ext uri="{FF2B5EF4-FFF2-40B4-BE49-F238E27FC236}">
                <a16:creationId xmlns:a16="http://schemas.microsoft.com/office/drawing/2014/main" xmlns="" id="{E1CE536E-134A-4A35-900B-30F927D5B52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bwMode="ltGray">
          <a:xfrm>
            <a:off x="0" y="0"/>
            <a:ext cx="7569200" cy="6858000"/>
          </a:xfrm>
          <a:custGeom>
            <a:avLst/>
            <a:gdLst>
              <a:gd name="connsiteX0" fmla="*/ 0 w 7569200"/>
              <a:gd name="connsiteY0" fmla="*/ 0 h 6858000"/>
              <a:gd name="connsiteX1" fmla="*/ 7389812 w 7569200"/>
              <a:gd name="connsiteY1" fmla="*/ 0 h 6858000"/>
              <a:gd name="connsiteX2" fmla="*/ 7394575 w 7569200"/>
              <a:gd name="connsiteY2" fmla="*/ 66675 h 6858000"/>
              <a:gd name="connsiteX3" fmla="*/ 7402512 w 7569200"/>
              <a:gd name="connsiteY3" fmla="*/ 122237 h 6858000"/>
              <a:gd name="connsiteX4" fmla="*/ 7412037 w 7569200"/>
              <a:gd name="connsiteY4" fmla="*/ 174625 h 6858000"/>
              <a:gd name="connsiteX5" fmla="*/ 7427912 w 7569200"/>
              <a:gd name="connsiteY5" fmla="*/ 217487 h 6858000"/>
              <a:gd name="connsiteX6" fmla="*/ 7443787 w 7569200"/>
              <a:gd name="connsiteY6" fmla="*/ 260350 h 6858000"/>
              <a:gd name="connsiteX7" fmla="*/ 7462837 w 7569200"/>
              <a:gd name="connsiteY7" fmla="*/ 296862 h 6858000"/>
              <a:gd name="connsiteX8" fmla="*/ 7481887 w 7569200"/>
              <a:gd name="connsiteY8" fmla="*/ 334962 h 6858000"/>
              <a:gd name="connsiteX9" fmla="*/ 7499350 w 7569200"/>
              <a:gd name="connsiteY9" fmla="*/ 369887 h 6858000"/>
              <a:gd name="connsiteX10" fmla="*/ 7516812 w 7569200"/>
              <a:gd name="connsiteY10" fmla="*/ 409575 h 6858000"/>
              <a:gd name="connsiteX11" fmla="*/ 7532687 w 7569200"/>
              <a:gd name="connsiteY11" fmla="*/ 450850 h 6858000"/>
              <a:gd name="connsiteX12" fmla="*/ 7546975 w 7569200"/>
              <a:gd name="connsiteY12" fmla="*/ 496887 h 6858000"/>
              <a:gd name="connsiteX13" fmla="*/ 7558087 w 7569200"/>
              <a:gd name="connsiteY13" fmla="*/ 546100 h 6858000"/>
              <a:gd name="connsiteX14" fmla="*/ 7566025 w 7569200"/>
              <a:gd name="connsiteY14" fmla="*/ 606425 h 6858000"/>
              <a:gd name="connsiteX15" fmla="*/ 7569200 w 7569200"/>
              <a:gd name="connsiteY15" fmla="*/ 673100 h 6858000"/>
              <a:gd name="connsiteX16" fmla="*/ 7566025 w 7569200"/>
              <a:gd name="connsiteY16" fmla="*/ 744537 h 6858000"/>
              <a:gd name="connsiteX17" fmla="*/ 7558087 w 7569200"/>
              <a:gd name="connsiteY17" fmla="*/ 801687 h 6858000"/>
              <a:gd name="connsiteX18" fmla="*/ 7546975 w 7569200"/>
              <a:gd name="connsiteY18" fmla="*/ 854075 h 6858000"/>
              <a:gd name="connsiteX19" fmla="*/ 7532687 w 7569200"/>
              <a:gd name="connsiteY19" fmla="*/ 901700 h 6858000"/>
              <a:gd name="connsiteX20" fmla="*/ 7516812 w 7569200"/>
              <a:gd name="connsiteY20" fmla="*/ 942975 h 6858000"/>
              <a:gd name="connsiteX21" fmla="*/ 7497762 w 7569200"/>
              <a:gd name="connsiteY21" fmla="*/ 981075 h 6858000"/>
              <a:gd name="connsiteX22" fmla="*/ 7478712 w 7569200"/>
              <a:gd name="connsiteY22" fmla="*/ 1017587 h 6858000"/>
              <a:gd name="connsiteX23" fmla="*/ 7459662 w 7569200"/>
              <a:gd name="connsiteY23" fmla="*/ 1055687 h 6858000"/>
              <a:gd name="connsiteX24" fmla="*/ 7442200 w 7569200"/>
              <a:gd name="connsiteY24" fmla="*/ 1095375 h 6858000"/>
              <a:gd name="connsiteX25" fmla="*/ 7424737 w 7569200"/>
              <a:gd name="connsiteY25" fmla="*/ 1136650 h 6858000"/>
              <a:gd name="connsiteX26" fmla="*/ 7410450 w 7569200"/>
              <a:gd name="connsiteY26" fmla="*/ 1182687 h 6858000"/>
              <a:gd name="connsiteX27" fmla="*/ 7400925 w 7569200"/>
              <a:gd name="connsiteY27" fmla="*/ 1235075 h 6858000"/>
              <a:gd name="connsiteX28" fmla="*/ 7391400 w 7569200"/>
              <a:gd name="connsiteY28" fmla="*/ 1295400 h 6858000"/>
              <a:gd name="connsiteX29" fmla="*/ 7389812 w 7569200"/>
              <a:gd name="connsiteY29" fmla="*/ 1363662 h 6858000"/>
              <a:gd name="connsiteX30" fmla="*/ 7391400 w 7569200"/>
              <a:gd name="connsiteY30" fmla="*/ 1431925 h 6858000"/>
              <a:gd name="connsiteX31" fmla="*/ 7400925 w 7569200"/>
              <a:gd name="connsiteY31" fmla="*/ 1492250 h 6858000"/>
              <a:gd name="connsiteX32" fmla="*/ 7410450 w 7569200"/>
              <a:gd name="connsiteY32" fmla="*/ 1544637 h 6858000"/>
              <a:gd name="connsiteX33" fmla="*/ 7424737 w 7569200"/>
              <a:gd name="connsiteY33" fmla="*/ 1589087 h 6858000"/>
              <a:gd name="connsiteX34" fmla="*/ 7442200 w 7569200"/>
              <a:gd name="connsiteY34" fmla="*/ 1631950 h 6858000"/>
              <a:gd name="connsiteX35" fmla="*/ 7459662 w 7569200"/>
              <a:gd name="connsiteY35" fmla="*/ 1671637 h 6858000"/>
              <a:gd name="connsiteX36" fmla="*/ 7478712 w 7569200"/>
              <a:gd name="connsiteY36" fmla="*/ 1708150 h 6858000"/>
              <a:gd name="connsiteX37" fmla="*/ 7497762 w 7569200"/>
              <a:gd name="connsiteY37" fmla="*/ 1743075 h 6858000"/>
              <a:gd name="connsiteX38" fmla="*/ 7516812 w 7569200"/>
              <a:gd name="connsiteY38" fmla="*/ 1782762 h 6858000"/>
              <a:gd name="connsiteX39" fmla="*/ 7532687 w 7569200"/>
              <a:gd name="connsiteY39" fmla="*/ 1824037 h 6858000"/>
              <a:gd name="connsiteX40" fmla="*/ 7546975 w 7569200"/>
              <a:gd name="connsiteY40" fmla="*/ 1870075 h 6858000"/>
              <a:gd name="connsiteX41" fmla="*/ 7558087 w 7569200"/>
              <a:gd name="connsiteY41" fmla="*/ 1922462 h 6858000"/>
              <a:gd name="connsiteX42" fmla="*/ 7566025 w 7569200"/>
              <a:gd name="connsiteY42" fmla="*/ 1982787 h 6858000"/>
              <a:gd name="connsiteX43" fmla="*/ 7569200 w 7569200"/>
              <a:gd name="connsiteY43" fmla="*/ 2051050 h 6858000"/>
              <a:gd name="connsiteX44" fmla="*/ 7566025 w 7569200"/>
              <a:gd name="connsiteY44" fmla="*/ 2119312 h 6858000"/>
              <a:gd name="connsiteX45" fmla="*/ 7558087 w 7569200"/>
              <a:gd name="connsiteY45" fmla="*/ 2179637 h 6858000"/>
              <a:gd name="connsiteX46" fmla="*/ 7546975 w 7569200"/>
              <a:gd name="connsiteY46" fmla="*/ 2232025 h 6858000"/>
              <a:gd name="connsiteX47" fmla="*/ 7532687 w 7569200"/>
              <a:gd name="connsiteY47" fmla="*/ 2278062 h 6858000"/>
              <a:gd name="connsiteX48" fmla="*/ 7516812 w 7569200"/>
              <a:gd name="connsiteY48" fmla="*/ 2319337 h 6858000"/>
              <a:gd name="connsiteX49" fmla="*/ 7497762 w 7569200"/>
              <a:gd name="connsiteY49" fmla="*/ 2359025 h 6858000"/>
              <a:gd name="connsiteX50" fmla="*/ 7478712 w 7569200"/>
              <a:gd name="connsiteY50" fmla="*/ 2395537 h 6858000"/>
              <a:gd name="connsiteX51" fmla="*/ 7459662 w 7569200"/>
              <a:gd name="connsiteY51" fmla="*/ 2433637 h 6858000"/>
              <a:gd name="connsiteX52" fmla="*/ 7442200 w 7569200"/>
              <a:gd name="connsiteY52" fmla="*/ 2471737 h 6858000"/>
              <a:gd name="connsiteX53" fmla="*/ 7424737 w 7569200"/>
              <a:gd name="connsiteY53" fmla="*/ 2513012 h 6858000"/>
              <a:gd name="connsiteX54" fmla="*/ 7410450 w 7569200"/>
              <a:gd name="connsiteY54" fmla="*/ 2560637 h 6858000"/>
              <a:gd name="connsiteX55" fmla="*/ 7400925 w 7569200"/>
              <a:gd name="connsiteY55" fmla="*/ 2613025 h 6858000"/>
              <a:gd name="connsiteX56" fmla="*/ 7391400 w 7569200"/>
              <a:gd name="connsiteY56" fmla="*/ 2671762 h 6858000"/>
              <a:gd name="connsiteX57" fmla="*/ 7389812 w 7569200"/>
              <a:gd name="connsiteY57" fmla="*/ 2741612 h 6858000"/>
              <a:gd name="connsiteX58" fmla="*/ 7391400 w 7569200"/>
              <a:gd name="connsiteY58" fmla="*/ 2809875 h 6858000"/>
              <a:gd name="connsiteX59" fmla="*/ 7400925 w 7569200"/>
              <a:gd name="connsiteY59" fmla="*/ 2868612 h 6858000"/>
              <a:gd name="connsiteX60" fmla="*/ 7410450 w 7569200"/>
              <a:gd name="connsiteY60" fmla="*/ 2922587 h 6858000"/>
              <a:gd name="connsiteX61" fmla="*/ 7424737 w 7569200"/>
              <a:gd name="connsiteY61" fmla="*/ 2967037 h 6858000"/>
              <a:gd name="connsiteX62" fmla="*/ 7442200 w 7569200"/>
              <a:gd name="connsiteY62" fmla="*/ 3009900 h 6858000"/>
              <a:gd name="connsiteX63" fmla="*/ 7459662 w 7569200"/>
              <a:gd name="connsiteY63" fmla="*/ 3046412 h 6858000"/>
              <a:gd name="connsiteX64" fmla="*/ 7478712 w 7569200"/>
              <a:gd name="connsiteY64" fmla="*/ 3084512 h 6858000"/>
              <a:gd name="connsiteX65" fmla="*/ 7497762 w 7569200"/>
              <a:gd name="connsiteY65" fmla="*/ 3121025 h 6858000"/>
              <a:gd name="connsiteX66" fmla="*/ 7516812 w 7569200"/>
              <a:gd name="connsiteY66" fmla="*/ 3160712 h 6858000"/>
              <a:gd name="connsiteX67" fmla="*/ 7532687 w 7569200"/>
              <a:gd name="connsiteY67" fmla="*/ 3201987 h 6858000"/>
              <a:gd name="connsiteX68" fmla="*/ 7546975 w 7569200"/>
              <a:gd name="connsiteY68" fmla="*/ 3248025 h 6858000"/>
              <a:gd name="connsiteX69" fmla="*/ 7558087 w 7569200"/>
              <a:gd name="connsiteY69" fmla="*/ 3300412 h 6858000"/>
              <a:gd name="connsiteX70" fmla="*/ 7566025 w 7569200"/>
              <a:gd name="connsiteY70" fmla="*/ 3360737 h 6858000"/>
              <a:gd name="connsiteX71" fmla="*/ 7569200 w 7569200"/>
              <a:gd name="connsiteY71" fmla="*/ 3427412 h 6858000"/>
              <a:gd name="connsiteX72" fmla="*/ 7566025 w 7569200"/>
              <a:gd name="connsiteY72" fmla="*/ 3497262 h 6858000"/>
              <a:gd name="connsiteX73" fmla="*/ 7558087 w 7569200"/>
              <a:gd name="connsiteY73" fmla="*/ 3557587 h 6858000"/>
              <a:gd name="connsiteX74" fmla="*/ 7546975 w 7569200"/>
              <a:gd name="connsiteY74" fmla="*/ 3609975 h 6858000"/>
              <a:gd name="connsiteX75" fmla="*/ 7532687 w 7569200"/>
              <a:gd name="connsiteY75" fmla="*/ 3656012 h 6858000"/>
              <a:gd name="connsiteX76" fmla="*/ 7516812 w 7569200"/>
              <a:gd name="connsiteY76" fmla="*/ 3697287 h 6858000"/>
              <a:gd name="connsiteX77" fmla="*/ 7497762 w 7569200"/>
              <a:gd name="connsiteY77" fmla="*/ 3736975 h 6858000"/>
              <a:gd name="connsiteX78" fmla="*/ 7459662 w 7569200"/>
              <a:gd name="connsiteY78" fmla="*/ 3811587 h 6858000"/>
              <a:gd name="connsiteX79" fmla="*/ 7442200 w 7569200"/>
              <a:gd name="connsiteY79" fmla="*/ 3848100 h 6858000"/>
              <a:gd name="connsiteX80" fmla="*/ 7424737 w 7569200"/>
              <a:gd name="connsiteY80" fmla="*/ 3890962 h 6858000"/>
              <a:gd name="connsiteX81" fmla="*/ 7410450 w 7569200"/>
              <a:gd name="connsiteY81" fmla="*/ 3935412 h 6858000"/>
              <a:gd name="connsiteX82" fmla="*/ 7400925 w 7569200"/>
              <a:gd name="connsiteY82" fmla="*/ 3987800 h 6858000"/>
              <a:gd name="connsiteX83" fmla="*/ 7391400 w 7569200"/>
              <a:gd name="connsiteY83" fmla="*/ 4048125 h 6858000"/>
              <a:gd name="connsiteX84" fmla="*/ 7389812 w 7569200"/>
              <a:gd name="connsiteY84" fmla="*/ 4116387 h 6858000"/>
              <a:gd name="connsiteX85" fmla="*/ 7391400 w 7569200"/>
              <a:gd name="connsiteY85" fmla="*/ 4186237 h 6858000"/>
              <a:gd name="connsiteX86" fmla="*/ 7400925 w 7569200"/>
              <a:gd name="connsiteY86" fmla="*/ 4244975 h 6858000"/>
              <a:gd name="connsiteX87" fmla="*/ 7410450 w 7569200"/>
              <a:gd name="connsiteY87" fmla="*/ 4297362 h 6858000"/>
              <a:gd name="connsiteX88" fmla="*/ 7424737 w 7569200"/>
              <a:gd name="connsiteY88" fmla="*/ 4343400 h 6858000"/>
              <a:gd name="connsiteX89" fmla="*/ 7442200 w 7569200"/>
              <a:gd name="connsiteY89" fmla="*/ 4386262 h 6858000"/>
              <a:gd name="connsiteX90" fmla="*/ 7459662 w 7569200"/>
              <a:gd name="connsiteY90" fmla="*/ 4424362 h 6858000"/>
              <a:gd name="connsiteX91" fmla="*/ 7497762 w 7569200"/>
              <a:gd name="connsiteY91" fmla="*/ 4498975 h 6858000"/>
              <a:gd name="connsiteX92" fmla="*/ 7516812 w 7569200"/>
              <a:gd name="connsiteY92" fmla="*/ 4537075 h 6858000"/>
              <a:gd name="connsiteX93" fmla="*/ 7532687 w 7569200"/>
              <a:gd name="connsiteY93" fmla="*/ 4579937 h 6858000"/>
              <a:gd name="connsiteX94" fmla="*/ 7546975 w 7569200"/>
              <a:gd name="connsiteY94" fmla="*/ 4625975 h 6858000"/>
              <a:gd name="connsiteX95" fmla="*/ 7558087 w 7569200"/>
              <a:gd name="connsiteY95" fmla="*/ 4678362 h 6858000"/>
              <a:gd name="connsiteX96" fmla="*/ 7566025 w 7569200"/>
              <a:gd name="connsiteY96" fmla="*/ 4738687 h 6858000"/>
              <a:gd name="connsiteX97" fmla="*/ 7569200 w 7569200"/>
              <a:gd name="connsiteY97" fmla="*/ 4806950 h 6858000"/>
              <a:gd name="connsiteX98" fmla="*/ 7566025 w 7569200"/>
              <a:gd name="connsiteY98" fmla="*/ 4875212 h 6858000"/>
              <a:gd name="connsiteX99" fmla="*/ 7558087 w 7569200"/>
              <a:gd name="connsiteY99" fmla="*/ 4935537 h 6858000"/>
              <a:gd name="connsiteX100" fmla="*/ 7546975 w 7569200"/>
              <a:gd name="connsiteY100" fmla="*/ 4987925 h 6858000"/>
              <a:gd name="connsiteX101" fmla="*/ 7532687 w 7569200"/>
              <a:gd name="connsiteY101" fmla="*/ 5033962 h 6858000"/>
              <a:gd name="connsiteX102" fmla="*/ 7516812 w 7569200"/>
              <a:gd name="connsiteY102" fmla="*/ 5075237 h 6858000"/>
              <a:gd name="connsiteX103" fmla="*/ 7497762 w 7569200"/>
              <a:gd name="connsiteY103" fmla="*/ 5114925 h 6858000"/>
              <a:gd name="connsiteX104" fmla="*/ 7478712 w 7569200"/>
              <a:gd name="connsiteY104" fmla="*/ 5149850 h 6858000"/>
              <a:gd name="connsiteX105" fmla="*/ 7459662 w 7569200"/>
              <a:gd name="connsiteY105" fmla="*/ 5186362 h 6858000"/>
              <a:gd name="connsiteX106" fmla="*/ 7442200 w 7569200"/>
              <a:gd name="connsiteY106" fmla="*/ 5226050 h 6858000"/>
              <a:gd name="connsiteX107" fmla="*/ 7424737 w 7569200"/>
              <a:gd name="connsiteY107" fmla="*/ 5268912 h 6858000"/>
              <a:gd name="connsiteX108" fmla="*/ 7410450 w 7569200"/>
              <a:gd name="connsiteY108" fmla="*/ 5313362 h 6858000"/>
              <a:gd name="connsiteX109" fmla="*/ 7400925 w 7569200"/>
              <a:gd name="connsiteY109" fmla="*/ 5365750 h 6858000"/>
              <a:gd name="connsiteX110" fmla="*/ 7391400 w 7569200"/>
              <a:gd name="connsiteY110" fmla="*/ 5426075 h 6858000"/>
              <a:gd name="connsiteX111" fmla="*/ 7389812 w 7569200"/>
              <a:gd name="connsiteY111" fmla="*/ 5494337 h 6858000"/>
              <a:gd name="connsiteX112" fmla="*/ 7391400 w 7569200"/>
              <a:gd name="connsiteY112" fmla="*/ 5562600 h 6858000"/>
              <a:gd name="connsiteX113" fmla="*/ 7400925 w 7569200"/>
              <a:gd name="connsiteY113" fmla="*/ 5622925 h 6858000"/>
              <a:gd name="connsiteX114" fmla="*/ 7410450 w 7569200"/>
              <a:gd name="connsiteY114" fmla="*/ 5675312 h 6858000"/>
              <a:gd name="connsiteX115" fmla="*/ 7424737 w 7569200"/>
              <a:gd name="connsiteY115" fmla="*/ 5721350 h 6858000"/>
              <a:gd name="connsiteX116" fmla="*/ 7442200 w 7569200"/>
              <a:gd name="connsiteY116" fmla="*/ 5762625 h 6858000"/>
              <a:gd name="connsiteX117" fmla="*/ 7459662 w 7569200"/>
              <a:gd name="connsiteY117" fmla="*/ 5802312 h 6858000"/>
              <a:gd name="connsiteX118" fmla="*/ 7478712 w 7569200"/>
              <a:gd name="connsiteY118" fmla="*/ 5840412 h 6858000"/>
              <a:gd name="connsiteX119" fmla="*/ 7497762 w 7569200"/>
              <a:gd name="connsiteY119" fmla="*/ 5876925 h 6858000"/>
              <a:gd name="connsiteX120" fmla="*/ 7516812 w 7569200"/>
              <a:gd name="connsiteY120" fmla="*/ 5915025 h 6858000"/>
              <a:gd name="connsiteX121" fmla="*/ 7532687 w 7569200"/>
              <a:gd name="connsiteY121" fmla="*/ 5956300 h 6858000"/>
              <a:gd name="connsiteX122" fmla="*/ 7546975 w 7569200"/>
              <a:gd name="connsiteY122" fmla="*/ 6003925 h 6858000"/>
              <a:gd name="connsiteX123" fmla="*/ 7558087 w 7569200"/>
              <a:gd name="connsiteY123" fmla="*/ 6056312 h 6858000"/>
              <a:gd name="connsiteX124" fmla="*/ 7566025 w 7569200"/>
              <a:gd name="connsiteY124" fmla="*/ 6113462 h 6858000"/>
              <a:gd name="connsiteX125" fmla="*/ 7569200 w 7569200"/>
              <a:gd name="connsiteY125" fmla="*/ 6183312 h 6858000"/>
              <a:gd name="connsiteX126" fmla="*/ 7566025 w 7569200"/>
              <a:gd name="connsiteY126" fmla="*/ 6251575 h 6858000"/>
              <a:gd name="connsiteX127" fmla="*/ 7558087 w 7569200"/>
              <a:gd name="connsiteY127" fmla="*/ 6311900 h 6858000"/>
              <a:gd name="connsiteX128" fmla="*/ 7546975 w 7569200"/>
              <a:gd name="connsiteY128" fmla="*/ 6361112 h 6858000"/>
              <a:gd name="connsiteX129" fmla="*/ 7532687 w 7569200"/>
              <a:gd name="connsiteY129" fmla="*/ 6407150 h 6858000"/>
              <a:gd name="connsiteX130" fmla="*/ 7516812 w 7569200"/>
              <a:gd name="connsiteY130" fmla="*/ 6448425 h 6858000"/>
              <a:gd name="connsiteX131" fmla="*/ 7499350 w 7569200"/>
              <a:gd name="connsiteY131" fmla="*/ 6488112 h 6858000"/>
              <a:gd name="connsiteX132" fmla="*/ 7481887 w 7569200"/>
              <a:gd name="connsiteY132" fmla="*/ 6523037 h 6858000"/>
              <a:gd name="connsiteX133" fmla="*/ 7462837 w 7569200"/>
              <a:gd name="connsiteY133" fmla="*/ 6561137 h 6858000"/>
              <a:gd name="connsiteX134" fmla="*/ 7443787 w 7569200"/>
              <a:gd name="connsiteY134" fmla="*/ 6597650 h 6858000"/>
              <a:gd name="connsiteX135" fmla="*/ 7427912 w 7569200"/>
              <a:gd name="connsiteY135" fmla="*/ 6640512 h 6858000"/>
              <a:gd name="connsiteX136" fmla="*/ 7412037 w 7569200"/>
              <a:gd name="connsiteY136" fmla="*/ 6683375 h 6858000"/>
              <a:gd name="connsiteX137" fmla="*/ 7402512 w 7569200"/>
              <a:gd name="connsiteY137" fmla="*/ 6735762 h 6858000"/>
              <a:gd name="connsiteX138" fmla="*/ 7394575 w 7569200"/>
              <a:gd name="connsiteY138" fmla="*/ 6791325 h 6858000"/>
              <a:gd name="connsiteX139" fmla="*/ 7389812 w 7569200"/>
              <a:gd name="connsiteY139" fmla="*/ 6858000 h 6858000"/>
              <a:gd name="connsiteX140" fmla="*/ 0 w 7569200"/>
              <a:gd name="connsiteY140" fmla="*/ 6858000 h 6858000"/>
              <a:gd name="connsiteX141" fmla="*/ 0 w 7569200"/>
              <a:gd name="connsiteY141"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Lst>
            <a:rect l="l" t="t" r="r" b="b"/>
            <a:pathLst>
              <a:path w="7569200" h="6858000">
                <a:moveTo>
                  <a:pt x="0" y="0"/>
                </a:moveTo>
                <a:lnTo>
                  <a:pt x="7389812" y="0"/>
                </a:lnTo>
                <a:lnTo>
                  <a:pt x="7394575" y="66675"/>
                </a:lnTo>
                <a:lnTo>
                  <a:pt x="7402512" y="122237"/>
                </a:lnTo>
                <a:lnTo>
                  <a:pt x="7412037" y="174625"/>
                </a:lnTo>
                <a:lnTo>
                  <a:pt x="7427912" y="217487"/>
                </a:lnTo>
                <a:lnTo>
                  <a:pt x="7443787" y="260350"/>
                </a:lnTo>
                <a:lnTo>
                  <a:pt x="7462837" y="296862"/>
                </a:lnTo>
                <a:lnTo>
                  <a:pt x="7481887" y="334962"/>
                </a:lnTo>
                <a:lnTo>
                  <a:pt x="7499350" y="369887"/>
                </a:lnTo>
                <a:lnTo>
                  <a:pt x="7516812" y="409575"/>
                </a:lnTo>
                <a:lnTo>
                  <a:pt x="7532687" y="450850"/>
                </a:lnTo>
                <a:lnTo>
                  <a:pt x="7546975" y="496887"/>
                </a:lnTo>
                <a:lnTo>
                  <a:pt x="7558087" y="546100"/>
                </a:lnTo>
                <a:lnTo>
                  <a:pt x="7566025" y="606425"/>
                </a:lnTo>
                <a:lnTo>
                  <a:pt x="7569200" y="673100"/>
                </a:lnTo>
                <a:lnTo>
                  <a:pt x="7566025" y="744537"/>
                </a:lnTo>
                <a:lnTo>
                  <a:pt x="7558087" y="801687"/>
                </a:lnTo>
                <a:lnTo>
                  <a:pt x="7546975" y="854075"/>
                </a:lnTo>
                <a:lnTo>
                  <a:pt x="7532687" y="901700"/>
                </a:lnTo>
                <a:lnTo>
                  <a:pt x="7516812" y="942975"/>
                </a:lnTo>
                <a:lnTo>
                  <a:pt x="7497762" y="981075"/>
                </a:lnTo>
                <a:lnTo>
                  <a:pt x="7478712" y="1017587"/>
                </a:lnTo>
                <a:lnTo>
                  <a:pt x="7459662" y="1055687"/>
                </a:lnTo>
                <a:lnTo>
                  <a:pt x="7442200" y="1095375"/>
                </a:lnTo>
                <a:lnTo>
                  <a:pt x="7424737" y="1136650"/>
                </a:lnTo>
                <a:lnTo>
                  <a:pt x="7410450" y="1182687"/>
                </a:lnTo>
                <a:lnTo>
                  <a:pt x="7400925" y="1235075"/>
                </a:lnTo>
                <a:lnTo>
                  <a:pt x="7391400" y="1295400"/>
                </a:lnTo>
                <a:lnTo>
                  <a:pt x="7389812" y="1363662"/>
                </a:lnTo>
                <a:lnTo>
                  <a:pt x="7391400" y="1431925"/>
                </a:lnTo>
                <a:lnTo>
                  <a:pt x="7400925" y="1492250"/>
                </a:lnTo>
                <a:lnTo>
                  <a:pt x="7410450" y="1544637"/>
                </a:lnTo>
                <a:lnTo>
                  <a:pt x="7424737" y="1589087"/>
                </a:lnTo>
                <a:lnTo>
                  <a:pt x="7442200" y="1631950"/>
                </a:lnTo>
                <a:lnTo>
                  <a:pt x="7459662" y="1671637"/>
                </a:lnTo>
                <a:lnTo>
                  <a:pt x="7478712" y="1708150"/>
                </a:lnTo>
                <a:lnTo>
                  <a:pt x="7497762" y="1743075"/>
                </a:lnTo>
                <a:lnTo>
                  <a:pt x="7516812" y="1782762"/>
                </a:lnTo>
                <a:lnTo>
                  <a:pt x="7532687" y="1824037"/>
                </a:lnTo>
                <a:lnTo>
                  <a:pt x="7546975" y="1870075"/>
                </a:lnTo>
                <a:lnTo>
                  <a:pt x="7558087" y="1922462"/>
                </a:lnTo>
                <a:lnTo>
                  <a:pt x="7566025" y="1982787"/>
                </a:lnTo>
                <a:lnTo>
                  <a:pt x="7569200" y="2051050"/>
                </a:lnTo>
                <a:lnTo>
                  <a:pt x="7566025" y="2119312"/>
                </a:lnTo>
                <a:lnTo>
                  <a:pt x="7558087" y="2179637"/>
                </a:lnTo>
                <a:lnTo>
                  <a:pt x="7546975" y="2232025"/>
                </a:lnTo>
                <a:lnTo>
                  <a:pt x="7532687" y="2278062"/>
                </a:lnTo>
                <a:lnTo>
                  <a:pt x="7516812" y="2319337"/>
                </a:lnTo>
                <a:lnTo>
                  <a:pt x="7497762" y="2359025"/>
                </a:lnTo>
                <a:lnTo>
                  <a:pt x="7478712" y="2395537"/>
                </a:lnTo>
                <a:lnTo>
                  <a:pt x="7459662" y="2433637"/>
                </a:lnTo>
                <a:lnTo>
                  <a:pt x="7442200" y="2471737"/>
                </a:lnTo>
                <a:lnTo>
                  <a:pt x="7424737" y="2513012"/>
                </a:lnTo>
                <a:lnTo>
                  <a:pt x="7410450" y="2560637"/>
                </a:lnTo>
                <a:lnTo>
                  <a:pt x="7400925" y="2613025"/>
                </a:lnTo>
                <a:lnTo>
                  <a:pt x="7391400" y="2671762"/>
                </a:lnTo>
                <a:lnTo>
                  <a:pt x="7389812" y="2741612"/>
                </a:lnTo>
                <a:lnTo>
                  <a:pt x="7391400" y="2809875"/>
                </a:lnTo>
                <a:lnTo>
                  <a:pt x="7400925" y="2868612"/>
                </a:lnTo>
                <a:lnTo>
                  <a:pt x="7410450" y="2922587"/>
                </a:lnTo>
                <a:lnTo>
                  <a:pt x="7424737" y="2967037"/>
                </a:lnTo>
                <a:lnTo>
                  <a:pt x="7442200" y="3009900"/>
                </a:lnTo>
                <a:lnTo>
                  <a:pt x="7459662" y="3046412"/>
                </a:lnTo>
                <a:lnTo>
                  <a:pt x="7478712" y="3084512"/>
                </a:lnTo>
                <a:lnTo>
                  <a:pt x="7497762" y="3121025"/>
                </a:lnTo>
                <a:lnTo>
                  <a:pt x="7516812" y="3160712"/>
                </a:lnTo>
                <a:lnTo>
                  <a:pt x="7532687" y="3201987"/>
                </a:lnTo>
                <a:lnTo>
                  <a:pt x="7546975" y="3248025"/>
                </a:lnTo>
                <a:lnTo>
                  <a:pt x="7558087" y="3300412"/>
                </a:lnTo>
                <a:lnTo>
                  <a:pt x="7566025" y="3360737"/>
                </a:lnTo>
                <a:lnTo>
                  <a:pt x="7569200" y="3427412"/>
                </a:lnTo>
                <a:lnTo>
                  <a:pt x="7566025" y="3497262"/>
                </a:lnTo>
                <a:lnTo>
                  <a:pt x="7558087" y="3557587"/>
                </a:lnTo>
                <a:lnTo>
                  <a:pt x="7546975" y="3609975"/>
                </a:lnTo>
                <a:lnTo>
                  <a:pt x="7532687" y="3656012"/>
                </a:lnTo>
                <a:lnTo>
                  <a:pt x="7516812" y="3697287"/>
                </a:lnTo>
                <a:lnTo>
                  <a:pt x="7497762" y="3736975"/>
                </a:lnTo>
                <a:lnTo>
                  <a:pt x="7459662" y="3811587"/>
                </a:lnTo>
                <a:lnTo>
                  <a:pt x="7442200" y="3848100"/>
                </a:lnTo>
                <a:lnTo>
                  <a:pt x="7424737" y="3890962"/>
                </a:lnTo>
                <a:lnTo>
                  <a:pt x="7410450" y="3935412"/>
                </a:lnTo>
                <a:lnTo>
                  <a:pt x="7400925" y="3987800"/>
                </a:lnTo>
                <a:lnTo>
                  <a:pt x="7391400" y="4048125"/>
                </a:lnTo>
                <a:lnTo>
                  <a:pt x="7389812" y="4116387"/>
                </a:lnTo>
                <a:lnTo>
                  <a:pt x="7391400" y="4186237"/>
                </a:lnTo>
                <a:lnTo>
                  <a:pt x="7400925" y="4244975"/>
                </a:lnTo>
                <a:lnTo>
                  <a:pt x="7410450" y="4297362"/>
                </a:lnTo>
                <a:lnTo>
                  <a:pt x="7424737" y="4343400"/>
                </a:lnTo>
                <a:lnTo>
                  <a:pt x="7442200" y="4386262"/>
                </a:lnTo>
                <a:lnTo>
                  <a:pt x="7459662" y="4424362"/>
                </a:lnTo>
                <a:lnTo>
                  <a:pt x="7497762" y="4498975"/>
                </a:lnTo>
                <a:lnTo>
                  <a:pt x="7516812" y="4537075"/>
                </a:lnTo>
                <a:lnTo>
                  <a:pt x="7532687" y="4579937"/>
                </a:lnTo>
                <a:lnTo>
                  <a:pt x="7546975" y="4625975"/>
                </a:lnTo>
                <a:lnTo>
                  <a:pt x="7558087" y="4678362"/>
                </a:lnTo>
                <a:lnTo>
                  <a:pt x="7566025" y="4738687"/>
                </a:lnTo>
                <a:lnTo>
                  <a:pt x="7569200" y="4806950"/>
                </a:lnTo>
                <a:lnTo>
                  <a:pt x="7566025" y="4875212"/>
                </a:lnTo>
                <a:lnTo>
                  <a:pt x="7558087" y="4935537"/>
                </a:lnTo>
                <a:lnTo>
                  <a:pt x="7546975" y="4987925"/>
                </a:lnTo>
                <a:lnTo>
                  <a:pt x="7532687" y="5033962"/>
                </a:lnTo>
                <a:lnTo>
                  <a:pt x="7516812" y="5075237"/>
                </a:lnTo>
                <a:lnTo>
                  <a:pt x="7497762" y="5114925"/>
                </a:lnTo>
                <a:lnTo>
                  <a:pt x="7478712" y="5149850"/>
                </a:lnTo>
                <a:lnTo>
                  <a:pt x="7459662" y="5186362"/>
                </a:lnTo>
                <a:lnTo>
                  <a:pt x="7442200" y="5226050"/>
                </a:lnTo>
                <a:lnTo>
                  <a:pt x="7424737" y="5268912"/>
                </a:lnTo>
                <a:lnTo>
                  <a:pt x="7410450" y="5313362"/>
                </a:lnTo>
                <a:lnTo>
                  <a:pt x="7400925" y="5365750"/>
                </a:lnTo>
                <a:lnTo>
                  <a:pt x="7391400" y="5426075"/>
                </a:lnTo>
                <a:lnTo>
                  <a:pt x="7389812" y="5494337"/>
                </a:lnTo>
                <a:lnTo>
                  <a:pt x="7391400" y="5562600"/>
                </a:lnTo>
                <a:lnTo>
                  <a:pt x="7400925" y="5622925"/>
                </a:lnTo>
                <a:lnTo>
                  <a:pt x="7410450" y="5675312"/>
                </a:lnTo>
                <a:lnTo>
                  <a:pt x="7424737" y="5721350"/>
                </a:lnTo>
                <a:lnTo>
                  <a:pt x="7442200" y="5762625"/>
                </a:lnTo>
                <a:lnTo>
                  <a:pt x="7459662" y="5802312"/>
                </a:lnTo>
                <a:lnTo>
                  <a:pt x="7478712" y="5840412"/>
                </a:lnTo>
                <a:lnTo>
                  <a:pt x="7497762" y="5876925"/>
                </a:lnTo>
                <a:lnTo>
                  <a:pt x="7516812" y="5915025"/>
                </a:lnTo>
                <a:lnTo>
                  <a:pt x="7532687" y="5956300"/>
                </a:lnTo>
                <a:lnTo>
                  <a:pt x="7546975" y="6003925"/>
                </a:lnTo>
                <a:lnTo>
                  <a:pt x="7558087" y="6056312"/>
                </a:lnTo>
                <a:lnTo>
                  <a:pt x="7566025" y="6113462"/>
                </a:lnTo>
                <a:lnTo>
                  <a:pt x="7569200" y="6183312"/>
                </a:lnTo>
                <a:lnTo>
                  <a:pt x="7566025" y="6251575"/>
                </a:lnTo>
                <a:lnTo>
                  <a:pt x="7558087" y="6311900"/>
                </a:lnTo>
                <a:lnTo>
                  <a:pt x="7546975" y="6361112"/>
                </a:lnTo>
                <a:lnTo>
                  <a:pt x="7532687" y="6407150"/>
                </a:lnTo>
                <a:lnTo>
                  <a:pt x="7516812" y="6448425"/>
                </a:lnTo>
                <a:lnTo>
                  <a:pt x="7499350" y="6488112"/>
                </a:lnTo>
                <a:lnTo>
                  <a:pt x="7481887" y="6523037"/>
                </a:lnTo>
                <a:lnTo>
                  <a:pt x="7462837" y="6561137"/>
                </a:lnTo>
                <a:lnTo>
                  <a:pt x="7443787" y="6597650"/>
                </a:lnTo>
                <a:lnTo>
                  <a:pt x="7427912" y="6640512"/>
                </a:lnTo>
                <a:lnTo>
                  <a:pt x="7412037" y="6683375"/>
                </a:lnTo>
                <a:lnTo>
                  <a:pt x="7402512" y="6735762"/>
                </a:lnTo>
                <a:lnTo>
                  <a:pt x="7394575" y="6791325"/>
                </a:lnTo>
                <a:lnTo>
                  <a:pt x="7389812" y="6858000"/>
                </a:lnTo>
                <a:lnTo>
                  <a:pt x="0" y="6858000"/>
                </a:lnTo>
                <a:lnTo>
                  <a:pt x="0" y="0"/>
                </a:lnTo>
                <a:close/>
              </a:path>
            </a:pathLst>
          </a:custGeom>
          <a:solidFill>
            <a:schemeClr val="bg2"/>
          </a:solidFill>
          <a:ln w="0">
            <a:noFill/>
            <a:prstDash val="solid"/>
            <a:round/>
            <a:headEnd/>
            <a:tailEnd/>
          </a:ln>
        </p:spPr>
      </p:sp>
      <p:sp>
        <p:nvSpPr>
          <p:cNvPr id="2" name="Tittel 1">
            <a:extLst>
              <a:ext uri="{FF2B5EF4-FFF2-40B4-BE49-F238E27FC236}">
                <a16:creationId xmlns:a16="http://schemas.microsoft.com/office/drawing/2014/main" xmlns="" id="{C066DF51-A346-86DA-3921-27E91F32CD1B}"/>
              </a:ext>
            </a:extLst>
          </p:cNvPr>
          <p:cNvSpPr>
            <a:spLocks noGrp="1"/>
          </p:cNvSpPr>
          <p:nvPr>
            <p:ph type="title"/>
          </p:nvPr>
        </p:nvSpPr>
        <p:spPr>
          <a:xfrm>
            <a:off x="765051" y="382385"/>
            <a:ext cx="6015897" cy="1492132"/>
          </a:xfrm>
        </p:spPr>
        <p:txBody>
          <a:bodyPr>
            <a:normAutofit/>
          </a:bodyPr>
          <a:lstStyle/>
          <a:p>
            <a:r>
              <a:rPr lang="en-GB" sz="3200" dirty="0"/>
              <a:t>3 </a:t>
            </a:r>
            <a:r>
              <a:rPr lang="en-GB" sz="3200" dirty="0" smtClean="0"/>
              <a:t>– When </a:t>
            </a:r>
            <a:r>
              <a:rPr lang="en-GB" sz="3200" dirty="0"/>
              <a:t>You Consume: Use, Use, Use</a:t>
            </a:r>
            <a:endParaRPr lang="nb-NO" sz="3200" dirty="0"/>
          </a:p>
        </p:txBody>
      </p:sp>
      <p:sp>
        <p:nvSpPr>
          <p:cNvPr id="12" name="Rectangle 11">
            <a:extLst>
              <a:ext uri="{FF2B5EF4-FFF2-40B4-BE49-F238E27FC236}">
                <a16:creationId xmlns:a16="http://schemas.microsoft.com/office/drawing/2014/main" xmlns="" id="{FA0382D1-1594-4E3D-842E-04E1E5E7578B}"/>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Plassholder for innhold 2">
            <a:extLst>
              <a:ext uri="{FF2B5EF4-FFF2-40B4-BE49-F238E27FC236}">
                <a16:creationId xmlns:a16="http://schemas.microsoft.com/office/drawing/2014/main" xmlns="" id="{66C30317-B32B-F493-274C-2D67768D05A1}"/>
              </a:ext>
            </a:extLst>
          </p:cNvPr>
          <p:cNvSpPr>
            <a:spLocks noGrp="1"/>
          </p:cNvSpPr>
          <p:nvPr>
            <p:ph idx="1"/>
          </p:nvPr>
        </p:nvSpPr>
        <p:spPr>
          <a:xfrm>
            <a:off x="765051" y="1632204"/>
            <a:ext cx="6015897" cy="3593591"/>
          </a:xfrm>
        </p:spPr>
        <p:txBody>
          <a:bodyPr>
            <a:normAutofit/>
          </a:bodyPr>
          <a:lstStyle/>
          <a:p>
            <a:pPr>
              <a:lnSpc>
                <a:spcPct val="100000"/>
              </a:lnSpc>
            </a:pPr>
            <a:r>
              <a:rPr lang="en-US" sz="1600" dirty="0"/>
              <a:t>To mention a few, your automobile, laptop, and smartphone are all constructed of materials like </a:t>
            </a:r>
            <a:r>
              <a:rPr lang="en-US" sz="1600" dirty="0" err="1"/>
              <a:t>aluminium</a:t>
            </a:r>
            <a:r>
              <a:rPr lang="en-US" sz="1600" dirty="0"/>
              <a:t>, plastic, and rare Earth minerals. To obtain them (just as crops like coffee or cacao), land had to be cleared for the construction of mines, industries, and highways that transported and transformed them, and power plants that supplied their energy.</a:t>
            </a:r>
          </a:p>
          <a:p>
            <a:pPr>
              <a:lnSpc>
                <a:spcPct val="100000"/>
              </a:lnSpc>
            </a:pPr>
            <a:r>
              <a:rPr lang="en-US" sz="1600" dirty="0"/>
              <a:t>The longer we use our products, the greater the chances that demand won't increase (and it won't probably drop either, given the increasing population of the world). Economically speaking, if demand doesn't increase, output won't either, and since additional land doesn't need to be cleared in order to extract natural resources and develop infrastructure for people, deforestation (and industry-related carbon emissions) may not get worse.</a:t>
            </a:r>
            <a:endParaRPr lang="nb-NO" sz="1600" dirty="0"/>
          </a:p>
        </p:txBody>
      </p:sp>
      <p:sp>
        <p:nvSpPr>
          <p:cNvPr id="4" name="Plassholder for bunntekst 3">
            <a:extLst>
              <a:ext uri="{FF2B5EF4-FFF2-40B4-BE49-F238E27FC236}">
                <a16:creationId xmlns:a16="http://schemas.microsoft.com/office/drawing/2014/main" xmlns="" id="{1112C0F8-AFFB-01EE-1308-E717EF4672E8}"/>
              </a:ext>
            </a:extLst>
          </p:cNvPr>
          <p:cNvSpPr>
            <a:spLocks noGrp="1"/>
          </p:cNvSpPr>
          <p:nvPr>
            <p:ph type="ftr" sz="quarter" idx="11"/>
          </p:nvPr>
        </p:nvSpPr>
        <p:spPr>
          <a:xfrm>
            <a:off x="3551973" y="6375679"/>
            <a:ext cx="3228975" cy="345796"/>
          </a:xfrm>
        </p:spPr>
        <p:txBody>
          <a:bodyPr>
            <a:normAutofit/>
          </a:bodyPr>
          <a:lstStyle/>
          <a:p>
            <a:pPr algn="r">
              <a:spcAft>
                <a:spcPts val="600"/>
              </a:spcAft>
            </a:pPr>
            <a:r>
              <a:rPr lang="en-US" sz="1100"/>
              <a:t>Project Number: 2020-1-UK01-KA227-SCH-094437</a:t>
            </a:r>
          </a:p>
        </p:txBody>
      </p:sp>
      <p:sp>
        <p:nvSpPr>
          <p:cNvPr id="8" name="TextBox 7">
            <a:extLst>
              <a:ext uri="{FF2B5EF4-FFF2-40B4-BE49-F238E27FC236}">
                <a16:creationId xmlns:a16="http://schemas.microsoft.com/office/drawing/2014/main" xmlns="" id="{90DBDB42-104E-7CF1-E762-8DEF7D71E8ED}"/>
              </a:ext>
            </a:extLst>
          </p:cNvPr>
          <p:cNvSpPr txBox="1"/>
          <p:nvPr/>
        </p:nvSpPr>
        <p:spPr>
          <a:xfrm>
            <a:off x="733509" y="5814798"/>
            <a:ext cx="3964673" cy="369332"/>
          </a:xfrm>
          <a:prstGeom prst="rect">
            <a:avLst/>
          </a:prstGeom>
          <a:noFill/>
        </p:spPr>
        <p:txBody>
          <a:bodyPr wrap="square" rtlCol="0">
            <a:spAutoFit/>
          </a:bodyPr>
          <a:lstStyle/>
          <a:p>
            <a:r>
              <a:rPr lang="en-US" dirty="0">
                <a:latin typeface="Calibri" panose="020F0502020204030204" pitchFamily="34" charset="0"/>
                <a:ea typeface="Calibri" panose="020F0502020204030204" pitchFamily="34" charset="0"/>
              </a:rPr>
              <a:t>Source: </a:t>
            </a:r>
            <a:r>
              <a:rPr lang="en-US" dirty="0" err="1">
                <a:latin typeface="Calibri" panose="020F0502020204030204" pitchFamily="34" charset="0"/>
                <a:ea typeface="Calibri" panose="020F0502020204030204" pitchFamily="34" charset="0"/>
              </a:rPr>
              <a:t>Y</a:t>
            </a:r>
            <a:r>
              <a:rPr lang="en-US" sz="1800" dirty="0" err="1">
                <a:effectLst/>
                <a:latin typeface="Calibri" panose="020F0502020204030204" pitchFamily="34" charset="0"/>
                <a:ea typeface="Calibri" panose="020F0502020204030204" pitchFamily="34" charset="0"/>
              </a:rPr>
              <a:t>ouMatter</a:t>
            </a:r>
            <a:r>
              <a:rPr lang="en-US" dirty="0">
                <a:latin typeface="Calibri" panose="020F0502020204030204" pitchFamily="34" charset="0"/>
                <a:ea typeface="Calibri" panose="020F0502020204030204" pitchFamily="34" charset="0"/>
              </a:rPr>
              <a:t>, 2020</a:t>
            </a:r>
            <a:endParaRPr lang="en-GB" dirty="0"/>
          </a:p>
        </p:txBody>
      </p:sp>
    </p:spTree>
    <p:extLst>
      <p:ext uri="{BB962C8B-B14F-4D97-AF65-F5344CB8AC3E}">
        <p14:creationId xmlns:p14="http://schemas.microsoft.com/office/powerpoint/2010/main" val="266740950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xmlns="" id="{C231BC10-541D-40A8-905F-581C4E22A0DA}"/>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bwMode="ltGray">
          <a:xfrm>
            <a:off x="1"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tel 1">
            <a:extLst>
              <a:ext uri="{FF2B5EF4-FFF2-40B4-BE49-F238E27FC236}">
                <a16:creationId xmlns:a16="http://schemas.microsoft.com/office/drawing/2014/main" xmlns="" id="{853F5BA6-4E1A-31C5-ADD8-B0D44DF44338}"/>
              </a:ext>
            </a:extLst>
          </p:cNvPr>
          <p:cNvSpPr>
            <a:spLocks noGrp="1"/>
          </p:cNvSpPr>
          <p:nvPr>
            <p:ph type="title"/>
          </p:nvPr>
        </p:nvSpPr>
        <p:spPr>
          <a:xfrm>
            <a:off x="1251678" y="382385"/>
            <a:ext cx="10178322" cy="1141615"/>
          </a:xfrm>
        </p:spPr>
        <p:txBody>
          <a:bodyPr anchor="b">
            <a:normAutofit/>
          </a:bodyPr>
          <a:lstStyle/>
          <a:p>
            <a:r>
              <a:rPr lang="en-GB" sz="3700"/>
              <a:t>4 – Leaving Fossil Fuels and Palm Oil Behind</a:t>
            </a:r>
            <a:endParaRPr lang="nb-NO" sz="3700"/>
          </a:p>
        </p:txBody>
      </p:sp>
      <p:sp>
        <p:nvSpPr>
          <p:cNvPr id="11" name="Freeform 6">
            <a:extLst>
              <a:ext uri="{FF2B5EF4-FFF2-40B4-BE49-F238E27FC236}">
                <a16:creationId xmlns:a16="http://schemas.microsoft.com/office/drawing/2014/main" xmlns="" id="{E828F4DB-8F33-43D9-8DA0-22527C16031D}"/>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bwMode="auto">
          <a:xfrm>
            <a:off x="0" y="0"/>
            <a:ext cx="885825" cy="6858000"/>
          </a:xfrm>
          <a:custGeom>
            <a:avLst/>
            <a:gdLst/>
            <a:ahLst/>
            <a:cxnLst/>
            <a:rect l="0" t="0" r="r" b="b"/>
            <a:pathLst>
              <a:path w="558" h="4320">
                <a:moveTo>
                  <a:pt x="0" y="0"/>
                </a:moveTo>
                <a:lnTo>
                  <a:pt x="447" y="0"/>
                </a:lnTo>
                <a:lnTo>
                  <a:pt x="448" y="43"/>
                </a:lnTo>
                <a:lnTo>
                  <a:pt x="453" y="81"/>
                </a:lnTo>
                <a:lnTo>
                  <a:pt x="460" y="114"/>
                </a:lnTo>
                <a:lnTo>
                  <a:pt x="469" y="143"/>
                </a:lnTo>
                <a:lnTo>
                  <a:pt x="479" y="169"/>
                </a:lnTo>
                <a:lnTo>
                  <a:pt x="491" y="192"/>
                </a:lnTo>
                <a:lnTo>
                  <a:pt x="503" y="216"/>
                </a:lnTo>
                <a:lnTo>
                  <a:pt x="515" y="240"/>
                </a:lnTo>
                <a:lnTo>
                  <a:pt x="525" y="263"/>
                </a:lnTo>
                <a:lnTo>
                  <a:pt x="535" y="289"/>
                </a:lnTo>
                <a:lnTo>
                  <a:pt x="545" y="318"/>
                </a:lnTo>
                <a:lnTo>
                  <a:pt x="552" y="351"/>
                </a:lnTo>
                <a:lnTo>
                  <a:pt x="556" y="389"/>
                </a:lnTo>
                <a:lnTo>
                  <a:pt x="558" y="432"/>
                </a:lnTo>
                <a:lnTo>
                  <a:pt x="556" y="475"/>
                </a:lnTo>
                <a:lnTo>
                  <a:pt x="552" y="513"/>
                </a:lnTo>
                <a:lnTo>
                  <a:pt x="545" y="546"/>
                </a:lnTo>
                <a:lnTo>
                  <a:pt x="535" y="575"/>
                </a:lnTo>
                <a:lnTo>
                  <a:pt x="525" y="601"/>
                </a:lnTo>
                <a:lnTo>
                  <a:pt x="515" y="624"/>
                </a:lnTo>
                <a:lnTo>
                  <a:pt x="503" y="648"/>
                </a:lnTo>
                <a:lnTo>
                  <a:pt x="491" y="672"/>
                </a:lnTo>
                <a:lnTo>
                  <a:pt x="479" y="695"/>
                </a:lnTo>
                <a:lnTo>
                  <a:pt x="469" y="721"/>
                </a:lnTo>
                <a:lnTo>
                  <a:pt x="460" y="750"/>
                </a:lnTo>
                <a:lnTo>
                  <a:pt x="453" y="783"/>
                </a:lnTo>
                <a:lnTo>
                  <a:pt x="448" y="821"/>
                </a:lnTo>
                <a:lnTo>
                  <a:pt x="447" y="864"/>
                </a:lnTo>
                <a:lnTo>
                  <a:pt x="448" y="907"/>
                </a:lnTo>
                <a:lnTo>
                  <a:pt x="453" y="945"/>
                </a:lnTo>
                <a:lnTo>
                  <a:pt x="460" y="978"/>
                </a:lnTo>
                <a:lnTo>
                  <a:pt x="469" y="1007"/>
                </a:lnTo>
                <a:lnTo>
                  <a:pt x="479" y="1033"/>
                </a:lnTo>
                <a:lnTo>
                  <a:pt x="491" y="1056"/>
                </a:lnTo>
                <a:lnTo>
                  <a:pt x="503" y="1080"/>
                </a:lnTo>
                <a:lnTo>
                  <a:pt x="515" y="1104"/>
                </a:lnTo>
                <a:lnTo>
                  <a:pt x="525" y="1127"/>
                </a:lnTo>
                <a:lnTo>
                  <a:pt x="535" y="1153"/>
                </a:lnTo>
                <a:lnTo>
                  <a:pt x="545" y="1182"/>
                </a:lnTo>
                <a:lnTo>
                  <a:pt x="552" y="1215"/>
                </a:lnTo>
                <a:lnTo>
                  <a:pt x="556" y="1253"/>
                </a:lnTo>
                <a:lnTo>
                  <a:pt x="558" y="1296"/>
                </a:lnTo>
                <a:lnTo>
                  <a:pt x="556" y="1339"/>
                </a:lnTo>
                <a:lnTo>
                  <a:pt x="552" y="1377"/>
                </a:lnTo>
                <a:lnTo>
                  <a:pt x="545" y="1410"/>
                </a:lnTo>
                <a:lnTo>
                  <a:pt x="535" y="1439"/>
                </a:lnTo>
                <a:lnTo>
                  <a:pt x="525" y="1465"/>
                </a:lnTo>
                <a:lnTo>
                  <a:pt x="515" y="1488"/>
                </a:lnTo>
                <a:lnTo>
                  <a:pt x="503" y="1512"/>
                </a:lnTo>
                <a:lnTo>
                  <a:pt x="491" y="1536"/>
                </a:lnTo>
                <a:lnTo>
                  <a:pt x="479" y="1559"/>
                </a:lnTo>
                <a:lnTo>
                  <a:pt x="469" y="1585"/>
                </a:lnTo>
                <a:lnTo>
                  <a:pt x="460" y="1614"/>
                </a:lnTo>
                <a:lnTo>
                  <a:pt x="453" y="1647"/>
                </a:lnTo>
                <a:lnTo>
                  <a:pt x="448" y="1685"/>
                </a:lnTo>
                <a:lnTo>
                  <a:pt x="447" y="1728"/>
                </a:lnTo>
                <a:lnTo>
                  <a:pt x="448" y="1771"/>
                </a:lnTo>
                <a:lnTo>
                  <a:pt x="453" y="1809"/>
                </a:lnTo>
                <a:lnTo>
                  <a:pt x="460" y="1842"/>
                </a:lnTo>
                <a:lnTo>
                  <a:pt x="469" y="1871"/>
                </a:lnTo>
                <a:lnTo>
                  <a:pt x="479" y="1897"/>
                </a:lnTo>
                <a:lnTo>
                  <a:pt x="491" y="1920"/>
                </a:lnTo>
                <a:lnTo>
                  <a:pt x="503" y="1944"/>
                </a:lnTo>
                <a:lnTo>
                  <a:pt x="515" y="1968"/>
                </a:lnTo>
                <a:lnTo>
                  <a:pt x="525" y="1991"/>
                </a:lnTo>
                <a:lnTo>
                  <a:pt x="535" y="2017"/>
                </a:lnTo>
                <a:lnTo>
                  <a:pt x="545" y="2046"/>
                </a:lnTo>
                <a:lnTo>
                  <a:pt x="552" y="2079"/>
                </a:lnTo>
                <a:lnTo>
                  <a:pt x="556" y="2117"/>
                </a:lnTo>
                <a:lnTo>
                  <a:pt x="558" y="2159"/>
                </a:lnTo>
                <a:lnTo>
                  <a:pt x="556" y="2203"/>
                </a:lnTo>
                <a:lnTo>
                  <a:pt x="552" y="2241"/>
                </a:lnTo>
                <a:lnTo>
                  <a:pt x="545" y="2274"/>
                </a:lnTo>
                <a:lnTo>
                  <a:pt x="535" y="2303"/>
                </a:lnTo>
                <a:lnTo>
                  <a:pt x="525" y="2329"/>
                </a:lnTo>
                <a:lnTo>
                  <a:pt x="515" y="2352"/>
                </a:lnTo>
                <a:lnTo>
                  <a:pt x="503" y="2376"/>
                </a:lnTo>
                <a:lnTo>
                  <a:pt x="491" y="2400"/>
                </a:lnTo>
                <a:lnTo>
                  <a:pt x="479" y="2423"/>
                </a:lnTo>
                <a:lnTo>
                  <a:pt x="469" y="2449"/>
                </a:lnTo>
                <a:lnTo>
                  <a:pt x="460" y="2478"/>
                </a:lnTo>
                <a:lnTo>
                  <a:pt x="453" y="2511"/>
                </a:lnTo>
                <a:lnTo>
                  <a:pt x="448" y="2549"/>
                </a:lnTo>
                <a:lnTo>
                  <a:pt x="447" y="2592"/>
                </a:lnTo>
                <a:lnTo>
                  <a:pt x="448" y="2635"/>
                </a:lnTo>
                <a:lnTo>
                  <a:pt x="453" y="2673"/>
                </a:lnTo>
                <a:lnTo>
                  <a:pt x="460" y="2706"/>
                </a:lnTo>
                <a:lnTo>
                  <a:pt x="469" y="2735"/>
                </a:lnTo>
                <a:lnTo>
                  <a:pt x="479" y="2761"/>
                </a:lnTo>
                <a:lnTo>
                  <a:pt x="491" y="2784"/>
                </a:lnTo>
                <a:lnTo>
                  <a:pt x="515" y="2832"/>
                </a:lnTo>
                <a:lnTo>
                  <a:pt x="525" y="2855"/>
                </a:lnTo>
                <a:lnTo>
                  <a:pt x="535" y="2881"/>
                </a:lnTo>
                <a:lnTo>
                  <a:pt x="545" y="2910"/>
                </a:lnTo>
                <a:lnTo>
                  <a:pt x="552" y="2943"/>
                </a:lnTo>
                <a:lnTo>
                  <a:pt x="556" y="2981"/>
                </a:lnTo>
                <a:lnTo>
                  <a:pt x="558" y="3024"/>
                </a:lnTo>
                <a:lnTo>
                  <a:pt x="556" y="3067"/>
                </a:lnTo>
                <a:lnTo>
                  <a:pt x="552" y="3105"/>
                </a:lnTo>
                <a:lnTo>
                  <a:pt x="545" y="3138"/>
                </a:lnTo>
                <a:lnTo>
                  <a:pt x="535" y="3167"/>
                </a:lnTo>
                <a:lnTo>
                  <a:pt x="525" y="3193"/>
                </a:lnTo>
                <a:lnTo>
                  <a:pt x="515" y="3216"/>
                </a:lnTo>
                <a:lnTo>
                  <a:pt x="503" y="3240"/>
                </a:lnTo>
                <a:lnTo>
                  <a:pt x="491" y="3264"/>
                </a:lnTo>
                <a:lnTo>
                  <a:pt x="479" y="3287"/>
                </a:lnTo>
                <a:lnTo>
                  <a:pt x="469" y="3313"/>
                </a:lnTo>
                <a:lnTo>
                  <a:pt x="460" y="3342"/>
                </a:lnTo>
                <a:lnTo>
                  <a:pt x="453" y="3375"/>
                </a:lnTo>
                <a:lnTo>
                  <a:pt x="448" y="3413"/>
                </a:lnTo>
                <a:lnTo>
                  <a:pt x="447" y="3456"/>
                </a:lnTo>
                <a:lnTo>
                  <a:pt x="448" y="3499"/>
                </a:lnTo>
                <a:lnTo>
                  <a:pt x="453" y="3537"/>
                </a:lnTo>
                <a:lnTo>
                  <a:pt x="460" y="3570"/>
                </a:lnTo>
                <a:lnTo>
                  <a:pt x="469" y="3599"/>
                </a:lnTo>
                <a:lnTo>
                  <a:pt x="479" y="3625"/>
                </a:lnTo>
                <a:lnTo>
                  <a:pt x="491" y="3648"/>
                </a:lnTo>
                <a:lnTo>
                  <a:pt x="503" y="3672"/>
                </a:lnTo>
                <a:lnTo>
                  <a:pt x="515" y="3696"/>
                </a:lnTo>
                <a:lnTo>
                  <a:pt x="525" y="3719"/>
                </a:lnTo>
                <a:lnTo>
                  <a:pt x="535" y="3745"/>
                </a:lnTo>
                <a:lnTo>
                  <a:pt x="545" y="3774"/>
                </a:lnTo>
                <a:lnTo>
                  <a:pt x="552" y="3807"/>
                </a:lnTo>
                <a:lnTo>
                  <a:pt x="556" y="3845"/>
                </a:lnTo>
                <a:lnTo>
                  <a:pt x="558" y="3888"/>
                </a:lnTo>
                <a:lnTo>
                  <a:pt x="556" y="3931"/>
                </a:lnTo>
                <a:lnTo>
                  <a:pt x="552" y="3969"/>
                </a:lnTo>
                <a:lnTo>
                  <a:pt x="545" y="4002"/>
                </a:lnTo>
                <a:lnTo>
                  <a:pt x="535" y="4031"/>
                </a:lnTo>
                <a:lnTo>
                  <a:pt x="525" y="4057"/>
                </a:lnTo>
                <a:lnTo>
                  <a:pt x="515" y="4080"/>
                </a:lnTo>
                <a:lnTo>
                  <a:pt x="503" y="4104"/>
                </a:lnTo>
                <a:lnTo>
                  <a:pt x="491" y="4128"/>
                </a:lnTo>
                <a:lnTo>
                  <a:pt x="479" y="4151"/>
                </a:lnTo>
                <a:lnTo>
                  <a:pt x="469" y="4177"/>
                </a:lnTo>
                <a:lnTo>
                  <a:pt x="460" y="4206"/>
                </a:lnTo>
                <a:lnTo>
                  <a:pt x="453" y="4239"/>
                </a:lnTo>
                <a:lnTo>
                  <a:pt x="448" y="4277"/>
                </a:lnTo>
                <a:lnTo>
                  <a:pt x="447" y="4320"/>
                </a:lnTo>
                <a:lnTo>
                  <a:pt x="0" y="4320"/>
                </a:lnTo>
                <a:lnTo>
                  <a:pt x="0" y="0"/>
                </a:lnTo>
                <a:close/>
              </a:path>
            </a:pathLst>
          </a:custGeom>
          <a:solidFill>
            <a:schemeClr val="bg2"/>
          </a:solidFill>
          <a:ln w="0">
            <a:noFill/>
            <a:prstDash val="solid"/>
            <a:round/>
            <a:headEnd/>
            <a:tailEnd/>
          </a:ln>
        </p:spPr>
      </p:sp>
      <p:sp>
        <p:nvSpPr>
          <p:cNvPr id="3" name="Plassholder for innhold 2">
            <a:extLst>
              <a:ext uri="{FF2B5EF4-FFF2-40B4-BE49-F238E27FC236}">
                <a16:creationId xmlns:a16="http://schemas.microsoft.com/office/drawing/2014/main" xmlns="" id="{6EBB9F7D-76ED-4F42-0011-6C8788F01A72}"/>
              </a:ext>
            </a:extLst>
          </p:cNvPr>
          <p:cNvSpPr>
            <a:spLocks noGrp="1"/>
          </p:cNvSpPr>
          <p:nvPr>
            <p:ph idx="1"/>
          </p:nvPr>
        </p:nvSpPr>
        <p:spPr>
          <a:xfrm>
            <a:off x="1251678" y="1906385"/>
            <a:ext cx="7511659" cy="3973207"/>
          </a:xfrm>
        </p:spPr>
        <p:txBody>
          <a:bodyPr>
            <a:normAutofit/>
          </a:bodyPr>
          <a:lstStyle/>
          <a:p>
            <a:r>
              <a:rPr lang="en-US" b="0" i="0" dirty="0">
                <a:effectLst/>
                <a:latin typeface="Montserrat" panose="00000500000000000000" pitchFamily="2" charset="0"/>
              </a:rPr>
              <a:t>Nearly half of the palm oil imported by the UE is used to make biofuels, while there are ongoing discussions about banning subsidies. Since diesel and gasoline are blended with biofuels, opting for alternate modes of transportation like walking, cycling, or car-sharing might help reduce palm oil imports (and production) and contribute to halting deforestation.</a:t>
            </a:r>
            <a:endParaRPr lang="nb-NO" dirty="0"/>
          </a:p>
        </p:txBody>
      </p:sp>
      <p:sp>
        <p:nvSpPr>
          <p:cNvPr id="4" name="Plassholder for bunntekst 3">
            <a:extLst>
              <a:ext uri="{FF2B5EF4-FFF2-40B4-BE49-F238E27FC236}">
                <a16:creationId xmlns:a16="http://schemas.microsoft.com/office/drawing/2014/main" xmlns="" id="{0D510C7A-E715-5C8D-2311-E00601AC8174}"/>
              </a:ext>
            </a:extLst>
          </p:cNvPr>
          <p:cNvSpPr>
            <a:spLocks noGrp="1"/>
          </p:cNvSpPr>
          <p:nvPr>
            <p:ph type="ftr" sz="quarter" idx="11"/>
          </p:nvPr>
        </p:nvSpPr>
        <p:spPr>
          <a:xfrm>
            <a:off x="4038600" y="6375679"/>
            <a:ext cx="4114800" cy="345796"/>
          </a:xfrm>
        </p:spPr>
        <p:txBody>
          <a:bodyPr>
            <a:normAutofit/>
          </a:bodyPr>
          <a:lstStyle/>
          <a:p>
            <a:pPr>
              <a:spcAft>
                <a:spcPts val="600"/>
              </a:spcAft>
            </a:pPr>
            <a:r>
              <a:rPr lang="en-US"/>
              <a:t>Project Number: 2020-1-UK01-KA227-SCH-094437</a:t>
            </a:r>
          </a:p>
        </p:txBody>
      </p:sp>
      <p:sp>
        <p:nvSpPr>
          <p:cNvPr id="7" name="TextBox 6">
            <a:extLst>
              <a:ext uri="{FF2B5EF4-FFF2-40B4-BE49-F238E27FC236}">
                <a16:creationId xmlns:a16="http://schemas.microsoft.com/office/drawing/2014/main" xmlns="" id="{0F76316B-9824-9274-C665-76291AAB46F4}"/>
              </a:ext>
            </a:extLst>
          </p:cNvPr>
          <p:cNvSpPr txBox="1"/>
          <p:nvPr/>
        </p:nvSpPr>
        <p:spPr>
          <a:xfrm>
            <a:off x="1251678" y="5624576"/>
            <a:ext cx="3964673" cy="369332"/>
          </a:xfrm>
          <a:prstGeom prst="rect">
            <a:avLst/>
          </a:prstGeom>
          <a:noFill/>
        </p:spPr>
        <p:txBody>
          <a:bodyPr wrap="square" rtlCol="0">
            <a:spAutoFit/>
          </a:bodyPr>
          <a:lstStyle/>
          <a:p>
            <a:r>
              <a:rPr lang="en-US" dirty="0">
                <a:latin typeface="Calibri" panose="020F0502020204030204" pitchFamily="34" charset="0"/>
                <a:ea typeface="Calibri" panose="020F0502020204030204" pitchFamily="34" charset="0"/>
              </a:rPr>
              <a:t>Source: </a:t>
            </a:r>
            <a:r>
              <a:rPr lang="en-US" dirty="0" err="1">
                <a:latin typeface="Calibri" panose="020F0502020204030204" pitchFamily="34" charset="0"/>
                <a:ea typeface="Calibri" panose="020F0502020204030204" pitchFamily="34" charset="0"/>
              </a:rPr>
              <a:t>Y</a:t>
            </a:r>
            <a:r>
              <a:rPr lang="en-US" sz="1800" dirty="0" err="1">
                <a:effectLst/>
                <a:latin typeface="Calibri" panose="020F0502020204030204" pitchFamily="34" charset="0"/>
                <a:ea typeface="Calibri" panose="020F0502020204030204" pitchFamily="34" charset="0"/>
              </a:rPr>
              <a:t>ouMatter</a:t>
            </a:r>
            <a:r>
              <a:rPr lang="en-US" dirty="0">
                <a:latin typeface="Calibri" panose="020F0502020204030204" pitchFamily="34" charset="0"/>
                <a:ea typeface="Calibri" panose="020F0502020204030204" pitchFamily="34" charset="0"/>
              </a:rPr>
              <a:t>, 2020</a:t>
            </a:r>
            <a:endParaRPr lang="en-GB" dirty="0"/>
          </a:p>
        </p:txBody>
      </p:sp>
    </p:spTree>
    <p:extLst>
      <p:ext uri="{BB962C8B-B14F-4D97-AF65-F5344CB8AC3E}">
        <p14:creationId xmlns:p14="http://schemas.microsoft.com/office/powerpoint/2010/main" val="1873272695"/>
      </p:ext>
    </p:extLst>
  </p:cSld>
  <p:clrMapOvr>
    <a:overrideClrMapping bg1="dk1" tx1="lt1" bg2="dk2" tx2="lt2" accent1="accent1" accent2="accent2" accent3="accent3" accent4="accent4" accent5="accent5" accent6="accent6" hlink="hlink" folHlink="folHlink"/>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2A484BF-FF84-ED86-D4CC-371B104ACCC9}"/>
              </a:ext>
            </a:extLst>
          </p:cNvPr>
          <p:cNvSpPr>
            <a:spLocks noGrp="1"/>
          </p:cNvSpPr>
          <p:nvPr>
            <p:ph type="title"/>
          </p:nvPr>
        </p:nvSpPr>
        <p:spPr/>
        <p:txBody>
          <a:bodyPr/>
          <a:lstStyle/>
          <a:p>
            <a:r>
              <a:rPr lang="en-GB" dirty="0"/>
              <a:t>Europe’s </a:t>
            </a:r>
            <a:r>
              <a:rPr lang="en-GB" dirty="0" err="1"/>
              <a:t>Deforestatıon</a:t>
            </a:r>
            <a:r>
              <a:rPr lang="en-GB" dirty="0"/>
              <a:t/>
            </a:r>
            <a:br>
              <a:rPr lang="en-GB" dirty="0"/>
            </a:br>
            <a:r>
              <a:rPr lang="en-GB" dirty="0" err="1"/>
              <a:t>regulatıons</a:t>
            </a:r>
            <a:endParaRPr lang="en-GB" dirty="0"/>
          </a:p>
        </p:txBody>
      </p:sp>
      <p:sp>
        <p:nvSpPr>
          <p:cNvPr id="3" name="Content Placeholder 2">
            <a:extLst>
              <a:ext uri="{FF2B5EF4-FFF2-40B4-BE49-F238E27FC236}">
                <a16:creationId xmlns:a16="http://schemas.microsoft.com/office/drawing/2014/main" xmlns="" id="{F79FE967-3B3C-5EFF-F80C-2801099BF32E}"/>
              </a:ext>
            </a:extLst>
          </p:cNvPr>
          <p:cNvSpPr>
            <a:spLocks noGrp="1"/>
          </p:cNvSpPr>
          <p:nvPr>
            <p:ph idx="1"/>
          </p:nvPr>
        </p:nvSpPr>
        <p:spPr/>
        <p:txBody>
          <a:bodyPr>
            <a:normAutofit lnSpcReduction="10000"/>
          </a:bodyPr>
          <a:lstStyle/>
          <a:p>
            <a:r>
              <a:rPr lang="en-GB" sz="1800" dirty="0">
                <a:effectLst/>
                <a:latin typeface="Calibri" panose="020F0502020204030204" pitchFamily="34" charset="0"/>
                <a:ea typeface="Calibri" panose="020F0502020204030204" pitchFamily="34" charset="0"/>
              </a:rPr>
              <a:t>With more than 60% of the world's cocoa and almost 50% of its coffee traveling to Europe alone in 2016, the European Union is one of the biggest importers of goods associated with deforestation. </a:t>
            </a:r>
          </a:p>
          <a:p>
            <a:r>
              <a:rPr lang="en-GB" sz="1800" dirty="0">
                <a:effectLst/>
                <a:latin typeface="Calibri" panose="020F0502020204030204" pitchFamily="34" charset="0"/>
                <a:ea typeface="Calibri" panose="020F0502020204030204" pitchFamily="34" charset="0"/>
              </a:rPr>
              <a:t>A proposed legislation can assist in preventing the entry of goods that contribute to deforestation or forest degradation into the EU market, particularly if policymakers reinforce the strategy in a few crucial areas.</a:t>
            </a:r>
            <a:endParaRPr lang="en-GB" sz="1800" dirty="0">
              <a:latin typeface="Calibri" panose="020F0502020204030204" pitchFamily="34" charset="0"/>
              <a:ea typeface="Calibri" panose="020F0502020204030204" pitchFamily="34" charset="0"/>
            </a:endParaRPr>
          </a:p>
          <a:p>
            <a:r>
              <a:rPr lang="en-GB" sz="1800" dirty="0">
                <a:effectLst/>
                <a:latin typeface="Calibri" panose="020F0502020204030204" pitchFamily="34" charset="0"/>
                <a:ea typeface="Calibri" panose="020F0502020204030204" pitchFamily="34" charset="0"/>
              </a:rPr>
              <a:t>The proposed law includes six commodities that are significant contributors to the destruction and degradation of forests, including palm oil, soy, cattle, cocoa, coffee, timber, and certain derivative goods. </a:t>
            </a:r>
          </a:p>
          <a:p>
            <a:r>
              <a:rPr lang="en-GB" sz="1800" dirty="0">
                <a:effectLst/>
                <a:latin typeface="Calibri" panose="020F0502020204030204" pitchFamily="34" charset="0"/>
                <a:ea typeface="Calibri" panose="020F0502020204030204" pitchFamily="34" charset="0"/>
              </a:rPr>
              <a:t>The proposed law will compel importers of goods to gather and disclose the geographic coordinates of the country from where the goods they bring into the EU are originated. This responsibility allows for the identification of deforestation in particular regions, which helps to change sourcing and better focus enforcement efforts.</a:t>
            </a:r>
            <a:endParaRPr lang="en-GB" dirty="0"/>
          </a:p>
        </p:txBody>
      </p:sp>
      <p:sp>
        <p:nvSpPr>
          <p:cNvPr id="4" name="Footer Placeholder 3">
            <a:extLst>
              <a:ext uri="{FF2B5EF4-FFF2-40B4-BE49-F238E27FC236}">
                <a16:creationId xmlns:a16="http://schemas.microsoft.com/office/drawing/2014/main" xmlns="" id="{008A0149-2947-4B13-132B-57E7D3571C0E}"/>
              </a:ext>
            </a:extLst>
          </p:cNvPr>
          <p:cNvSpPr>
            <a:spLocks noGrp="1"/>
          </p:cNvSpPr>
          <p:nvPr>
            <p:ph type="ftr" sz="quarter" idx="11"/>
          </p:nvPr>
        </p:nvSpPr>
        <p:spPr/>
        <p:txBody>
          <a:bodyPr/>
          <a:lstStyle/>
          <a:p>
            <a:r>
              <a:rPr lang="en-US"/>
              <a:t>Project Number: 2020-1-UK01-KA227-SCH-094437</a:t>
            </a:r>
            <a:endParaRPr lang="en-US" dirty="0"/>
          </a:p>
        </p:txBody>
      </p:sp>
      <p:sp>
        <p:nvSpPr>
          <p:cNvPr id="5" name="TextBox 4">
            <a:extLst>
              <a:ext uri="{FF2B5EF4-FFF2-40B4-BE49-F238E27FC236}">
                <a16:creationId xmlns:a16="http://schemas.microsoft.com/office/drawing/2014/main" xmlns="" id="{39568596-36A8-A72A-9BE9-CEF5476987D7}"/>
              </a:ext>
            </a:extLst>
          </p:cNvPr>
          <p:cNvSpPr txBox="1"/>
          <p:nvPr/>
        </p:nvSpPr>
        <p:spPr>
          <a:xfrm>
            <a:off x="1251678" y="6006347"/>
            <a:ext cx="3964673" cy="369332"/>
          </a:xfrm>
          <a:prstGeom prst="rect">
            <a:avLst/>
          </a:prstGeom>
          <a:noFill/>
        </p:spPr>
        <p:txBody>
          <a:bodyPr wrap="square" rtlCol="0">
            <a:spAutoFit/>
          </a:bodyPr>
          <a:lstStyle/>
          <a:p>
            <a:r>
              <a:rPr lang="en-US" dirty="0">
                <a:latin typeface="Calibri" panose="020F0502020204030204" pitchFamily="34" charset="0"/>
                <a:ea typeface="Calibri" panose="020F0502020204030204" pitchFamily="34" charset="0"/>
              </a:rPr>
              <a:t>Source: </a:t>
            </a:r>
            <a:r>
              <a:rPr lang="en-US" sz="1800" dirty="0">
                <a:effectLst/>
                <a:latin typeface="Calibri" panose="020F0502020204030204" pitchFamily="34" charset="0"/>
                <a:ea typeface="Calibri" panose="020F0502020204030204" pitchFamily="34" charset="0"/>
              </a:rPr>
              <a:t>Li et al. </a:t>
            </a:r>
            <a:r>
              <a:rPr lang="en-US" dirty="0">
                <a:latin typeface="Calibri" panose="020F0502020204030204" pitchFamily="34" charset="0"/>
                <a:ea typeface="Calibri" panose="020F0502020204030204" pitchFamily="34" charset="0"/>
              </a:rPr>
              <a:t>via WRI</a:t>
            </a:r>
            <a:r>
              <a:rPr lang="en-US" sz="1800" dirty="0">
                <a:effectLst/>
                <a:latin typeface="Calibri" panose="020F0502020204030204" pitchFamily="34" charset="0"/>
                <a:ea typeface="Calibri" panose="020F0502020204030204" pitchFamily="34" charset="0"/>
              </a:rPr>
              <a:t>, 2022</a:t>
            </a:r>
            <a:endParaRPr lang="en-GB" dirty="0"/>
          </a:p>
        </p:txBody>
      </p:sp>
    </p:spTree>
    <p:extLst>
      <p:ext uri="{BB962C8B-B14F-4D97-AF65-F5344CB8AC3E}">
        <p14:creationId xmlns:p14="http://schemas.microsoft.com/office/powerpoint/2010/main" val="133164499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xmlns="" id="{E327221A-BCDF-71C3-5AA5-AC6BAB1066BD}"/>
              </a:ext>
            </a:extLst>
          </p:cNvPr>
          <p:cNvSpPr>
            <a:spLocks noGrp="1"/>
          </p:cNvSpPr>
          <p:nvPr>
            <p:ph type="title"/>
          </p:nvPr>
        </p:nvSpPr>
        <p:spPr/>
        <p:txBody>
          <a:bodyPr>
            <a:normAutofit fontScale="90000"/>
          </a:bodyPr>
          <a:lstStyle/>
          <a:p>
            <a:r>
              <a:rPr lang="en-GB" b="1" i="0" dirty="0">
                <a:solidFill>
                  <a:srgbClr val="1C2F49"/>
                </a:solidFill>
                <a:effectLst/>
                <a:latin typeface="Montserrat" panose="00000500000000000000" pitchFamily="2" charset="0"/>
              </a:rPr>
              <a:t>A Broader Perspective: How Can We Stop Deforestation?</a:t>
            </a:r>
            <a:br>
              <a:rPr lang="en-GB" b="1" i="0" dirty="0">
                <a:solidFill>
                  <a:srgbClr val="1C2F49"/>
                </a:solidFill>
                <a:effectLst/>
                <a:latin typeface="Montserrat" panose="00000500000000000000" pitchFamily="2" charset="0"/>
              </a:rPr>
            </a:br>
            <a:endParaRPr lang="nb-NO" dirty="0"/>
          </a:p>
        </p:txBody>
      </p:sp>
      <p:graphicFrame>
        <p:nvGraphicFramePr>
          <p:cNvPr id="6" name="Plassholder for innhold 2">
            <a:extLst>
              <a:ext uri="{FF2B5EF4-FFF2-40B4-BE49-F238E27FC236}">
                <a16:creationId xmlns:a16="http://schemas.microsoft.com/office/drawing/2014/main" xmlns="" id="{313AD044-3D19-07EF-9D10-713F9CDF5B8B}"/>
              </a:ext>
            </a:extLst>
          </p:cNvPr>
          <p:cNvGraphicFramePr>
            <a:graphicFrameLocks noGrp="1"/>
          </p:cNvGraphicFramePr>
          <p:nvPr>
            <p:ph idx="1"/>
            <p:extLst>
              <p:ext uri="{D42A27DB-BD31-4B8C-83A1-F6EECF244321}">
                <p14:modId xmlns:p14="http://schemas.microsoft.com/office/powerpoint/2010/main" val="4274217226"/>
              </p:ext>
            </p:extLst>
          </p:nvPr>
        </p:nvGraphicFramePr>
        <p:xfrm>
          <a:off x="1251678" y="2286001"/>
          <a:ext cx="10178322" cy="359359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Plassholder for bunntekst 3">
            <a:extLst>
              <a:ext uri="{FF2B5EF4-FFF2-40B4-BE49-F238E27FC236}">
                <a16:creationId xmlns:a16="http://schemas.microsoft.com/office/drawing/2014/main" xmlns="" id="{4EC52BAE-ADB3-189F-9B18-EF476180A013}"/>
              </a:ext>
            </a:extLst>
          </p:cNvPr>
          <p:cNvSpPr>
            <a:spLocks noGrp="1"/>
          </p:cNvSpPr>
          <p:nvPr>
            <p:ph type="ftr" sz="quarter" idx="11"/>
          </p:nvPr>
        </p:nvSpPr>
        <p:spPr/>
        <p:txBody>
          <a:bodyPr/>
          <a:lstStyle/>
          <a:p>
            <a:r>
              <a:rPr lang="en-US"/>
              <a:t>Project Number: 2020-1-UK01-KA227-SCH-094437</a:t>
            </a:r>
            <a:endParaRPr lang="en-US" dirty="0"/>
          </a:p>
        </p:txBody>
      </p:sp>
      <p:sp>
        <p:nvSpPr>
          <p:cNvPr id="5" name="TextBox 4">
            <a:extLst>
              <a:ext uri="{FF2B5EF4-FFF2-40B4-BE49-F238E27FC236}">
                <a16:creationId xmlns:a16="http://schemas.microsoft.com/office/drawing/2014/main" xmlns="" id="{730008B3-1410-A645-5460-18381C29D4F3}"/>
              </a:ext>
            </a:extLst>
          </p:cNvPr>
          <p:cNvSpPr txBox="1"/>
          <p:nvPr/>
        </p:nvSpPr>
        <p:spPr>
          <a:xfrm>
            <a:off x="1251678" y="6006347"/>
            <a:ext cx="3964673" cy="369332"/>
          </a:xfrm>
          <a:prstGeom prst="rect">
            <a:avLst/>
          </a:prstGeom>
          <a:noFill/>
        </p:spPr>
        <p:txBody>
          <a:bodyPr wrap="square" rtlCol="0">
            <a:spAutoFit/>
          </a:bodyPr>
          <a:lstStyle/>
          <a:p>
            <a:r>
              <a:rPr lang="en-US" dirty="0">
                <a:latin typeface="Calibri" panose="020F0502020204030204" pitchFamily="34" charset="0"/>
                <a:ea typeface="Calibri" panose="020F0502020204030204" pitchFamily="34" charset="0"/>
              </a:rPr>
              <a:t>Source: </a:t>
            </a:r>
            <a:r>
              <a:rPr lang="en-US" dirty="0" err="1">
                <a:latin typeface="Calibri" panose="020F0502020204030204" pitchFamily="34" charset="0"/>
                <a:ea typeface="Calibri" panose="020F0502020204030204" pitchFamily="34" charset="0"/>
              </a:rPr>
              <a:t>Y</a:t>
            </a:r>
            <a:r>
              <a:rPr lang="en-US" sz="1800" dirty="0" err="1">
                <a:effectLst/>
                <a:latin typeface="Calibri" panose="020F0502020204030204" pitchFamily="34" charset="0"/>
                <a:ea typeface="Calibri" panose="020F0502020204030204" pitchFamily="34" charset="0"/>
              </a:rPr>
              <a:t>ouMatter</a:t>
            </a:r>
            <a:r>
              <a:rPr lang="en-US" dirty="0">
                <a:latin typeface="Calibri" panose="020F0502020204030204" pitchFamily="34" charset="0"/>
                <a:ea typeface="Calibri" panose="020F0502020204030204" pitchFamily="34" charset="0"/>
              </a:rPr>
              <a:t>, 2020</a:t>
            </a:r>
            <a:endParaRPr lang="en-GB" dirty="0"/>
          </a:p>
        </p:txBody>
      </p:sp>
    </p:spTree>
    <p:extLst>
      <p:ext uri="{BB962C8B-B14F-4D97-AF65-F5344CB8AC3E}">
        <p14:creationId xmlns:p14="http://schemas.microsoft.com/office/powerpoint/2010/main" val="360848345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xmlns="" id="{560DEA45-3E5A-9AEF-55B0-3A07EFB431CD}"/>
              </a:ext>
            </a:extLst>
          </p:cNvPr>
          <p:cNvSpPr>
            <a:spLocks noGrp="1"/>
          </p:cNvSpPr>
          <p:nvPr>
            <p:ph type="title"/>
          </p:nvPr>
        </p:nvSpPr>
        <p:spPr/>
        <p:txBody>
          <a:bodyPr/>
          <a:lstStyle/>
          <a:p>
            <a:r>
              <a:rPr lang="nb-NO" dirty="0"/>
              <a:t>General </a:t>
            </a:r>
            <a:r>
              <a:rPr lang="nb-NO" dirty="0" err="1"/>
              <a:t>discussion</a:t>
            </a:r>
            <a:r>
              <a:rPr lang="nb-NO" dirty="0"/>
              <a:t/>
            </a:r>
            <a:br>
              <a:rPr lang="nb-NO" dirty="0"/>
            </a:br>
            <a:endParaRPr lang="nb-NO" dirty="0"/>
          </a:p>
        </p:txBody>
      </p:sp>
      <p:sp>
        <p:nvSpPr>
          <p:cNvPr id="3" name="Plassholder for innhold 2">
            <a:extLst>
              <a:ext uri="{FF2B5EF4-FFF2-40B4-BE49-F238E27FC236}">
                <a16:creationId xmlns:a16="http://schemas.microsoft.com/office/drawing/2014/main" xmlns="" id="{FEB0C8D4-4C42-0B5C-3C94-E00401413202}"/>
              </a:ext>
            </a:extLst>
          </p:cNvPr>
          <p:cNvSpPr>
            <a:spLocks noGrp="1"/>
          </p:cNvSpPr>
          <p:nvPr>
            <p:ph idx="1"/>
          </p:nvPr>
        </p:nvSpPr>
        <p:spPr/>
        <p:txBody>
          <a:bodyPr/>
          <a:lstStyle/>
          <a:p>
            <a:r>
              <a:rPr lang="nb-NO" dirty="0"/>
              <a:t>1) </a:t>
            </a:r>
            <a:r>
              <a:rPr lang="nb-NO" dirty="0" err="1"/>
              <a:t>What</a:t>
            </a:r>
            <a:r>
              <a:rPr lang="nb-NO" dirty="0"/>
              <a:t> </a:t>
            </a:r>
            <a:r>
              <a:rPr lang="nb-NO" dirty="0" err="1"/>
              <a:t>can</a:t>
            </a:r>
            <a:r>
              <a:rPr lang="nb-NO" dirty="0"/>
              <a:t> </a:t>
            </a:r>
            <a:r>
              <a:rPr lang="nb-NO" dirty="0" err="1"/>
              <a:t>you</a:t>
            </a:r>
            <a:r>
              <a:rPr lang="nb-NO" dirty="0"/>
              <a:t> do in </a:t>
            </a:r>
            <a:r>
              <a:rPr lang="nb-NO" dirty="0" err="1"/>
              <a:t>your</a:t>
            </a:r>
            <a:r>
              <a:rPr lang="nb-NO" dirty="0"/>
              <a:t> </a:t>
            </a:r>
            <a:r>
              <a:rPr lang="nb-NO" dirty="0" err="1"/>
              <a:t>environment</a:t>
            </a:r>
            <a:r>
              <a:rPr lang="nb-NO" dirty="0"/>
              <a:t> to stop </a:t>
            </a:r>
            <a:r>
              <a:rPr lang="nb-NO" dirty="0" err="1"/>
              <a:t>defrostration</a:t>
            </a:r>
            <a:r>
              <a:rPr lang="nb-NO" dirty="0"/>
              <a:t>?</a:t>
            </a:r>
          </a:p>
          <a:p>
            <a:r>
              <a:rPr lang="nb-NO" dirty="0"/>
              <a:t>2) Have </a:t>
            </a:r>
            <a:r>
              <a:rPr lang="nb-NO" dirty="0" err="1"/>
              <a:t>you</a:t>
            </a:r>
            <a:r>
              <a:rPr lang="nb-NO" dirty="0"/>
              <a:t> ever </a:t>
            </a:r>
            <a:r>
              <a:rPr lang="nb-NO" dirty="0" err="1"/>
              <a:t>withnessed</a:t>
            </a:r>
            <a:r>
              <a:rPr lang="nb-NO" dirty="0"/>
              <a:t> </a:t>
            </a:r>
            <a:r>
              <a:rPr lang="nb-NO" dirty="0" err="1"/>
              <a:t>any</a:t>
            </a:r>
            <a:r>
              <a:rPr lang="nb-NO" dirty="0"/>
              <a:t> </a:t>
            </a:r>
            <a:r>
              <a:rPr lang="nb-NO" dirty="0" err="1"/>
              <a:t>defrostration</a:t>
            </a:r>
            <a:r>
              <a:rPr lang="nb-NO" dirty="0"/>
              <a:t> in </a:t>
            </a:r>
            <a:r>
              <a:rPr lang="nb-NO" dirty="0" err="1"/>
              <a:t>your</a:t>
            </a:r>
            <a:r>
              <a:rPr lang="nb-NO" dirty="0"/>
              <a:t> </a:t>
            </a:r>
            <a:r>
              <a:rPr lang="nb-NO" dirty="0" err="1"/>
              <a:t>life</a:t>
            </a:r>
            <a:r>
              <a:rPr lang="nb-NO" dirty="0"/>
              <a:t>?</a:t>
            </a:r>
          </a:p>
          <a:p>
            <a:r>
              <a:rPr lang="nb-NO" dirty="0"/>
              <a:t>3) How </a:t>
            </a:r>
            <a:r>
              <a:rPr lang="nb-NO" dirty="0" err="1"/>
              <a:t>can</a:t>
            </a:r>
            <a:r>
              <a:rPr lang="nb-NO" dirty="0"/>
              <a:t> </a:t>
            </a:r>
            <a:r>
              <a:rPr lang="nb-NO" dirty="0" err="1"/>
              <a:t>we</a:t>
            </a:r>
            <a:r>
              <a:rPr lang="nb-NO" dirty="0"/>
              <a:t> </a:t>
            </a:r>
            <a:r>
              <a:rPr lang="nb-NO" dirty="0" err="1"/>
              <a:t>increase</a:t>
            </a:r>
            <a:r>
              <a:rPr lang="nb-NO" dirty="0"/>
              <a:t> </a:t>
            </a:r>
            <a:r>
              <a:rPr lang="nb-NO" dirty="0" err="1"/>
              <a:t>the</a:t>
            </a:r>
            <a:r>
              <a:rPr lang="nb-NO" dirty="0"/>
              <a:t> </a:t>
            </a:r>
            <a:r>
              <a:rPr lang="nb-NO" dirty="0" err="1"/>
              <a:t>awareness</a:t>
            </a:r>
            <a:r>
              <a:rPr lang="nb-NO" dirty="0"/>
              <a:t> of </a:t>
            </a:r>
            <a:r>
              <a:rPr lang="nb-NO" dirty="0" err="1"/>
              <a:t>defrostation</a:t>
            </a:r>
            <a:r>
              <a:rPr lang="nb-NO" dirty="0"/>
              <a:t> for </a:t>
            </a:r>
            <a:r>
              <a:rPr lang="nb-NO" dirty="0" err="1"/>
              <a:t>the</a:t>
            </a:r>
            <a:r>
              <a:rPr lang="nb-NO" dirty="0"/>
              <a:t> </a:t>
            </a:r>
            <a:r>
              <a:rPr lang="nb-NO" dirty="0" err="1"/>
              <a:t>next</a:t>
            </a:r>
            <a:r>
              <a:rPr lang="nb-NO" dirty="0"/>
              <a:t> </a:t>
            </a:r>
            <a:r>
              <a:rPr lang="nb-NO" dirty="0" err="1"/>
              <a:t>generation</a:t>
            </a:r>
            <a:r>
              <a:rPr lang="nb-NO" dirty="0"/>
              <a:t>?</a:t>
            </a:r>
          </a:p>
          <a:p>
            <a:endParaRPr lang="nb-NO" dirty="0"/>
          </a:p>
          <a:p>
            <a:r>
              <a:rPr lang="nb-NO" dirty="0"/>
              <a:t>Lets talk in </a:t>
            </a:r>
            <a:r>
              <a:rPr lang="nb-NO" dirty="0" err="1"/>
              <a:t>your</a:t>
            </a:r>
            <a:r>
              <a:rPr lang="nb-NO" dirty="0"/>
              <a:t> </a:t>
            </a:r>
            <a:r>
              <a:rPr lang="nb-NO" dirty="0" err="1"/>
              <a:t>group</a:t>
            </a:r>
            <a:r>
              <a:rPr lang="nb-NO" dirty="0"/>
              <a:t> and present it </a:t>
            </a:r>
            <a:r>
              <a:rPr lang="nb-NO" dirty="0" err="1"/>
              <a:t>into</a:t>
            </a:r>
            <a:r>
              <a:rPr lang="nb-NO" dirty="0"/>
              <a:t> </a:t>
            </a:r>
            <a:r>
              <a:rPr lang="nb-NO" dirty="0" err="1"/>
              <a:t>the</a:t>
            </a:r>
            <a:r>
              <a:rPr lang="nb-NO" dirty="0"/>
              <a:t> A4 </a:t>
            </a:r>
            <a:r>
              <a:rPr lang="nb-NO" dirty="0" err="1"/>
              <a:t>paper</a:t>
            </a:r>
            <a:r>
              <a:rPr lang="nb-NO" dirty="0"/>
              <a:t> and </a:t>
            </a:r>
            <a:r>
              <a:rPr lang="nb-NO" dirty="0" err="1"/>
              <a:t>put</a:t>
            </a:r>
            <a:r>
              <a:rPr lang="nb-NO" dirty="0"/>
              <a:t> it </a:t>
            </a:r>
            <a:r>
              <a:rPr lang="nb-NO" dirty="0" err="1"/>
              <a:t>somewhere</a:t>
            </a:r>
            <a:r>
              <a:rPr lang="nb-NO" dirty="0"/>
              <a:t> visible!</a:t>
            </a:r>
          </a:p>
          <a:p>
            <a:endParaRPr lang="nb-NO" dirty="0"/>
          </a:p>
          <a:p>
            <a:endParaRPr lang="nb-NO" dirty="0"/>
          </a:p>
        </p:txBody>
      </p:sp>
      <p:sp>
        <p:nvSpPr>
          <p:cNvPr id="4" name="Plassholder for bunntekst 3">
            <a:extLst>
              <a:ext uri="{FF2B5EF4-FFF2-40B4-BE49-F238E27FC236}">
                <a16:creationId xmlns:a16="http://schemas.microsoft.com/office/drawing/2014/main" xmlns="" id="{E71D40F1-CCE5-4594-E69E-0081053347BB}"/>
              </a:ext>
            </a:extLst>
          </p:cNvPr>
          <p:cNvSpPr>
            <a:spLocks noGrp="1"/>
          </p:cNvSpPr>
          <p:nvPr>
            <p:ph type="ftr" sz="quarter" idx="11"/>
          </p:nvPr>
        </p:nvSpPr>
        <p:spPr/>
        <p:txBody>
          <a:bodyPr/>
          <a:lstStyle/>
          <a:p>
            <a:r>
              <a:rPr lang="en-US"/>
              <a:t>Project Number: 2020-1-UK01-KA227-SCH-094437</a:t>
            </a:r>
            <a:endParaRPr lang="en-US" dirty="0"/>
          </a:p>
        </p:txBody>
      </p:sp>
    </p:spTree>
    <p:extLst>
      <p:ext uri="{BB962C8B-B14F-4D97-AF65-F5344CB8AC3E}">
        <p14:creationId xmlns:p14="http://schemas.microsoft.com/office/powerpoint/2010/main" val="419339424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xmlns="" id="{64EA8BFC-2DA7-2EA7-1AE0-26D538BCA313}"/>
              </a:ext>
            </a:extLst>
          </p:cNvPr>
          <p:cNvSpPr>
            <a:spLocks noGrp="1"/>
          </p:cNvSpPr>
          <p:nvPr>
            <p:ph type="title"/>
          </p:nvPr>
        </p:nvSpPr>
        <p:spPr/>
        <p:txBody>
          <a:bodyPr/>
          <a:lstStyle/>
          <a:p>
            <a:r>
              <a:rPr lang="nb-NO" dirty="0"/>
              <a:t>References</a:t>
            </a:r>
          </a:p>
        </p:txBody>
      </p:sp>
      <p:sp>
        <p:nvSpPr>
          <p:cNvPr id="3" name="Plassholder for innhold 2">
            <a:extLst>
              <a:ext uri="{FF2B5EF4-FFF2-40B4-BE49-F238E27FC236}">
                <a16:creationId xmlns:a16="http://schemas.microsoft.com/office/drawing/2014/main" xmlns="" id="{E599C741-6AD1-2B63-7431-67E7432E4602}"/>
              </a:ext>
            </a:extLst>
          </p:cNvPr>
          <p:cNvSpPr>
            <a:spLocks noGrp="1"/>
          </p:cNvSpPr>
          <p:nvPr>
            <p:ph idx="1"/>
          </p:nvPr>
        </p:nvSpPr>
        <p:spPr/>
        <p:txBody>
          <a:bodyPr/>
          <a:lstStyle/>
          <a:p>
            <a:r>
              <a:rPr lang="nb-NO" dirty="0">
                <a:hlinkClick r:id="rId2"/>
              </a:rPr>
              <a:t>https://youmatter.world/en/definition/definitions-what-is-definition-deforestation-causes-effects/</a:t>
            </a:r>
            <a:r>
              <a:rPr lang="nb-NO" dirty="0"/>
              <a:t> </a:t>
            </a:r>
          </a:p>
          <a:p>
            <a:r>
              <a:rPr lang="nb-NO" dirty="0">
                <a:hlinkClick r:id="rId3"/>
              </a:rPr>
              <a:t>https://www.fao.org/3/i5588e/i5588e.pdf</a:t>
            </a:r>
            <a:endParaRPr lang="nb-NO" dirty="0"/>
          </a:p>
          <a:p>
            <a:r>
              <a:rPr lang="nb-NO" dirty="0">
                <a:hlinkClick r:id="rId4"/>
              </a:rPr>
              <a:t>https://www.wri.org/insights/eu-deforestation-regulation</a:t>
            </a:r>
            <a:endParaRPr lang="nb-NO" dirty="0"/>
          </a:p>
        </p:txBody>
      </p:sp>
      <p:sp>
        <p:nvSpPr>
          <p:cNvPr id="4" name="Plassholder for bunntekst 3">
            <a:extLst>
              <a:ext uri="{FF2B5EF4-FFF2-40B4-BE49-F238E27FC236}">
                <a16:creationId xmlns:a16="http://schemas.microsoft.com/office/drawing/2014/main" xmlns="" id="{D2C0EED5-C1D6-3A06-12AB-112CCBD6E629}"/>
              </a:ext>
            </a:extLst>
          </p:cNvPr>
          <p:cNvSpPr>
            <a:spLocks noGrp="1"/>
          </p:cNvSpPr>
          <p:nvPr>
            <p:ph type="ftr" sz="quarter" idx="11"/>
          </p:nvPr>
        </p:nvSpPr>
        <p:spPr/>
        <p:txBody>
          <a:bodyPr/>
          <a:lstStyle/>
          <a:p>
            <a:r>
              <a:rPr lang="en-US"/>
              <a:t>Project Number: 2020-1-UK01-KA227-SCH-094437</a:t>
            </a:r>
            <a:endParaRPr lang="en-US" dirty="0"/>
          </a:p>
        </p:txBody>
      </p:sp>
    </p:spTree>
    <p:extLst>
      <p:ext uri="{BB962C8B-B14F-4D97-AF65-F5344CB8AC3E}">
        <p14:creationId xmlns:p14="http://schemas.microsoft.com/office/powerpoint/2010/main" val="320126493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B3F9D76A-5185-9542-9D9F-D4E0F61B70B9}"/>
              </a:ext>
            </a:extLst>
          </p:cNvPr>
          <p:cNvSpPr>
            <a:spLocks noGrp="1"/>
          </p:cNvSpPr>
          <p:nvPr>
            <p:ph type="title"/>
          </p:nvPr>
        </p:nvSpPr>
        <p:spPr>
          <a:xfrm>
            <a:off x="1251679" y="644525"/>
            <a:ext cx="3384329" cy="5408866"/>
          </a:xfrm>
        </p:spPr>
        <p:txBody>
          <a:bodyPr anchor="ctr">
            <a:normAutofit/>
          </a:bodyPr>
          <a:lstStyle/>
          <a:p>
            <a:r>
              <a:rPr lang="lt-LT" sz="4000">
                <a:latin typeface="Times New Roman" panose="02020603050405020304" pitchFamily="18" charset="0"/>
                <a:cs typeface="Times New Roman" panose="02020603050405020304" pitchFamily="18" charset="0"/>
              </a:rPr>
              <a:t/>
            </a:r>
            <a:br>
              <a:rPr lang="lt-LT" sz="4000">
                <a:latin typeface="Times New Roman" panose="02020603050405020304" pitchFamily="18" charset="0"/>
                <a:cs typeface="Times New Roman" panose="02020603050405020304" pitchFamily="18" charset="0"/>
              </a:rPr>
            </a:br>
            <a:endParaRPr lang="en-US" sz="4000">
              <a:latin typeface="Times New Roman" panose="02020603050405020304" pitchFamily="18" charset="0"/>
              <a:cs typeface="Times New Roman" panose="02020603050405020304" pitchFamily="18" charset="0"/>
            </a:endParaRPr>
          </a:p>
        </p:txBody>
      </p:sp>
      <p:sp>
        <p:nvSpPr>
          <p:cNvPr id="4" name="Footer Placeholder 3">
            <a:extLst>
              <a:ext uri="{FF2B5EF4-FFF2-40B4-BE49-F238E27FC236}">
                <a16:creationId xmlns:a16="http://schemas.microsoft.com/office/drawing/2014/main" xmlns="" id="{9774F9BD-B73B-FC40-B0A3-F4228640D30B}"/>
              </a:ext>
            </a:extLst>
          </p:cNvPr>
          <p:cNvSpPr>
            <a:spLocks noGrp="1"/>
          </p:cNvSpPr>
          <p:nvPr>
            <p:ph type="ftr" sz="quarter" idx="11"/>
          </p:nvPr>
        </p:nvSpPr>
        <p:spPr>
          <a:xfrm>
            <a:off x="4038600" y="6375679"/>
            <a:ext cx="4114800" cy="345796"/>
          </a:xfrm>
        </p:spPr>
        <p:txBody>
          <a:bodyPr>
            <a:normAutofit/>
          </a:bodyPr>
          <a:lstStyle/>
          <a:p>
            <a:pPr>
              <a:spcAft>
                <a:spcPts val="600"/>
              </a:spcAft>
            </a:pPr>
            <a:r>
              <a:rPr lang="en-US"/>
              <a:t>Project Number: 2020-1-UK01-KA227-SCH-094437</a:t>
            </a:r>
          </a:p>
        </p:txBody>
      </p:sp>
      <p:graphicFrame>
        <p:nvGraphicFramePr>
          <p:cNvPr id="8" name="Turinio vietos rezervavimo ženklas 5">
            <a:extLst>
              <a:ext uri="{FF2B5EF4-FFF2-40B4-BE49-F238E27FC236}">
                <a16:creationId xmlns:a16="http://schemas.microsoft.com/office/drawing/2014/main" xmlns="" id="{22821628-13DC-5664-C1A9-9E4A98393705}"/>
              </a:ext>
            </a:extLst>
          </p:cNvPr>
          <p:cNvGraphicFramePr>
            <a:graphicFrameLocks noGrp="1"/>
          </p:cNvGraphicFramePr>
          <p:nvPr>
            <p:ph idx="1"/>
            <p:extLst>
              <p:ext uri="{D42A27DB-BD31-4B8C-83A1-F6EECF244321}">
                <p14:modId xmlns:p14="http://schemas.microsoft.com/office/powerpoint/2010/main" val="2351122929"/>
              </p:ext>
            </p:extLst>
          </p:nvPr>
        </p:nvGraphicFramePr>
        <p:xfrm>
          <a:off x="1721224" y="528919"/>
          <a:ext cx="9708776" cy="552447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860951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14" name="Picture 5" descr="Trees in a misty forest">
            <a:extLst>
              <a:ext uri="{FF2B5EF4-FFF2-40B4-BE49-F238E27FC236}">
                <a16:creationId xmlns:a16="http://schemas.microsoft.com/office/drawing/2014/main" xmlns="" id="{09DFB843-754B-895C-9EDD-24B09829A1D3}"/>
              </a:ext>
            </a:extLst>
          </p:cNvPr>
          <p:cNvPicPr>
            <a:picLocks noChangeAspect="1"/>
          </p:cNvPicPr>
          <p:nvPr/>
        </p:nvPicPr>
        <p:blipFill rotWithShape="1">
          <a:blip r:embed="rId2"/>
          <a:srcRect l="39394" r="13898" b="-1"/>
          <a:stretch/>
        </p:blipFill>
        <p:spPr>
          <a:xfrm>
            <a:off x="7338646" y="10"/>
            <a:ext cx="4853354" cy="6857990"/>
          </a:xfrm>
          <a:prstGeom prst="rect">
            <a:avLst/>
          </a:prstGeom>
        </p:spPr>
      </p:pic>
      <p:sp>
        <p:nvSpPr>
          <p:cNvPr id="15" name="Freeform 10">
            <a:extLst>
              <a:ext uri="{FF2B5EF4-FFF2-40B4-BE49-F238E27FC236}">
                <a16:creationId xmlns:a16="http://schemas.microsoft.com/office/drawing/2014/main" xmlns="" id="{E1CE536E-134A-4A35-900B-30F927D5B52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bwMode="ltGray">
          <a:xfrm>
            <a:off x="0" y="0"/>
            <a:ext cx="7569200" cy="6858000"/>
          </a:xfrm>
          <a:custGeom>
            <a:avLst/>
            <a:gdLst>
              <a:gd name="connsiteX0" fmla="*/ 0 w 7569200"/>
              <a:gd name="connsiteY0" fmla="*/ 0 h 6858000"/>
              <a:gd name="connsiteX1" fmla="*/ 7389812 w 7569200"/>
              <a:gd name="connsiteY1" fmla="*/ 0 h 6858000"/>
              <a:gd name="connsiteX2" fmla="*/ 7394575 w 7569200"/>
              <a:gd name="connsiteY2" fmla="*/ 66675 h 6858000"/>
              <a:gd name="connsiteX3" fmla="*/ 7402512 w 7569200"/>
              <a:gd name="connsiteY3" fmla="*/ 122237 h 6858000"/>
              <a:gd name="connsiteX4" fmla="*/ 7412037 w 7569200"/>
              <a:gd name="connsiteY4" fmla="*/ 174625 h 6858000"/>
              <a:gd name="connsiteX5" fmla="*/ 7427912 w 7569200"/>
              <a:gd name="connsiteY5" fmla="*/ 217487 h 6858000"/>
              <a:gd name="connsiteX6" fmla="*/ 7443787 w 7569200"/>
              <a:gd name="connsiteY6" fmla="*/ 260350 h 6858000"/>
              <a:gd name="connsiteX7" fmla="*/ 7462837 w 7569200"/>
              <a:gd name="connsiteY7" fmla="*/ 296862 h 6858000"/>
              <a:gd name="connsiteX8" fmla="*/ 7481887 w 7569200"/>
              <a:gd name="connsiteY8" fmla="*/ 334962 h 6858000"/>
              <a:gd name="connsiteX9" fmla="*/ 7499350 w 7569200"/>
              <a:gd name="connsiteY9" fmla="*/ 369887 h 6858000"/>
              <a:gd name="connsiteX10" fmla="*/ 7516812 w 7569200"/>
              <a:gd name="connsiteY10" fmla="*/ 409575 h 6858000"/>
              <a:gd name="connsiteX11" fmla="*/ 7532687 w 7569200"/>
              <a:gd name="connsiteY11" fmla="*/ 450850 h 6858000"/>
              <a:gd name="connsiteX12" fmla="*/ 7546975 w 7569200"/>
              <a:gd name="connsiteY12" fmla="*/ 496887 h 6858000"/>
              <a:gd name="connsiteX13" fmla="*/ 7558087 w 7569200"/>
              <a:gd name="connsiteY13" fmla="*/ 546100 h 6858000"/>
              <a:gd name="connsiteX14" fmla="*/ 7566025 w 7569200"/>
              <a:gd name="connsiteY14" fmla="*/ 606425 h 6858000"/>
              <a:gd name="connsiteX15" fmla="*/ 7569200 w 7569200"/>
              <a:gd name="connsiteY15" fmla="*/ 673100 h 6858000"/>
              <a:gd name="connsiteX16" fmla="*/ 7566025 w 7569200"/>
              <a:gd name="connsiteY16" fmla="*/ 744537 h 6858000"/>
              <a:gd name="connsiteX17" fmla="*/ 7558087 w 7569200"/>
              <a:gd name="connsiteY17" fmla="*/ 801687 h 6858000"/>
              <a:gd name="connsiteX18" fmla="*/ 7546975 w 7569200"/>
              <a:gd name="connsiteY18" fmla="*/ 854075 h 6858000"/>
              <a:gd name="connsiteX19" fmla="*/ 7532687 w 7569200"/>
              <a:gd name="connsiteY19" fmla="*/ 901700 h 6858000"/>
              <a:gd name="connsiteX20" fmla="*/ 7516812 w 7569200"/>
              <a:gd name="connsiteY20" fmla="*/ 942975 h 6858000"/>
              <a:gd name="connsiteX21" fmla="*/ 7497762 w 7569200"/>
              <a:gd name="connsiteY21" fmla="*/ 981075 h 6858000"/>
              <a:gd name="connsiteX22" fmla="*/ 7478712 w 7569200"/>
              <a:gd name="connsiteY22" fmla="*/ 1017587 h 6858000"/>
              <a:gd name="connsiteX23" fmla="*/ 7459662 w 7569200"/>
              <a:gd name="connsiteY23" fmla="*/ 1055687 h 6858000"/>
              <a:gd name="connsiteX24" fmla="*/ 7442200 w 7569200"/>
              <a:gd name="connsiteY24" fmla="*/ 1095375 h 6858000"/>
              <a:gd name="connsiteX25" fmla="*/ 7424737 w 7569200"/>
              <a:gd name="connsiteY25" fmla="*/ 1136650 h 6858000"/>
              <a:gd name="connsiteX26" fmla="*/ 7410450 w 7569200"/>
              <a:gd name="connsiteY26" fmla="*/ 1182687 h 6858000"/>
              <a:gd name="connsiteX27" fmla="*/ 7400925 w 7569200"/>
              <a:gd name="connsiteY27" fmla="*/ 1235075 h 6858000"/>
              <a:gd name="connsiteX28" fmla="*/ 7391400 w 7569200"/>
              <a:gd name="connsiteY28" fmla="*/ 1295400 h 6858000"/>
              <a:gd name="connsiteX29" fmla="*/ 7389812 w 7569200"/>
              <a:gd name="connsiteY29" fmla="*/ 1363662 h 6858000"/>
              <a:gd name="connsiteX30" fmla="*/ 7391400 w 7569200"/>
              <a:gd name="connsiteY30" fmla="*/ 1431925 h 6858000"/>
              <a:gd name="connsiteX31" fmla="*/ 7400925 w 7569200"/>
              <a:gd name="connsiteY31" fmla="*/ 1492250 h 6858000"/>
              <a:gd name="connsiteX32" fmla="*/ 7410450 w 7569200"/>
              <a:gd name="connsiteY32" fmla="*/ 1544637 h 6858000"/>
              <a:gd name="connsiteX33" fmla="*/ 7424737 w 7569200"/>
              <a:gd name="connsiteY33" fmla="*/ 1589087 h 6858000"/>
              <a:gd name="connsiteX34" fmla="*/ 7442200 w 7569200"/>
              <a:gd name="connsiteY34" fmla="*/ 1631950 h 6858000"/>
              <a:gd name="connsiteX35" fmla="*/ 7459662 w 7569200"/>
              <a:gd name="connsiteY35" fmla="*/ 1671637 h 6858000"/>
              <a:gd name="connsiteX36" fmla="*/ 7478712 w 7569200"/>
              <a:gd name="connsiteY36" fmla="*/ 1708150 h 6858000"/>
              <a:gd name="connsiteX37" fmla="*/ 7497762 w 7569200"/>
              <a:gd name="connsiteY37" fmla="*/ 1743075 h 6858000"/>
              <a:gd name="connsiteX38" fmla="*/ 7516812 w 7569200"/>
              <a:gd name="connsiteY38" fmla="*/ 1782762 h 6858000"/>
              <a:gd name="connsiteX39" fmla="*/ 7532687 w 7569200"/>
              <a:gd name="connsiteY39" fmla="*/ 1824037 h 6858000"/>
              <a:gd name="connsiteX40" fmla="*/ 7546975 w 7569200"/>
              <a:gd name="connsiteY40" fmla="*/ 1870075 h 6858000"/>
              <a:gd name="connsiteX41" fmla="*/ 7558087 w 7569200"/>
              <a:gd name="connsiteY41" fmla="*/ 1922462 h 6858000"/>
              <a:gd name="connsiteX42" fmla="*/ 7566025 w 7569200"/>
              <a:gd name="connsiteY42" fmla="*/ 1982787 h 6858000"/>
              <a:gd name="connsiteX43" fmla="*/ 7569200 w 7569200"/>
              <a:gd name="connsiteY43" fmla="*/ 2051050 h 6858000"/>
              <a:gd name="connsiteX44" fmla="*/ 7566025 w 7569200"/>
              <a:gd name="connsiteY44" fmla="*/ 2119312 h 6858000"/>
              <a:gd name="connsiteX45" fmla="*/ 7558087 w 7569200"/>
              <a:gd name="connsiteY45" fmla="*/ 2179637 h 6858000"/>
              <a:gd name="connsiteX46" fmla="*/ 7546975 w 7569200"/>
              <a:gd name="connsiteY46" fmla="*/ 2232025 h 6858000"/>
              <a:gd name="connsiteX47" fmla="*/ 7532687 w 7569200"/>
              <a:gd name="connsiteY47" fmla="*/ 2278062 h 6858000"/>
              <a:gd name="connsiteX48" fmla="*/ 7516812 w 7569200"/>
              <a:gd name="connsiteY48" fmla="*/ 2319337 h 6858000"/>
              <a:gd name="connsiteX49" fmla="*/ 7497762 w 7569200"/>
              <a:gd name="connsiteY49" fmla="*/ 2359025 h 6858000"/>
              <a:gd name="connsiteX50" fmla="*/ 7478712 w 7569200"/>
              <a:gd name="connsiteY50" fmla="*/ 2395537 h 6858000"/>
              <a:gd name="connsiteX51" fmla="*/ 7459662 w 7569200"/>
              <a:gd name="connsiteY51" fmla="*/ 2433637 h 6858000"/>
              <a:gd name="connsiteX52" fmla="*/ 7442200 w 7569200"/>
              <a:gd name="connsiteY52" fmla="*/ 2471737 h 6858000"/>
              <a:gd name="connsiteX53" fmla="*/ 7424737 w 7569200"/>
              <a:gd name="connsiteY53" fmla="*/ 2513012 h 6858000"/>
              <a:gd name="connsiteX54" fmla="*/ 7410450 w 7569200"/>
              <a:gd name="connsiteY54" fmla="*/ 2560637 h 6858000"/>
              <a:gd name="connsiteX55" fmla="*/ 7400925 w 7569200"/>
              <a:gd name="connsiteY55" fmla="*/ 2613025 h 6858000"/>
              <a:gd name="connsiteX56" fmla="*/ 7391400 w 7569200"/>
              <a:gd name="connsiteY56" fmla="*/ 2671762 h 6858000"/>
              <a:gd name="connsiteX57" fmla="*/ 7389812 w 7569200"/>
              <a:gd name="connsiteY57" fmla="*/ 2741612 h 6858000"/>
              <a:gd name="connsiteX58" fmla="*/ 7391400 w 7569200"/>
              <a:gd name="connsiteY58" fmla="*/ 2809875 h 6858000"/>
              <a:gd name="connsiteX59" fmla="*/ 7400925 w 7569200"/>
              <a:gd name="connsiteY59" fmla="*/ 2868612 h 6858000"/>
              <a:gd name="connsiteX60" fmla="*/ 7410450 w 7569200"/>
              <a:gd name="connsiteY60" fmla="*/ 2922587 h 6858000"/>
              <a:gd name="connsiteX61" fmla="*/ 7424737 w 7569200"/>
              <a:gd name="connsiteY61" fmla="*/ 2967037 h 6858000"/>
              <a:gd name="connsiteX62" fmla="*/ 7442200 w 7569200"/>
              <a:gd name="connsiteY62" fmla="*/ 3009900 h 6858000"/>
              <a:gd name="connsiteX63" fmla="*/ 7459662 w 7569200"/>
              <a:gd name="connsiteY63" fmla="*/ 3046412 h 6858000"/>
              <a:gd name="connsiteX64" fmla="*/ 7478712 w 7569200"/>
              <a:gd name="connsiteY64" fmla="*/ 3084512 h 6858000"/>
              <a:gd name="connsiteX65" fmla="*/ 7497762 w 7569200"/>
              <a:gd name="connsiteY65" fmla="*/ 3121025 h 6858000"/>
              <a:gd name="connsiteX66" fmla="*/ 7516812 w 7569200"/>
              <a:gd name="connsiteY66" fmla="*/ 3160712 h 6858000"/>
              <a:gd name="connsiteX67" fmla="*/ 7532687 w 7569200"/>
              <a:gd name="connsiteY67" fmla="*/ 3201987 h 6858000"/>
              <a:gd name="connsiteX68" fmla="*/ 7546975 w 7569200"/>
              <a:gd name="connsiteY68" fmla="*/ 3248025 h 6858000"/>
              <a:gd name="connsiteX69" fmla="*/ 7558087 w 7569200"/>
              <a:gd name="connsiteY69" fmla="*/ 3300412 h 6858000"/>
              <a:gd name="connsiteX70" fmla="*/ 7566025 w 7569200"/>
              <a:gd name="connsiteY70" fmla="*/ 3360737 h 6858000"/>
              <a:gd name="connsiteX71" fmla="*/ 7569200 w 7569200"/>
              <a:gd name="connsiteY71" fmla="*/ 3427412 h 6858000"/>
              <a:gd name="connsiteX72" fmla="*/ 7566025 w 7569200"/>
              <a:gd name="connsiteY72" fmla="*/ 3497262 h 6858000"/>
              <a:gd name="connsiteX73" fmla="*/ 7558087 w 7569200"/>
              <a:gd name="connsiteY73" fmla="*/ 3557587 h 6858000"/>
              <a:gd name="connsiteX74" fmla="*/ 7546975 w 7569200"/>
              <a:gd name="connsiteY74" fmla="*/ 3609975 h 6858000"/>
              <a:gd name="connsiteX75" fmla="*/ 7532687 w 7569200"/>
              <a:gd name="connsiteY75" fmla="*/ 3656012 h 6858000"/>
              <a:gd name="connsiteX76" fmla="*/ 7516812 w 7569200"/>
              <a:gd name="connsiteY76" fmla="*/ 3697287 h 6858000"/>
              <a:gd name="connsiteX77" fmla="*/ 7497762 w 7569200"/>
              <a:gd name="connsiteY77" fmla="*/ 3736975 h 6858000"/>
              <a:gd name="connsiteX78" fmla="*/ 7459662 w 7569200"/>
              <a:gd name="connsiteY78" fmla="*/ 3811587 h 6858000"/>
              <a:gd name="connsiteX79" fmla="*/ 7442200 w 7569200"/>
              <a:gd name="connsiteY79" fmla="*/ 3848100 h 6858000"/>
              <a:gd name="connsiteX80" fmla="*/ 7424737 w 7569200"/>
              <a:gd name="connsiteY80" fmla="*/ 3890962 h 6858000"/>
              <a:gd name="connsiteX81" fmla="*/ 7410450 w 7569200"/>
              <a:gd name="connsiteY81" fmla="*/ 3935412 h 6858000"/>
              <a:gd name="connsiteX82" fmla="*/ 7400925 w 7569200"/>
              <a:gd name="connsiteY82" fmla="*/ 3987800 h 6858000"/>
              <a:gd name="connsiteX83" fmla="*/ 7391400 w 7569200"/>
              <a:gd name="connsiteY83" fmla="*/ 4048125 h 6858000"/>
              <a:gd name="connsiteX84" fmla="*/ 7389812 w 7569200"/>
              <a:gd name="connsiteY84" fmla="*/ 4116387 h 6858000"/>
              <a:gd name="connsiteX85" fmla="*/ 7391400 w 7569200"/>
              <a:gd name="connsiteY85" fmla="*/ 4186237 h 6858000"/>
              <a:gd name="connsiteX86" fmla="*/ 7400925 w 7569200"/>
              <a:gd name="connsiteY86" fmla="*/ 4244975 h 6858000"/>
              <a:gd name="connsiteX87" fmla="*/ 7410450 w 7569200"/>
              <a:gd name="connsiteY87" fmla="*/ 4297362 h 6858000"/>
              <a:gd name="connsiteX88" fmla="*/ 7424737 w 7569200"/>
              <a:gd name="connsiteY88" fmla="*/ 4343400 h 6858000"/>
              <a:gd name="connsiteX89" fmla="*/ 7442200 w 7569200"/>
              <a:gd name="connsiteY89" fmla="*/ 4386262 h 6858000"/>
              <a:gd name="connsiteX90" fmla="*/ 7459662 w 7569200"/>
              <a:gd name="connsiteY90" fmla="*/ 4424362 h 6858000"/>
              <a:gd name="connsiteX91" fmla="*/ 7497762 w 7569200"/>
              <a:gd name="connsiteY91" fmla="*/ 4498975 h 6858000"/>
              <a:gd name="connsiteX92" fmla="*/ 7516812 w 7569200"/>
              <a:gd name="connsiteY92" fmla="*/ 4537075 h 6858000"/>
              <a:gd name="connsiteX93" fmla="*/ 7532687 w 7569200"/>
              <a:gd name="connsiteY93" fmla="*/ 4579937 h 6858000"/>
              <a:gd name="connsiteX94" fmla="*/ 7546975 w 7569200"/>
              <a:gd name="connsiteY94" fmla="*/ 4625975 h 6858000"/>
              <a:gd name="connsiteX95" fmla="*/ 7558087 w 7569200"/>
              <a:gd name="connsiteY95" fmla="*/ 4678362 h 6858000"/>
              <a:gd name="connsiteX96" fmla="*/ 7566025 w 7569200"/>
              <a:gd name="connsiteY96" fmla="*/ 4738687 h 6858000"/>
              <a:gd name="connsiteX97" fmla="*/ 7569200 w 7569200"/>
              <a:gd name="connsiteY97" fmla="*/ 4806950 h 6858000"/>
              <a:gd name="connsiteX98" fmla="*/ 7566025 w 7569200"/>
              <a:gd name="connsiteY98" fmla="*/ 4875212 h 6858000"/>
              <a:gd name="connsiteX99" fmla="*/ 7558087 w 7569200"/>
              <a:gd name="connsiteY99" fmla="*/ 4935537 h 6858000"/>
              <a:gd name="connsiteX100" fmla="*/ 7546975 w 7569200"/>
              <a:gd name="connsiteY100" fmla="*/ 4987925 h 6858000"/>
              <a:gd name="connsiteX101" fmla="*/ 7532687 w 7569200"/>
              <a:gd name="connsiteY101" fmla="*/ 5033962 h 6858000"/>
              <a:gd name="connsiteX102" fmla="*/ 7516812 w 7569200"/>
              <a:gd name="connsiteY102" fmla="*/ 5075237 h 6858000"/>
              <a:gd name="connsiteX103" fmla="*/ 7497762 w 7569200"/>
              <a:gd name="connsiteY103" fmla="*/ 5114925 h 6858000"/>
              <a:gd name="connsiteX104" fmla="*/ 7478712 w 7569200"/>
              <a:gd name="connsiteY104" fmla="*/ 5149850 h 6858000"/>
              <a:gd name="connsiteX105" fmla="*/ 7459662 w 7569200"/>
              <a:gd name="connsiteY105" fmla="*/ 5186362 h 6858000"/>
              <a:gd name="connsiteX106" fmla="*/ 7442200 w 7569200"/>
              <a:gd name="connsiteY106" fmla="*/ 5226050 h 6858000"/>
              <a:gd name="connsiteX107" fmla="*/ 7424737 w 7569200"/>
              <a:gd name="connsiteY107" fmla="*/ 5268912 h 6858000"/>
              <a:gd name="connsiteX108" fmla="*/ 7410450 w 7569200"/>
              <a:gd name="connsiteY108" fmla="*/ 5313362 h 6858000"/>
              <a:gd name="connsiteX109" fmla="*/ 7400925 w 7569200"/>
              <a:gd name="connsiteY109" fmla="*/ 5365750 h 6858000"/>
              <a:gd name="connsiteX110" fmla="*/ 7391400 w 7569200"/>
              <a:gd name="connsiteY110" fmla="*/ 5426075 h 6858000"/>
              <a:gd name="connsiteX111" fmla="*/ 7389812 w 7569200"/>
              <a:gd name="connsiteY111" fmla="*/ 5494337 h 6858000"/>
              <a:gd name="connsiteX112" fmla="*/ 7391400 w 7569200"/>
              <a:gd name="connsiteY112" fmla="*/ 5562600 h 6858000"/>
              <a:gd name="connsiteX113" fmla="*/ 7400925 w 7569200"/>
              <a:gd name="connsiteY113" fmla="*/ 5622925 h 6858000"/>
              <a:gd name="connsiteX114" fmla="*/ 7410450 w 7569200"/>
              <a:gd name="connsiteY114" fmla="*/ 5675312 h 6858000"/>
              <a:gd name="connsiteX115" fmla="*/ 7424737 w 7569200"/>
              <a:gd name="connsiteY115" fmla="*/ 5721350 h 6858000"/>
              <a:gd name="connsiteX116" fmla="*/ 7442200 w 7569200"/>
              <a:gd name="connsiteY116" fmla="*/ 5762625 h 6858000"/>
              <a:gd name="connsiteX117" fmla="*/ 7459662 w 7569200"/>
              <a:gd name="connsiteY117" fmla="*/ 5802312 h 6858000"/>
              <a:gd name="connsiteX118" fmla="*/ 7478712 w 7569200"/>
              <a:gd name="connsiteY118" fmla="*/ 5840412 h 6858000"/>
              <a:gd name="connsiteX119" fmla="*/ 7497762 w 7569200"/>
              <a:gd name="connsiteY119" fmla="*/ 5876925 h 6858000"/>
              <a:gd name="connsiteX120" fmla="*/ 7516812 w 7569200"/>
              <a:gd name="connsiteY120" fmla="*/ 5915025 h 6858000"/>
              <a:gd name="connsiteX121" fmla="*/ 7532687 w 7569200"/>
              <a:gd name="connsiteY121" fmla="*/ 5956300 h 6858000"/>
              <a:gd name="connsiteX122" fmla="*/ 7546975 w 7569200"/>
              <a:gd name="connsiteY122" fmla="*/ 6003925 h 6858000"/>
              <a:gd name="connsiteX123" fmla="*/ 7558087 w 7569200"/>
              <a:gd name="connsiteY123" fmla="*/ 6056312 h 6858000"/>
              <a:gd name="connsiteX124" fmla="*/ 7566025 w 7569200"/>
              <a:gd name="connsiteY124" fmla="*/ 6113462 h 6858000"/>
              <a:gd name="connsiteX125" fmla="*/ 7569200 w 7569200"/>
              <a:gd name="connsiteY125" fmla="*/ 6183312 h 6858000"/>
              <a:gd name="connsiteX126" fmla="*/ 7566025 w 7569200"/>
              <a:gd name="connsiteY126" fmla="*/ 6251575 h 6858000"/>
              <a:gd name="connsiteX127" fmla="*/ 7558087 w 7569200"/>
              <a:gd name="connsiteY127" fmla="*/ 6311900 h 6858000"/>
              <a:gd name="connsiteX128" fmla="*/ 7546975 w 7569200"/>
              <a:gd name="connsiteY128" fmla="*/ 6361112 h 6858000"/>
              <a:gd name="connsiteX129" fmla="*/ 7532687 w 7569200"/>
              <a:gd name="connsiteY129" fmla="*/ 6407150 h 6858000"/>
              <a:gd name="connsiteX130" fmla="*/ 7516812 w 7569200"/>
              <a:gd name="connsiteY130" fmla="*/ 6448425 h 6858000"/>
              <a:gd name="connsiteX131" fmla="*/ 7499350 w 7569200"/>
              <a:gd name="connsiteY131" fmla="*/ 6488112 h 6858000"/>
              <a:gd name="connsiteX132" fmla="*/ 7481887 w 7569200"/>
              <a:gd name="connsiteY132" fmla="*/ 6523037 h 6858000"/>
              <a:gd name="connsiteX133" fmla="*/ 7462837 w 7569200"/>
              <a:gd name="connsiteY133" fmla="*/ 6561137 h 6858000"/>
              <a:gd name="connsiteX134" fmla="*/ 7443787 w 7569200"/>
              <a:gd name="connsiteY134" fmla="*/ 6597650 h 6858000"/>
              <a:gd name="connsiteX135" fmla="*/ 7427912 w 7569200"/>
              <a:gd name="connsiteY135" fmla="*/ 6640512 h 6858000"/>
              <a:gd name="connsiteX136" fmla="*/ 7412037 w 7569200"/>
              <a:gd name="connsiteY136" fmla="*/ 6683375 h 6858000"/>
              <a:gd name="connsiteX137" fmla="*/ 7402512 w 7569200"/>
              <a:gd name="connsiteY137" fmla="*/ 6735762 h 6858000"/>
              <a:gd name="connsiteX138" fmla="*/ 7394575 w 7569200"/>
              <a:gd name="connsiteY138" fmla="*/ 6791325 h 6858000"/>
              <a:gd name="connsiteX139" fmla="*/ 7389812 w 7569200"/>
              <a:gd name="connsiteY139" fmla="*/ 6858000 h 6858000"/>
              <a:gd name="connsiteX140" fmla="*/ 0 w 7569200"/>
              <a:gd name="connsiteY140" fmla="*/ 6858000 h 6858000"/>
              <a:gd name="connsiteX141" fmla="*/ 0 w 7569200"/>
              <a:gd name="connsiteY141"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Lst>
            <a:rect l="l" t="t" r="r" b="b"/>
            <a:pathLst>
              <a:path w="7569200" h="6858000">
                <a:moveTo>
                  <a:pt x="0" y="0"/>
                </a:moveTo>
                <a:lnTo>
                  <a:pt x="7389812" y="0"/>
                </a:lnTo>
                <a:lnTo>
                  <a:pt x="7394575" y="66675"/>
                </a:lnTo>
                <a:lnTo>
                  <a:pt x="7402512" y="122237"/>
                </a:lnTo>
                <a:lnTo>
                  <a:pt x="7412037" y="174625"/>
                </a:lnTo>
                <a:lnTo>
                  <a:pt x="7427912" y="217487"/>
                </a:lnTo>
                <a:lnTo>
                  <a:pt x="7443787" y="260350"/>
                </a:lnTo>
                <a:lnTo>
                  <a:pt x="7462837" y="296862"/>
                </a:lnTo>
                <a:lnTo>
                  <a:pt x="7481887" y="334962"/>
                </a:lnTo>
                <a:lnTo>
                  <a:pt x="7499350" y="369887"/>
                </a:lnTo>
                <a:lnTo>
                  <a:pt x="7516812" y="409575"/>
                </a:lnTo>
                <a:lnTo>
                  <a:pt x="7532687" y="450850"/>
                </a:lnTo>
                <a:lnTo>
                  <a:pt x="7546975" y="496887"/>
                </a:lnTo>
                <a:lnTo>
                  <a:pt x="7558087" y="546100"/>
                </a:lnTo>
                <a:lnTo>
                  <a:pt x="7566025" y="606425"/>
                </a:lnTo>
                <a:lnTo>
                  <a:pt x="7569200" y="673100"/>
                </a:lnTo>
                <a:lnTo>
                  <a:pt x="7566025" y="744537"/>
                </a:lnTo>
                <a:lnTo>
                  <a:pt x="7558087" y="801687"/>
                </a:lnTo>
                <a:lnTo>
                  <a:pt x="7546975" y="854075"/>
                </a:lnTo>
                <a:lnTo>
                  <a:pt x="7532687" y="901700"/>
                </a:lnTo>
                <a:lnTo>
                  <a:pt x="7516812" y="942975"/>
                </a:lnTo>
                <a:lnTo>
                  <a:pt x="7497762" y="981075"/>
                </a:lnTo>
                <a:lnTo>
                  <a:pt x="7478712" y="1017587"/>
                </a:lnTo>
                <a:lnTo>
                  <a:pt x="7459662" y="1055687"/>
                </a:lnTo>
                <a:lnTo>
                  <a:pt x="7442200" y="1095375"/>
                </a:lnTo>
                <a:lnTo>
                  <a:pt x="7424737" y="1136650"/>
                </a:lnTo>
                <a:lnTo>
                  <a:pt x="7410450" y="1182687"/>
                </a:lnTo>
                <a:lnTo>
                  <a:pt x="7400925" y="1235075"/>
                </a:lnTo>
                <a:lnTo>
                  <a:pt x="7391400" y="1295400"/>
                </a:lnTo>
                <a:lnTo>
                  <a:pt x="7389812" y="1363662"/>
                </a:lnTo>
                <a:lnTo>
                  <a:pt x="7391400" y="1431925"/>
                </a:lnTo>
                <a:lnTo>
                  <a:pt x="7400925" y="1492250"/>
                </a:lnTo>
                <a:lnTo>
                  <a:pt x="7410450" y="1544637"/>
                </a:lnTo>
                <a:lnTo>
                  <a:pt x="7424737" y="1589087"/>
                </a:lnTo>
                <a:lnTo>
                  <a:pt x="7442200" y="1631950"/>
                </a:lnTo>
                <a:lnTo>
                  <a:pt x="7459662" y="1671637"/>
                </a:lnTo>
                <a:lnTo>
                  <a:pt x="7478712" y="1708150"/>
                </a:lnTo>
                <a:lnTo>
                  <a:pt x="7497762" y="1743075"/>
                </a:lnTo>
                <a:lnTo>
                  <a:pt x="7516812" y="1782762"/>
                </a:lnTo>
                <a:lnTo>
                  <a:pt x="7532687" y="1824037"/>
                </a:lnTo>
                <a:lnTo>
                  <a:pt x="7546975" y="1870075"/>
                </a:lnTo>
                <a:lnTo>
                  <a:pt x="7558087" y="1922462"/>
                </a:lnTo>
                <a:lnTo>
                  <a:pt x="7566025" y="1982787"/>
                </a:lnTo>
                <a:lnTo>
                  <a:pt x="7569200" y="2051050"/>
                </a:lnTo>
                <a:lnTo>
                  <a:pt x="7566025" y="2119312"/>
                </a:lnTo>
                <a:lnTo>
                  <a:pt x="7558087" y="2179637"/>
                </a:lnTo>
                <a:lnTo>
                  <a:pt x="7546975" y="2232025"/>
                </a:lnTo>
                <a:lnTo>
                  <a:pt x="7532687" y="2278062"/>
                </a:lnTo>
                <a:lnTo>
                  <a:pt x="7516812" y="2319337"/>
                </a:lnTo>
                <a:lnTo>
                  <a:pt x="7497762" y="2359025"/>
                </a:lnTo>
                <a:lnTo>
                  <a:pt x="7478712" y="2395537"/>
                </a:lnTo>
                <a:lnTo>
                  <a:pt x="7459662" y="2433637"/>
                </a:lnTo>
                <a:lnTo>
                  <a:pt x="7442200" y="2471737"/>
                </a:lnTo>
                <a:lnTo>
                  <a:pt x="7424737" y="2513012"/>
                </a:lnTo>
                <a:lnTo>
                  <a:pt x="7410450" y="2560637"/>
                </a:lnTo>
                <a:lnTo>
                  <a:pt x="7400925" y="2613025"/>
                </a:lnTo>
                <a:lnTo>
                  <a:pt x="7391400" y="2671762"/>
                </a:lnTo>
                <a:lnTo>
                  <a:pt x="7389812" y="2741612"/>
                </a:lnTo>
                <a:lnTo>
                  <a:pt x="7391400" y="2809875"/>
                </a:lnTo>
                <a:lnTo>
                  <a:pt x="7400925" y="2868612"/>
                </a:lnTo>
                <a:lnTo>
                  <a:pt x="7410450" y="2922587"/>
                </a:lnTo>
                <a:lnTo>
                  <a:pt x="7424737" y="2967037"/>
                </a:lnTo>
                <a:lnTo>
                  <a:pt x="7442200" y="3009900"/>
                </a:lnTo>
                <a:lnTo>
                  <a:pt x="7459662" y="3046412"/>
                </a:lnTo>
                <a:lnTo>
                  <a:pt x="7478712" y="3084512"/>
                </a:lnTo>
                <a:lnTo>
                  <a:pt x="7497762" y="3121025"/>
                </a:lnTo>
                <a:lnTo>
                  <a:pt x="7516812" y="3160712"/>
                </a:lnTo>
                <a:lnTo>
                  <a:pt x="7532687" y="3201987"/>
                </a:lnTo>
                <a:lnTo>
                  <a:pt x="7546975" y="3248025"/>
                </a:lnTo>
                <a:lnTo>
                  <a:pt x="7558087" y="3300412"/>
                </a:lnTo>
                <a:lnTo>
                  <a:pt x="7566025" y="3360737"/>
                </a:lnTo>
                <a:lnTo>
                  <a:pt x="7569200" y="3427412"/>
                </a:lnTo>
                <a:lnTo>
                  <a:pt x="7566025" y="3497262"/>
                </a:lnTo>
                <a:lnTo>
                  <a:pt x="7558087" y="3557587"/>
                </a:lnTo>
                <a:lnTo>
                  <a:pt x="7546975" y="3609975"/>
                </a:lnTo>
                <a:lnTo>
                  <a:pt x="7532687" y="3656012"/>
                </a:lnTo>
                <a:lnTo>
                  <a:pt x="7516812" y="3697287"/>
                </a:lnTo>
                <a:lnTo>
                  <a:pt x="7497762" y="3736975"/>
                </a:lnTo>
                <a:lnTo>
                  <a:pt x="7459662" y="3811587"/>
                </a:lnTo>
                <a:lnTo>
                  <a:pt x="7442200" y="3848100"/>
                </a:lnTo>
                <a:lnTo>
                  <a:pt x="7424737" y="3890962"/>
                </a:lnTo>
                <a:lnTo>
                  <a:pt x="7410450" y="3935412"/>
                </a:lnTo>
                <a:lnTo>
                  <a:pt x="7400925" y="3987800"/>
                </a:lnTo>
                <a:lnTo>
                  <a:pt x="7391400" y="4048125"/>
                </a:lnTo>
                <a:lnTo>
                  <a:pt x="7389812" y="4116387"/>
                </a:lnTo>
                <a:lnTo>
                  <a:pt x="7391400" y="4186237"/>
                </a:lnTo>
                <a:lnTo>
                  <a:pt x="7400925" y="4244975"/>
                </a:lnTo>
                <a:lnTo>
                  <a:pt x="7410450" y="4297362"/>
                </a:lnTo>
                <a:lnTo>
                  <a:pt x="7424737" y="4343400"/>
                </a:lnTo>
                <a:lnTo>
                  <a:pt x="7442200" y="4386262"/>
                </a:lnTo>
                <a:lnTo>
                  <a:pt x="7459662" y="4424362"/>
                </a:lnTo>
                <a:lnTo>
                  <a:pt x="7497762" y="4498975"/>
                </a:lnTo>
                <a:lnTo>
                  <a:pt x="7516812" y="4537075"/>
                </a:lnTo>
                <a:lnTo>
                  <a:pt x="7532687" y="4579937"/>
                </a:lnTo>
                <a:lnTo>
                  <a:pt x="7546975" y="4625975"/>
                </a:lnTo>
                <a:lnTo>
                  <a:pt x="7558087" y="4678362"/>
                </a:lnTo>
                <a:lnTo>
                  <a:pt x="7566025" y="4738687"/>
                </a:lnTo>
                <a:lnTo>
                  <a:pt x="7569200" y="4806950"/>
                </a:lnTo>
                <a:lnTo>
                  <a:pt x="7566025" y="4875212"/>
                </a:lnTo>
                <a:lnTo>
                  <a:pt x="7558087" y="4935537"/>
                </a:lnTo>
                <a:lnTo>
                  <a:pt x="7546975" y="4987925"/>
                </a:lnTo>
                <a:lnTo>
                  <a:pt x="7532687" y="5033962"/>
                </a:lnTo>
                <a:lnTo>
                  <a:pt x="7516812" y="5075237"/>
                </a:lnTo>
                <a:lnTo>
                  <a:pt x="7497762" y="5114925"/>
                </a:lnTo>
                <a:lnTo>
                  <a:pt x="7478712" y="5149850"/>
                </a:lnTo>
                <a:lnTo>
                  <a:pt x="7459662" y="5186362"/>
                </a:lnTo>
                <a:lnTo>
                  <a:pt x="7442200" y="5226050"/>
                </a:lnTo>
                <a:lnTo>
                  <a:pt x="7424737" y="5268912"/>
                </a:lnTo>
                <a:lnTo>
                  <a:pt x="7410450" y="5313362"/>
                </a:lnTo>
                <a:lnTo>
                  <a:pt x="7400925" y="5365750"/>
                </a:lnTo>
                <a:lnTo>
                  <a:pt x="7391400" y="5426075"/>
                </a:lnTo>
                <a:lnTo>
                  <a:pt x="7389812" y="5494337"/>
                </a:lnTo>
                <a:lnTo>
                  <a:pt x="7391400" y="5562600"/>
                </a:lnTo>
                <a:lnTo>
                  <a:pt x="7400925" y="5622925"/>
                </a:lnTo>
                <a:lnTo>
                  <a:pt x="7410450" y="5675312"/>
                </a:lnTo>
                <a:lnTo>
                  <a:pt x="7424737" y="5721350"/>
                </a:lnTo>
                <a:lnTo>
                  <a:pt x="7442200" y="5762625"/>
                </a:lnTo>
                <a:lnTo>
                  <a:pt x="7459662" y="5802312"/>
                </a:lnTo>
                <a:lnTo>
                  <a:pt x="7478712" y="5840412"/>
                </a:lnTo>
                <a:lnTo>
                  <a:pt x="7497762" y="5876925"/>
                </a:lnTo>
                <a:lnTo>
                  <a:pt x="7516812" y="5915025"/>
                </a:lnTo>
                <a:lnTo>
                  <a:pt x="7532687" y="5956300"/>
                </a:lnTo>
                <a:lnTo>
                  <a:pt x="7546975" y="6003925"/>
                </a:lnTo>
                <a:lnTo>
                  <a:pt x="7558087" y="6056312"/>
                </a:lnTo>
                <a:lnTo>
                  <a:pt x="7566025" y="6113462"/>
                </a:lnTo>
                <a:lnTo>
                  <a:pt x="7569200" y="6183312"/>
                </a:lnTo>
                <a:lnTo>
                  <a:pt x="7566025" y="6251575"/>
                </a:lnTo>
                <a:lnTo>
                  <a:pt x="7558087" y="6311900"/>
                </a:lnTo>
                <a:lnTo>
                  <a:pt x="7546975" y="6361112"/>
                </a:lnTo>
                <a:lnTo>
                  <a:pt x="7532687" y="6407150"/>
                </a:lnTo>
                <a:lnTo>
                  <a:pt x="7516812" y="6448425"/>
                </a:lnTo>
                <a:lnTo>
                  <a:pt x="7499350" y="6488112"/>
                </a:lnTo>
                <a:lnTo>
                  <a:pt x="7481887" y="6523037"/>
                </a:lnTo>
                <a:lnTo>
                  <a:pt x="7462837" y="6561137"/>
                </a:lnTo>
                <a:lnTo>
                  <a:pt x="7443787" y="6597650"/>
                </a:lnTo>
                <a:lnTo>
                  <a:pt x="7427912" y="6640512"/>
                </a:lnTo>
                <a:lnTo>
                  <a:pt x="7412037" y="6683375"/>
                </a:lnTo>
                <a:lnTo>
                  <a:pt x="7402512" y="6735762"/>
                </a:lnTo>
                <a:lnTo>
                  <a:pt x="7394575" y="6791325"/>
                </a:lnTo>
                <a:lnTo>
                  <a:pt x="7389812" y="6858000"/>
                </a:lnTo>
                <a:lnTo>
                  <a:pt x="0" y="6858000"/>
                </a:lnTo>
                <a:lnTo>
                  <a:pt x="0" y="0"/>
                </a:lnTo>
                <a:close/>
              </a:path>
            </a:pathLst>
          </a:custGeom>
          <a:solidFill>
            <a:schemeClr val="bg2"/>
          </a:solidFill>
          <a:ln w="0">
            <a:noFill/>
            <a:prstDash val="solid"/>
            <a:round/>
            <a:headEnd/>
            <a:tailEnd/>
          </a:ln>
        </p:spPr>
      </p:sp>
      <p:sp>
        <p:nvSpPr>
          <p:cNvPr id="2" name="Tittel 1">
            <a:extLst>
              <a:ext uri="{FF2B5EF4-FFF2-40B4-BE49-F238E27FC236}">
                <a16:creationId xmlns:a16="http://schemas.microsoft.com/office/drawing/2014/main" xmlns="" id="{77111E49-6AA3-FABE-E745-6A73AC706AFC}"/>
              </a:ext>
            </a:extLst>
          </p:cNvPr>
          <p:cNvSpPr>
            <a:spLocks noGrp="1"/>
          </p:cNvSpPr>
          <p:nvPr>
            <p:ph type="title"/>
          </p:nvPr>
        </p:nvSpPr>
        <p:spPr>
          <a:xfrm>
            <a:off x="765051" y="382385"/>
            <a:ext cx="6015897" cy="1492132"/>
          </a:xfrm>
        </p:spPr>
        <p:txBody>
          <a:bodyPr>
            <a:normAutofit/>
          </a:bodyPr>
          <a:lstStyle/>
          <a:p>
            <a:r>
              <a:rPr lang="nb-NO" dirty="0" err="1"/>
              <a:t>What</a:t>
            </a:r>
            <a:r>
              <a:rPr lang="nb-NO" dirty="0"/>
              <a:t> is </a:t>
            </a:r>
            <a:r>
              <a:rPr lang="nb-NO" dirty="0" err="1"/>
              <a:t>deforestation</a:t>
            </a:r>
            <a:r>
              <a:rPr lang="nb-NO" dirty="0"/>
              <a:t>?</a:t>
            </a:r>
          </a:p>
        </p:txBody>
      </p:sp>
      <p:sp>
        <p:nvSpPr>
          <p:cNvPr id="16" name="Rectangle 11">
            <a:extLst>
              <a:ext uri="{FF2B5EF4-FFF2-40B4-BE49-F238E27FC236}">
                <a16:creationId xmlns:a16="http://schemas.microsoft.com/office/drawing/2014/main" xmlns="" id="{FA0382D1-1594-4E3D-842E-04E1E5E7578B}"/>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Plassholder for innhold 2">
            <a:extLst>
              <a:ext uri="{FF2B5EF4-FFF2-40B4-BE49-F238E27FC236}">
                <a16:creationId xmlns:a16="http://schemas.microsoft.com/office/drawing/2014/main" xmlns="" id="{52F84769-D3C1-56BD-AF01-85B72E8C3105}"/>
              </a:ext>
            </a:extLst>
          </p:cNvPr>
          <p:cNvSpPr>
            <a:spLocks noGrp="1"/>
          </p:cNvSpPr>
          <p:nvPr>
            <p:ph idx="1"/>
          </p:nvPr>
        </p:nvSpPr>
        <p:spPr>
          <a:xfrm>
            <a:off x="765051" y="2286001"/>
            <a:ext cx="6015897" cy="3593591"/>
          </a:xfrm>
        </p:spPr>
        <p:txBody>
          <a:bodyPr>
            <a:normAutofit fontScale="92500" lnSpcReduction="20000"/>
          </a:bodyPr>
          <a:lstStyle/>
          <a:p>
            <a:pPr>
              <a:lnSpc>
                <a:spcPct val="100000"/>
              </a:lnSpc>
            </a:pPr>
            <a:r>
              <a:rPr lang="en-GB" dirty="0">
                <a:latin typeface="Montserrat" panose="00000500000000000000" pitchFamily="2" charset="0"/>
              </a:rPr>
              <a:t>The largest dangers to forests are deforestation, which is </a:t>
            </a:r>
            <a:r>
              <a:rPr lang="en-GB" dirty="0" smtClean="0">
                <a:latin typeface="Montserrat" panose="00000500000000000000" pitchFamily="2" charset="0"/>
              </a:rPr>
              <a:t>the deliberate eradication </a:t>
            </a:r>
            <a:r>
              <a:rPr lang="en-GB" dirty="0">
                <a:latin typeface="Montserrat" panose="00000500000000000000" pitchFamily="2" charset="0"/>
              </a:rPr>
              <a:t>of forests and woodlands and their conversion to non-forest </a:t>
            </a:r>
            <a:r>
              <a:rPr lang="en-GB" dirty="0" smtClean="0">
                <a:latin typeface="Montserrat" panose="00000500000000000000" pitchFamily="2" charset="0"/>
              </a:rPr>
              <a:t>uses like farming and mining, </a:t>
            </a:r>
            <a:r>
              <a:rPr lang="en-GB" dirty="0">
                <a:latin typeface="Montserrat" panose="00000500000000000000" pitchFamily="2" charset="0"/>
              </a:rPr>
              <a:t>and forest degradation, which is the decline in the ability of forests to supply critical products and </a:t>
            </a:r>
            <a:r>
              <a:rPr lang="en-GB" dirty="0" smtClean="0">
                <a:latin typeface="Montserrat" panose="00000500000000000000" pitchFamily="2" charset="0"/>
              </a:rPr>
              <a:t>services. More </a:t>
            </a:r>
            <a:r>
              <a:rPr lang="en-GB" dirty="0">
                <a:latin typeface="Montserrat" panose="00000500000000000000" pitchFamily="2" charset="0"/>
              </a:rPr>
              <a:t>than half of the tropical forests on the planet have been lost in the previous 60 years.</a:t>
            </a:r>
          </a:p>
          <a:p>
            <a:pPr>
              <a:lnSpc>
                <a:spcPct val="100000"/>
              </a:lnSpc>
            </a:pPr>
            <a:r>
              <a:rPr lang="en-GB" dirty="0">
                <a:latin typeface="Montserrat" panose="00000500000000000000" pitchFamily="2" charset="0"/>
              </a:rPr>
              <a:t>Although the situation is not recent, the rate and size of the devastation at the moment are </a:t>
            </a:r>
            <a:r>
              <a:rPr lang="en-GB" dirty="0" smtClean="0">
                <a:latin typeface="Montserrat" panose="00000500000000000000" pitchFamily="2" charset="0"/>
              </a:rPr>
              <a:t>concerning. 2017 </a:t>
            </a:r>
            <a:r>
              <a:rPr lang="en-GB" dirty="0">
                <a:latin typeface="Montserrat" panose="00000500000000000000" pitchFamily="2" charset="0"/>
              </a:rPr>
              <a:t>was the second-highest rate of forest loss since 2001, with more than one football field of forest being lost per second. </a:t>
            </a:r>
            <a:endParaRPr lang="nb-NO" dirty="0"/>
          </a:p>
        </p:txBody>
      </p:sp>
      <p:sp>
        <p:nvSpPr>
          <p:cNvPr id="4" name="Plassholder for bunntekst 3">
            <a:extLst>
              <a:ext uri="{FF2B5EF4-FFF2-40B4-BE49-F238E27FC236}">
                <a16:creationId xmlns:a16="http://schemas.microsoft.com/office/drawing/2014/main" xmlns="" id="{C2AFCE9D-75B0-C129-82D1-2645DBC81D6F}"/>
              </a:ext>
            </a:extLst>
          </p:cNvPr>
          <p:cNvSpPr>
            <a:spLocks noGrp="1"/>
          </p:cNvSpPr>
          <p:nvPr>
            <p:ph type="ftr" sz="quarter" idx="11"/>
          </p:nvPr>
        </p:nvSpPr>
        <p:spPr>
          <a:xfrm>
            <a:off x="3551973" y="6375679"/>
            <a:ext cx="3228975" cy="345796"/>
          </a:xfrm>
        </p:spPr>
        <p:txBody>
          <a:bodyPr>
            <a:normAutofit/>
          </a:bodyPr>
          <a:lstStyle/>
          <a:p>
            <a:pPr algn="r">
              <a:spcAft>
                <a:spcPts val="600"/>
              </a:spcAft>
            </a:pPr>
            <a:r>
              <a:rPr lang="en-US" sz="1100"/>
              <a:t>Project Number: 2020-1-UK01-KA227-SCH-094437</a:t>
            </a:r>
          </a:p>
        </p:txBody>
      </p:sp>
      <p:sp>
        <p:nvSpPr>
          <p:cNvPr id="5" name="TextBox 4">
            <a:extLst>
              <a:ext uri="{FF2B5EF4-FFF2-40B4-BE49-F238E27FC236}">
                <a16:creationId xmlns:a16="http://schemas.microsoft.com/office/drawing/2014/main" xmlns="" id="{94E14D35-769C-1338-B8E5-7677A062A784}"/>
              </a:ext>
            </a:extLst>
          </p:cNvPr>
          <p:cNvSpPr txBox="1"/>
          <p:nvPr/>
        </p:nvSpPr>
        <p:spPr>
          <a:xfrm>
            <a:off x="841161" y="5814798"/>
            <a:ext cx="3471065" cy="369332"/>
          </a:xfrm>
          <a:prstGeom prst="rect">
            <a:avLst/>
          </a:prstGeom>
          <a:noFill/>
        </p:spPr>
        <p:txBody>
          <a:bodyPr wrap="square" rtlCol="0">
            <a:spAutoFit/>
          </a:bodyPr>
          <a:lstStyle/>
          <a:p>
            <a:r>
              <a:rPr lang="en-US" dirty="0">
                <a:latin typeface="Calibri" panose="020F0502020204030204" pitchFamily="34" charset="0"/>
                <a:ea typeface="Calibri" panose="020F0502020204030204" pitchFamily="34" charset="0"/>
              </a:rPr>
              <a:t>Source: </a:t>
            </a:r>
            <a:r>
              <a:rPr lang="en-US" dirty="0" smtClean="0">
                <a:latin typeface="Calibri" panose="020F0502020204030204" pitchFamily="34" charset="0"/>
                <a:ea typeface="Calibri" panose="020F0502020204030204" pitchFamily="34" charset="0"/>
              </a:rPr>
              <a:t>European </a:t>
            </a:r>
            <a:r>
              <a:rPr lang="en-US" dirty="0" err="1">
                <a:latin typeface="Calibri" panose="020F0502020204030204" pitchFamily="34" charset="0"/>
                <a:ea typeface="Calibri" panose="020F0502020204030204" pitchFamily="34" charset="0"/>
              </a:rPr>
              <a:t>Comission</a:t>
            </a:r>
            <a:r>
              <a:rPr lang="en-US" dirty="0">
                <a:latin typeface="Calibri" panose="020F0502020204030204" pitchFamily="34" charset="0"/>
                <a:ea typeface="Calibri" panose="020F0502020204030204" pitchFamily="34" charset="0"/>
              </a:rPr>
              <a:t>, </a:t>
            </a:r>
            <a:r>
              <a:rPr lang="en-US" dirty="0" smtClean="0">
                <a:latin typeface="Calibri" panose="020F0502020204030204" pitchFamily="34" charset="0"/>
                <a:ea typeface="Calibri" panose="020F0502020204030204" pitchFamily="34" charset="0"/>
              </a:rPr>
              <a:t>2019</a:t>
            </a:r>
            <a:endParaRPr lang="en-GB" dirty="0"/>
          </a:p>
        </p:txBody>
      </p:sp>
    </p:spTree>
    <p:extLst>
      <p:ext uri="{BB962C8B-B14F-4D97-AF65-F5344CB8AC3E}">
        <p14:creationId xmlns:p14="http://schemas.microsoft.com/office/powerpoint/2010/main" val="207590186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xmlns="" id="{C231BC10-541D-40A8-905F-581C4E22A0DA}"/>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bwMode="ltGray">
          <a:xfrm>
            <a:off x="1"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tel 1">
            <a:extLst>
              <a:ext uri="{FF2B5EF4-FFF2-40B4-BE49-F238E27FC236}">
                <a16:creationId xmlns:a16="http://schemas.microsoft.com/office/drawing/2014/main" xmlns="" id="{3C40AE02-3B2A-7D06-3202-C0C6961F87B4}"/>
              </a:ext>
            </a:extLst>
          </p:cNvPr>
          <p:cNvSpPr>
            <a:spLocks noGrp="1"/>
          </p:cNvSpPr>
          <p:nvPr>
            <p:ph type="title"/>
          </p:nvPr>
        </p:nvSpPr>
        <p:spPr>
          <a:xfrm>
            <a:off x="1251678" y="382385"/>
            <a:ext cx="10178322" cy="1141615"/>
          </a:xfrm>
        </p:spPr>
        <p:txBody>
          <a:bodyPr anchor="b">
            <a:normAutofit/>
          </a:bodyPr>
          <a:lstStyle/>
          <a:p>
            <a:r>
              <a:rPr lang="en-GB" sz="2500" b="1" i="0">
                <a:effectLst/>
                <a:latin typeface="Montserrat" panose="00000500000000000000" pitchFamily="2" charset="0"/>
              </a:rPr>
              <a:t>The Causes of Deforestation: Why Is Deforestation Happening?</a:t>
            </a:r>
            <a:br>
              <a:rPr lang="en-GB" sz="2500" b="1" i="0">
                <a:effectLst/>
                <a:latin typeface="Montserrat" panose="00000500000000000000" pitchFamily="2" charset="0"/>
              </a:rPr>
            </a:br>
            <a:endParaRPr lang="nb-NO" sz="2500"/>
          </a:p>
        </p:txBody>
      </p:sp>
      <p:sp>
        <p:nvSpPr>
          <p:cNvPr id="11" name="Freeform 6">
            <a:extLst>
              <a:ext uri="{FF2B5EF4-FFF2-40B4-BE49-F238E27FC236}">
                <a16:creationId xmlns:a16="http://schemas.microsoft.com/office/drawing/2014/main" xmlns="" id="{E828F4DB-8F33-43D9-8DA0-22527C16031D}"/>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bwMode="auto">
          <a:xfrm>
            <a:off x="0" y="0"/>
            <a:ext cx="885825" cy="6858000"/>
          </a:xfrm>
          <a:custGeom>
            <a:avLst/>
            <a:gdLst/>
            <a:ahLst/>
            <a:cxnLst/>
            <a:rect l="0" t="0" r="r" b="b"/>
            <a:pathLst>
              <a:path w="558" h="4320">
                <a:moveTo>
                  <a:pt x="0" y="0"/>
                </a:moveTo>
                <a:lnTo>
                  <a:pt x="447" y="0"/>
                </a:lnTo>
                <a:lnTo>
                  <a:pt x="448" y="43"/>
                </a:lnTo>
                <a:lnTo>
                  <a:pt x="453" y="81"/>
                </a:lnTo>
                <a:lnTo>
                  <a:pt x="460" y="114"/>
                </a:lnTo>
                <a:lnTo>
                  <a:pt x="469" y="143"/>
                </a:lnTo>
                <a:lnTo>
                  <a:pt x="479" y="169"/>
                </a:lnTo>
                <a:lnTo>
                  <a:pt x="491" y="192"/>
                </a:lnTo>
                <a:lnTo>
                  <a:pt x="503" y="216"/>
                </a:lnTo>
                <a:lnTo>
                  <a:pt x="515" y="240"/>
                </a:lnTo>
                <a:lnTo>
                  <a:pt x="525" y="263"/>
                </a:lnTo>
                <a:lnTo>
                  <a:pt x="535" y="289"/>
                </a:lnTo>
                <a:lnTo>
                  <a:pt x="545" y="318"/>
                </a:lnTo>
                <a:lnTo>
                  <a:pt x="552" y="351"/>
                </a:lnTo>
                <a:lnTo>
                  <a:pt x="556" y="389"/>
                </a:lnTo>
                <a:lnTo>
                  <a:pt x="558" y="432"/>
                </a:lnTo>
                <a:lnTo>
                  <a:pt x="556" y="475"/>
                </a:lnTo>
                <a:lnTo>
                  <a:pt x="552" y="513"/>
                </a:lnTo>
                <a:lnTo>
                  <a:pt x="545" y="546"/>
                </a:lnTo>
                <a:lnTo>
                  <a:pt x="535" y="575"/>
                </a:lnTo>
                <a:lnTo>
                  <a:pt x="525" y="601"/>
                </a:lnTo>
                <a:lnTo>
                  <a:pt x="515" y="624"/>
                </a:lnTo>
                <a:lnTo>
                  <a:pt x="503" y="648"/>
                </a:lnTo>
                <a:lnTo>
                  <a:pt x="491" y="672"/>
                </a:lnTo>
                <a:lnTo>
                  <a:pt x="479" y="695"/>
                </a:lnTo>
                <a:lnTo>
                  <a:pt x="469" y="721"/>
                </a:lnTo>
                <a:lnTo>
                  <a:pt x="460" y="750"/>
                </a:lnTo>
                <a:lnTo>
                  <a:pt x="453" y="783"/>
                </a:lnTo>
                <a:lnTo>
                  <a:pt x="448" y="821"/>
                </a:lnTo>
                <a:lnTo>
                  <a:pt x="447" y="864"/>
                </a:lnTo>
                <a:lnTo>
                  <a:pt x="448" y="907"/>
                </a:lnTo>
                <a:lnTo>
                  <a:pt x="453" y="945"/>
                </a:lnTo>
                <a:lnTo>
                  <a:pt x="460" y="978"/>
                </a:lnTo>
                <a:lnTo>
                  <a:pt x="469" y="1007"/>
                </a:lnTo>
                <a:lnTo>
                  <a:pt x="479" y="1033"/>
                </a:lnTo>
                <a:lnTo>
                  <a:pt x="491" y="1056"/>
                </a:lnTo>
                <a:lnTo>
                  <a:pt x="503" y="1080"/>
                </a:lnTo>
                <a:lnTo>
                  <a:pt x="515" y="1104"/>
                </a:lnTo>
                <a:lnTo>
                  <a:pt x="525" y="1127"/>
                </a:lnTo>
                <a:lnTo>
                  <a:pt x="535" y="1153"/>
                </a:lnTo>
                <a:lnTo>
                  <a:pt x="545" y="1182"/>
                </a:lnTo>
                <a:lnTo>
                  <a:pt x="552" y="1215"/>
                </a:lnTo>
                <a:lnTo>
                  <a:pt x="556" y="1253"/>
                </a:lnTo>
                <a:lnTo>
                  <a:pt x="558" y="1296"/>
                </a:lnTo>
                <a:lnTo>
                  <a:pt x="556" y="1339"/>
                </a:lnTo>
                <a:lnTo>
                  <a:pt x="552" y="1377"/>
                </a:lnTo>
                <a:lnTo>
                  <a:pt x="545" y="1410"/>
                </a:lnTo>
                <a:lnTo>
                  <a:pt x="535" y="1439"/>
                </a:lnTo>
                <a:lnTo>
                  <a:pt x="525" y="1465"/>
                </a:lnTo>
                <a:lnTo>
                  <a:pt x="515" y="1488"/>
                </a:lnTo>
                <a:lnTo>
                  <a:pt x="503" y="1512"/>
                </a:lnTo>
                <a:lnTo>
                  <a:pt x="491" y="1536"/>
                </a:lnTo>
                <a:lnTo>
                  <a:pt x="479" y="1559"/>
                </a:lnTo>
                <a:lnTo>
                  <a:pt x="469" y="1585"/>
                </a:lnTo>
                <a:lnTo>
                  <a:pt x="460" y="1614"/>
                </a:lnTo>
                <a:lnTo>
                  <a:pt x="453" y="1647"/>
                </a:lnTo>
                <a:lnTo>
                  <a:pt x="448" y="1685"/>
                </a:lnTo>
                <a:lnTo>
                  <a:pt x="447" y="1728"/>
                </a:lnTo>
                <a:lnTo>
                  <a:pt x="448" y="1771"/>
                </a:lnTo>
                <a:lnTo>
                  <a:pt x="453" y="1809"/>
                </a:lnTo>
                <a:lnTo>
                  <a:pt x="460" y="1842"/>
                </a:lnTo>
                <a:lnTo>
                  <a:pt x="469" y="1871"/>
                </a:lnTo>
                <a:lnTo>
                  <a:pt x="479" y="1897"/>
                </a:lnTo>
                <a:lnTo>
                  <a:pt x="491" y="1920"/>
                </a:lnTo>
                <a:lnTo>
                  <a:pt x="503" y="1944"/>
                </a:lnTo>
                <a:lnTo>
                  <a:pt x="515" y="1968"/>
                </a:lnTo>
                <a:lnTo>
                  <a:pt x="525" y="1991"/>
                </a:lnTo>
                <a:lnTo>
                  <a:pt x="535" y="2017"/>
                </a:lnTo>
                <a:lnTo>
                  <a:pt x="545" y="2046"/>
                </a:lnTo>
                <a:lnTo>
                  <a:pt x="552" y="2079"/>
                </a:lnTo>
                <a:lnTo>
                  <a:pt x="556" y="2117"/>
                </a:lnTo>
                <a:lnTo>
                  <a:pt x="558" y="2159"/>
                </a:lnTo>
                <a:lnTo>
                  <a:pt x="556" y="2203"/>
                </a:lnTo>
                <a:lnTo>
                  <a:pt x="552" y="2241"/>
                </a:lnTo>
                <a:lnTo>
                  <a:pt x="545" y="2274"/>
                </a:lnTo>
                <a:lnTo>
                  <a:pt x="535" y="2303"/>
                </a:lnTo>
                <a:lnTo>
                  <a:pt x="525" y="2329"/>
                </a:lnTo>
                <a:lnTo>
                  <a:pt x="515" y="2352"/>
                </a:lnTo>
                <a:lnTo>
                  <a:pt x="503" y="2376"/>
                </a:lnTo>
                <a:lnTo>
                  <a:pt x="491" y="2400"/>
                </a:lnTo>
                <a:lnTo>
                  <a:pt x="479" y="2423"/>
                </a:lnTo>
                <a:lnTo>
                  <a:pt x="469" y="2449"/>
                </a:lnTo>
                <a:lnTo>
                  <a:pt x="460" y="2478"/>
                </a:lnTo>
                <a:lnTo>
                  <a:pt x="453" y="2511"/>
                </a:lnTo>
                <a:lnTo>
                  <a:pt x="448" y="2549"/>
                </a:lnTo>
                <a:lnTo>
                  <a:pt x="447" y="2592"/>
                </a:lnTo>
                <a:lnTo>
                  <a:pt x="448" y="2635"/>
                </a:lnTo>
                <a:lnTo>
                  <a:pt x="453" y="2673"/>
                </a:lnTo>
                <a:lnTo>
                  <a:pt x="460" y="2706"/>
                </a:lnTo>
                <a:lnTo>
                  <a:pt x="469" y="2735"/>
                </a:lnTo>
                <a:lnTo>
                  <a:pt x="479" y="2761"/>
                </a:lnTo>
                <a:lnTo>
                  <a:pt x="491" y="2784"/>
                </a:lnTo>
                <a:lnTo>
                  <a:pt x="515" y="2832"/>
                </a:lnTo>
                <a:lnTo>
                  <a:pt x="525" y="2855"/>
                </a:lnTo>
                <a:lnTo>
                  <a:pt x="535" y="2881"/>
                </a:lnTo>
                <a:lnTo>
                  <a:pt x="545" y="2910"/>
                </a:lnTo>
                <a:lnTo>
                  <a:pt x="552" y="2943"/>
                </a:lnTo>
                <a:lnTo>
                  <a:pt x="556" y="2981"/>
                </a:lnTo>
                <a:lnTo>
                  <a:pt x="558" y="3024"/>
                </a:lnTo>
                <a:lnTo>
                  <a:pt x="556" y="3067"/>
                </a:lnTo>
                <a:lnTo>
                  <a:pt x="552" y="3105"/>
                </a:lnTo>
                <a:lnTo>
                  <a:pt x="545" y="3138"/>
                </a:lnTo>
                <a:lnTo>
                  <a:pt x="535" y="3167"/>
                </a:lnTo>
                <a:lnTo>
                  <a:pt x="525" y="3193"/>
                </a:lnTo>
                <a:lnTo>
                  <a:pt x="515" y="3216"/>
                </a:lnTo>
                <a:lnTo>
                  <a:pt x="503" y="3240"/>
                </a:lnTo>
                <a:lnTo>
                  <a:pt x="491" y="3264"/>
                </a:lnTo>
                <a:lnTo>
                  <a:pt x="479" y="3287"/>
                </a:lnTo>
                <a:lnTo>
                  <a:pt x="469" y="3313"/>
                </a:lnTo>
                <a:lnTo>
                  <a:pt x="460" y="3342"/>
                </a:lnTo>
                <a:lnTo>
                  <a:pt x="453" y="3375"/>
                </a:lnTo>
                <a:lnTo>
                  <a:pt x="448" y="3413"/>
                </a:lnTo>
                <a:lnTo>
                  <a:pt x="447" y="3456"/>
                </a:lnTo>
                <a:lnTo>
                  <a:pt x="448" y="3499"/>
                </a:lnTo>
                <a:lnTo>
                  <a:pt x="453" y="3537"/>
                </a:lnTo>
                <a:lnTo>
                  <a:pt x="460" y="3570"/>
                </a:lnTo>
                <a:lnTo>
                  <a:pt x="469" y="3599"/>
                </a:lnTo>
                <a:lnTo>
                  <a:pt x="479" y="3625"/>
                </a:lnTo>
                <a:lnTo>
                  <a:pt x="491" y="3648"/>
                </a:lnTo>
                <a:lnTo>
                  <a:pt x="503" y="3672"/>
                </a:lnTo>
                <a:lnTo>
                  <a:pt x="515" y="3696"/>
                </a:lnTo>
                <a:lnTo>
                  <a:pt x="525" y="3719"/>
                </a:lnTo>
                <a:lnTo>
                  <a:pt x="535" y="3745"/>
                </a:lnTo>
                <a:lnTo>
                  <a:pt x="545" y="3774"/>
                </a:lnTo>
                <a:lnTo>
                  <a:pt x="552" y="3807"/>
                </a:lnTo>
                <a:lnTo>
                  <a:pt x="556" y="3845"/>
                </a:lnTo>
                <a:lnTo>
                  <a:pt x="558" y="3888"/>
                </a:lnTo>
                <a:lnTo>
                  <a:pt x="556" y="3931"/>
                </a:lnTo>
                <a:lnTo>
                  <a:pt x="552" y="3969"/>
                </a:lnTo>
                <a:lnTo>
                  <a:pt x="545" y="4002"/>
                </a:lnTo>
                <a:lnTo>
                  <a:pt x="535" y="4031"/>
                </a:lnTo>
                <a:lnTo>
                  <a:pt x="525" y="4057"/>
                </a:lnTo>
                <a:lnTo>
                  <a:pt x="515" y="4080"/>
                </a:lnTo>
                <a:lnTo>
                  <a:pt x="503" y="4104"/>
                </a:lnTo>
                <a:lnTo>
                  <a:pt x="491" y="4128"/>
                </a:lnTo>
                <a:lnTo>
                  <a:pt x="479" y="4151"/>
                </a:lnTo>
                <a:lnTo>
                  <a:pt x="469" y="4177"/>
                </a:lnTo>
                <a:lnTo>
                  <a:pt x="460" y="4206"/>
                </a:lnTo>
                <a:lnTo>
                  <a:pt x="453" y="4239"/>
                </a:lnTo>
                <a:lnTo>
                  <a:pt x="448" y="4277"/>
                </a:lnTo>
                <a:lnTo>
                  <a:pt x="447" y="4320"/>
                </a:lnTo>
                <a:lnTo>
                  <a:pt x="0" y="4320"/>
                </a:lnTo>
                <a:lnTo>
                  <a:pt x="0" y="0"/>
                </a:lnTo>
                <a:close/>
              </a:path>
            </a:pathLst>
          </a:custGeom>
          <a:solidFill>
            <a:schemeClr val="bg2"/>
          </a:solidFill>
          <a:ln w="0">
            <a:noFill/>
            <a:prstDash val="solid"/>
            <a:round/>
            <a:headEnd/>
            <a:tailEnd/>
          </a:ln>
        </p:spPr>
      </p:sp>
      <p:sp>
        <p:nvSpPr>
          <p:cNvPr id="3" name="Plassholder for innhold 2">
            <a:extLst>
              <a:ext uri="{FF2B5EF4-FFF2-40B4-BE49-F238E27FC236}">
                <a16:creationId xmlns:a16="http://schemas.microsoft.com/office/drawing/2014/main" xmlns="" id="{65B99B56-FB20-F78C-47AA-12F1FFA47323}"/>
              </a:ext>
            </a:extLst>
          </p:cNvPr>
          <p:cNvSpPr>
            <a:spLocks noGrp="1"/>
          </p:cNvSpPr>
          <p:nvPr>
            <p:ph idx="1"/>
          </p:nvPr>
        </p:nvSpPr>
        <p:spPr>
          <a:xfrm>
            <a:off x="1251678" y="1906385"/>
            <a:ext cx="7511659" cy="3973207"/>
          </a:xfrm>
        </p:spPr>
        <p:txBody>
          <a:bodyPr>
            <a:normAutofit/>
          </a:bodyPr>
          <a:lstStyle/>
          <a:p>
            <a:r>
              <a:rPr lang="en-US" dirty="0"/>
              <a:t>Deforestation is a result of several processes, both natural and human-made. Deforestation </a:t>
            </a:r>
            <a:r>
              <a:rPr lang="en-US" dirty="0" smtClean="0"/>
              <a:t>may also </a:t>
            </a:r>
            <a:r>
              <a:rPr lang="en-US" dirty="0"/>
              <a:t>occur as a result of natural events such as illness brought on by parasites or forest fires. Nevertheless, one of the biggest contributors to global deforestation is human activity. The Food and Agriculture Organization (FAO) estimates that the development of agriculture is responsible for almost 80% of worldwide deforestation, with the remainder coming from the building of infrastructure, including roads and dams, mining operations, and urbanization.</a:t>
            </a:r>
            <a:endParaRPr lang="nb-NO" dirty="0"/>
          </a:p>
        </p:txBody>
      </p:sp>
      <p:sp>
        <p:nvSpPr>
          <p:cNvPr id="4" name="Plassholder for bunntekst 3">
            <a:extLst>
              <a:ext uri="{FF2B5EF4-FFF2-40B4-BE49-F238E27FC236}">
                <a16:creationId xmlns:a16="http://schemas.microsoft.com/office/drawing/2014/main" xmlns="" id="{6EDC2725-E0AE-3F39-C4E9-FC039C51FAEB}"/>
              </a:ext>
            </a:extLst>
          </p:cNvPr>
          <p:cNvSpPr>
            <a:spLocks noGrp="1"/>
          </p:cNvSpPr>
          <p:nvPr>
            <p:ph type="ftr" sz="quarter" idx="11"/>
          </p:nvPr>
        </p:nvSpPr>
        <p:spPr>
          <a:xfrm>
            <a:off x="4038600" y="6375679"/>
            <a:ext cx="4114800" cy="345796"/>
          </a:xfrm>
        </p:spPr>
        <p:txBody>
          <a:bodyPr>
            <a:normAutofit/>
          </a:bodyPr>
          <a:lstStyle/>
          <a:p>
            <a:pPr>
              <a:spcAft>
                <a:spcPts val="600"/>
              </a:spcAft>
            </a:pPr>
            <a:r>
              <a:rPr lang="en-US"/>
              <a:t>Project Number: 2020-1-UK01-KA227-SCH-094437</a:t>
            </a:r>
          </a:p>
        </p:txBody>
      </p:sp>
      <p:sp>
        <p:nvSpPr>
          <p:cNvPr id="7" name="TextBox 6">
            <a:extLst>
              <a:ext uri="{FF2B5EF4-FFF2-40B4-BE49-F238E27FC236}">
                <a16:creationId xmlns:a16="http://schemas.microsoft.com/office/drawing/2014/main" xmlns="" id="{D15EE789-4270-2C8E-CE01-588D64828F61}"/>
              </a:ext>
            </a:extLst>
          </p:cNvPr>
          <p:cNvSpPr txBox="1"/>
          <p:nvPr/>
        </p:nvSpPr>
        <p:spPr>
          <a:xfrm>
            <a:off x="1064526" y="5722464"/>
            <a:ext cx="3964673" cy="369332"/>
          </a:xfrm>
          <a:prstGeom prst="rect">
            <a:avLst/>
          </a:prstGeom>
          <a:noFill/>
        </p:spPr>
        <p:txBody>
          <a:bodyPr wrap="square" rtlCol="0">
            <a:spAutoFit/>
          </a:bodyPr>
          <a:lstStyle/>
          <a:p>
            <a:r>
              <a:rPr lang="en-US" dirty="0">
                <a:latin typeface="Calibri" panose="020F0502020204030204" pitchFamily="34" charset="0"/>
                <a:ea typeface="Calibri" panose="020F0502020204030204" pitchFamily="34" charset="0"/>
              </a:rPr>
              <a:t>Source: FAO, 2016 via </a:t>
            </a:r>
            <a:r>
              <a:rPr lang="en-US" dirty="0" err="1">
                <a:latin typeface="Calibri" panose="020F0502020204030204" pitchFamily="34" charset="0"/>
                <a:ea typeface="Calibri" panose="020F0502020204030204" pitchFamily="34" charset="0"/>
              </a:rPr>
              <a:t>Y</a:t>
            </a:r>
            <a:r>
              <a:rPr lang="en-US" sz="1800" dirty="0" err="1">
                <a:effectLst/>
                <a:latin typeface="Calibri" panose="020F0502020204030204" pitchFamily="34" charset="0"/>
                <a:ea typeface="Calibri" panose="020F0502020204030204" pitchFamily="34" charset="0"/>
              </a:rPr>
              <a:t>ouMatter</a:t>
            </a:r>
            <a:r>
              <a:rPr lang="en-US" dirty="0">
                <a:latin typeface="Calibri" panose="020F0502020204030204" pitchFamily="34" charset="0"/>
                <a:ea typeface="Calibri" panose="020F0502020204030204" pitchFamily="34" charset="0"/>
              </a:rPr>
              <a:t>, 2020</a:t>
            </a:r>
            <a:endParaRPr lang="en-GB" dirty="0"/>
          </a:p>
        </p:txBody>
      </p:sp>
    </p:spTree>
    <p:extLst>
      <p:ext uri="{BB962C8B-B14F-4D97-AF65-F5344CB8AC3E}">
        <p14:creationId xmlns:p14="http://schemas.microsoft.com/office/powerpoint/2010/main" val="3559338928"/>
      </p:ext>
    </p:extLst>
  </p:cSld>
  <p:clrMapOvr>
    <a:overrideClrMapping bg1="dk1" tx1="lt1" bg2="dk2" tx2="lt2" accent1="accent1" accent2="accent2" accent3="accent3" accent4="accent4" accent5="accent5" accent6="accent6" hlink="hlink" folHlink="folHlink"/>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xmlns="" id="{79BFDB55-3217-1AFB-EBBE-43EDD5ADD5FB}"/>
              </a:ext>
            </a:extLst>
          </p:cNvPr>
          <p:cNvSpPr>
            <a:spLocks noGrp="1"/>
          </p:cNvSpPr>
          <p:nvPr>
            <p:ph type="title"/>
          </p:nvPr>
        </p:nvSpPr>
        <p:spPr>
          <a:xfrm>
            <a:off x="1251679" y="644525"/>
            <a:ext cx="3384329" cy="5408866"/>
          </a:xfrm>
        </p:spPr>
        <p:txBody>
          <a:bodyPr anchor="ctr">
            <a:normAutofit/>
          </a:bodyPr>
          <a:lstStyle/>
          <a:p>
            <a:r>
              <a:rPr lang="en-GB" sz="2500" b="1" i="0" dirty="0">
                <a:effectLst/>
                <a:latin typeface="Montserrat" panose="00000500000000000000" pitchFamily="2" charset="0"/>
              </a:rPr>
              <a:t>1. Agriculture is the Number One Reason of Deforestation (~80%)</a:t>
            </a:r>
            <a:br>
              <a:rPr lang="en-GB" sz="2500" b="1" i="0" dirty="0">
                <a:effectLst/>
                <a:latin typeface="Montserrat" panose="00000500000000000000" pitchFamily="2" charset="0"/>
              </a:rPr>
            </a:br>
            <a:endParaRPr lang="nb-NO" sz="2500" dirty="0"/>
          </a:p>
        </p:txBody>
      </p:sp>
      <p:sp>
        <p:nvSpPr>
          <p:cNvPr id="4" name="Plassholder for bunntekst 3">
            <a:extLst>
              <a:ext uri="{FF2B5EF4-FFF2-40B4-BE49-F238E27FC236}">
                <a16:creationId xmlns:a16="http://schemas.microsoft.com/office/drawing/2014/main" xmlns="" id="{5FE88C68-E12E-B4DC-0AB5-00348E261DE3}"/>
              </a:ext>
            </a:extLst>
          </p:cNvPr>
          <p:cNvSpPr>
            <a:spLocks noGrp="1"/>
          </p:cNvSpPr>
          <p:nvPr>
            <p:ph type="ftr" sz="quarter" idx="11"/>
          </p:nvPr>
        </p:nvSpPr>
        <p:spPr>
          <a:xfrm>
            <a:off x="4038600" y="6375679"/>
            <a:ext cx="4114800" cy="345796"/>
          </a:xfrm>
        </p:spPr>
        <p:txBody>
          <a:bodyPr>
            <a:normAutofit/>
          </a:bodyPr>
          <a:lstStyle/>
          <a:p>
            <a:pPr>
              <a:spcAft>
                <a:spcPts val="600"/>
              </a:spcAft>
            </a:pPr>
            <a:r>
              <a:rPr lang="en-US"/>
              <a:t>Project Number: 2020-1-UK01-KA227-SCH-094437</a:t>
            </a:r>
          </a:p>
        </p:txBody>
      </p:sp>
      <p:graphicFrame>
        <p:nvGraphicFramePr>
          <p:cNvPr id="6" name="Plassholder for innhold 2">
            <a:extLst>
              <a:ext uri="{FF2B5EF4-FFF2-40B4-BE49-F238E27FC236}">
                <a16:creationId xmlns:a16="http://schemas.microsoft.com/office/drawing/2014/main" xmlns="" id="{976F288C-3B48-4AA8-F832-97E1F99F4281}"/>
              </a:ext>
            </a:extLst>
          </p:cNvPr>
          <p:cNvGraphicFramePr>
            <a:graphicFrameLocks noGrp="1"/>
          </p:cNvGraphicFramePr>
          <p:nvPr>
            <p:ph idx="1"/>
            <p:extLst>
              <p:ext uri="{D42A27DB-BD31-4B8C-83A1-F6EECF244321}">
                <p14:modId xmlns:p14="http://schemas.microsoft.com/office/powerpoint/2010/main" val="1795217233"/>
              </p:ext>
            </p:extLst>
          </p:nvPr>
        </p:nvGraphicFramePr>
        <p:xfrm>
          <a:off x="5175250" y="644525"/>
          <a:ext cx="6254750" cy="540886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a:extLst>
              <a:ext uri="{FF2B5EF4-FFF2-40B4-BE49-F238E27FC236}">
                <a16:creationId xmlns:a16="http://schemas.microsoft.com/office/drawing/2014/main" xmlns="" id="{B62058D8-86B6-D616-82AD-6A3D1819C167}"/>
              </a:ext>
            </a:extLst>
          </p:cNvPr>
          <p:cNvSpPr txBox="1"/>
          <p:nvPr/>
        </p:nvSpPr>
        <p:spPr>
          <a:xfrm>
            <a:off x="5029199" y="5844143"/>
            <a:ext cx="3964673" cy="369332"/>
          </a:xfrm>
          <a:prstGeom prst="rect">
            <a:avLst/>
          </a:prstGeom>
          <a:noFill/>
        </p:spPr>
        <p:txBody>
          <a:bodyPr wrap="square" rtlCol="0">
            <a:spAutoFit/>
          </a:bodyPr>
          <a:lstStyle/>
          <a:p>
            <a:r>
              <a:rPr lang="en-US" dirty="0">
                <a:latin typeface="Calibri" panose="020F0502020204030204" pitchFamily="34" charset="0"/>
                <a:ea typeface="Calibri" panose="020F0502020204030204" pitchFamily="34" charset="0"/>
              </a:rPr>
              <a:t>Source: FAO, 2016 via </a:t>
            </a:r>
            <a:r>
              <a:rPr lang="en-US" dirty="0" err="1">
                <a:latin typeface="Calibri" panose="020F0502020204030204" pitchFamily="34" charset="0"/>
                <a:ea typeface="Calibri" panose="020F0502020204030204" pitchFamily="34" charset="0"/>
              </a:rPr>
              <a:t>Y</a:t>
            </a:r>
            <a:r>
              <a:rPr lang="en-US" sz="1800" dirty="0" err="1">
                <a:effectLst/>
                <a:latin typeface="Calibri" panose="020F0502020204030204" pitchFamily="34" charset="0"/>
                <a:ea typeface="Calibri" panose="020F0502020204030204" pitchFamily="34" charset="0"/>
              </a:rPr>
              <a:t>ouMatter</a:t>
            </a:r>
            <a:r>
              <a:rPr lang="en-US" dirty="0">
                <a:latin typeface="Calibri" panose="020F0502020204030204" pitchFamily="34" charset="0"/>
                <a:ea typeface="Calibri" panose="020F0502020204030204" pitchFamily="34" charset="0"/>
              </a:rPr>
              <a:t>, 2020</a:t>
            </a:r>
            <a:endParaRPr lang="en-GB" dirty="0"/>
          </a:p>
        </p:txBody>
      </p:sp>
    </p:spTree>
    <p:extLst>
      <p:ext uri="{BB962C8B-B14F-4D97-AF65-F5344CB8AC3E}">
        <p14:creationId xmlns:p14="http://schemas.microsoft.com/office/powerpoint/2010/main" val="333574479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xmlns="" id="{CA77D789-9DE0-43A3-B196-F13CFECFAC1F}"/>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tel 1">
            <a:extLst>
              <a:ext uri="{FF2B5EF4-FFF2-40B4-BE49-F238E27FC236}">
                <a16:creationId xmlns:a16="http://schemas.microsoft.com/office/drawing/2014/main" xmlns="" id="{11C653B2-04DF-6560-A31C-DA0DF45C7A98}"/>
              </a:ext>
            </a:extLst>
          </p:cNvPr>
          <p:cNvSpPr>
            <a:spLocks noGrp="1"/>
          </p:cNvSpPr>
          <p:nvPr>
            <p:ph type="title"/>
          </p:nvPr>
        </p:nvSpPr>
        <p:spPr>
          <a:xfrm>
            <a:off x="765051" y="382385"/>
            <a:ext cx="6015897" cy="1492132"/>
          </a:xfrm>
        </p:spPr>
        <p:txBody>
          <a:bodyPr>
            <a:normAutofit/>
          </a:bodyPr>
          <a:lstStyle/>
          <a:p>
            <a:r>
              <a:rPr lang="en-GB" sz="3200"/>
              <a:t>2. Deforestation Caused By New Constructions (~15%)</a:t>
            </a:r>
            <a:endParaRPr lang="nb-NO" sz="3200"/>
          </a:p>
        </p:txBody>
      </p:sp>
      <p:sp>
        <p:nvSpPr>
          <p:cNvPr id="12" name="Rectangle 11">
            <a:extLst>
              <a:ext uri="{FF2B5EF4-FFF2-40B4-BE49-F238E27FC236}">
                <a16:creationId xmlns:a16="http://schemas.microsoft.com/office/drawing/2014/main" xmlns="" id="{F9BC648B-BC3C-4674-B1FD-2F9F1C6D753E}"/>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Plassholder for innhold 2">
            <a:extLst>
              <a:ext uri="{FF2B5EF4-FFF2-40B4-BE49-F238E27FC236}">
                <a16:creationId xmlns:a16="http://schemas.microsoft.com/office/drawing/2014/main" xmlns="" id="{99DD04AD-14D3-01D2-E9EB-390970D06A91}"/>
              </a:ext>
            </a:extLst>
          </p:cNvPr>
          <p:cNvSpPr>
            <a:spLocks noGrp="1"/>
          </p:cNvSpPr>
          <p:nvPr>
            <p:ph idx="1"/>
          </p:nvPr>
        </p:nvSpPr>
        <p:spPr>
          <a:xfrm>
            <a:off x="765051" y="1425389"/>
            <a:ext cx="6015897" cy="4454204"/>
          </a:xfrm>
        </p:spPr>
        <p:txBody>
          <a:bodyPr>
            <a:normAutofit fontScale="25000" lnSpcReduction="20000"/>
          </a:bodyPr>
          <a:lstStyle/>
          <a:p>
            <a:pPr>
              <a:lnSpc>
                <a:spcPct val="100000"/>
              </a:lnSpc>
            </a:pPr>
            <a:r>
              <a:rPr lang="en-US" sz="7200" b="0" i="0" dirty="0">
                <a:effectLst/>
                <a:latin typeface="Montserrat" panose="00000500000000000000" pitchFamily="2" charset="0"/>
              </a:rPr>
              <a:t>Deforestation is also fueled by the development of human infrastructure. More precisely, new infrastructures that support the existing human lifestyle in four key ways—transportation, transformation, and energy production—are responsible for 10% of deforestation.</a:t>
            </a:r>
          </a:p>
          <a:p>
            <a:pPr>
              <a:lnSpc>
                <a:spcPct val="100000"/>
              </a:lnSpc>
            </a:pPr>
            <a:r>
              <a:rPr lang="en-US" sz="7200" b="0" i="0" dirty="0">
                <a:effectLst/>
                <a:latin typeface="Montserrat" panose="00000500000000000000" pitchFamily="2" charset="0"/>
              </a:rPr>
              <a:t>To convey all kinds of products, from grains and fruits to spices, minerals, or fossil fuels, either directly to trade hubs or to sites of transformation, roads, trains, ports, or airports have been developed. Since there were initially simply fruit trees, roadways quickly appeared to enable the movement of fruit to other areas. While some items were and still are obtained manually, others, such as coal, oil, natural gas, biomass, as well as meat, dairy, and alcoholic beverages, needed the development of substantial infrastructures for extraction, transportation, and/or transformation.</a:t>
            </a:r>
            <a:endParaRPr lang="nb-NO" sz="1400" dirty="0"/>
          </a:p>
        </p:txBody>
      </p:sp>
      <p:sp>
        <p:nvSpPr>
          <p:cNvPr id="4" name="Plassholder for bunntekst 3">
            <a:extLst>
              <a:ext uri="{FF2B5EF4-FFF2-40B4-BE49-F238E27FC236}">
                <a16:creationId xmlns:a16="http://schemas.microsoft.com/office/drawing/2014/main" xmlns="" id="{422FA377-F092-7751-0530-D29A84F0E1D0}"/>
              </a:ext>
            </a:extLst>
          </p:cNvPr>
          <p:cNvSpPr>
            <a:spLocks noGrp="1"/>
          </p:cNvSpPr>
          <p:nvPr>
            <p:ph type="ftr" sz="quarter" idx="11"/>
          </p:nvPr>
        </p:nvSpPr>
        <p:spPr>
          <a:xfrm>
            <a:off x="3551973" y="6375679"/>
            <a:ext cx="3228975" cy="345796"/>
          </a:xfrm>
        </p:spPr>
        <p:txBody>
          <a:bodyPr>
            <a:normAutofit/>
          </a:bodyPr>
          <a:lstStyle/>
          <a:p>
            <a:pPr algn="r">
              <a:spcAft>
                <a:spcPts val="600"/>
              </a:spcAft>
            </a:pPr>
            <a:r>
              <a:rPr lang="en-US" sz="1100">
                <a:solidFill>
                  <a:prstClr val="black">
                    <a:lumMod val="65000"/>
                    <a:lumOff val="35000"/>
                  </a:prstClr>
                </a:solidFill>
              </a:rPr>
              <a:t>Project Number: 2020-1-UK01-KA227-SCH-094437</a:t>
            </a:r>
          </a:p>
        </p:txBody>
      </p:sp>
      <p:pic>
        <p:nvPicPr>
          <p:cNvPr id="6" name="Picture 5" descr="Boxes and roller conveyor">
            <a:extLst>
              <a:ext uri="{FF2B5EF4-FFF2-40B4-BE49-F238E27FC236}">
                <a16:creationId xmlns:a16="http://schemas.microsoft.com/office/drawing/2014/main" xmlns="" id="{CA8748BA-8640-0632-DC8A-3430C1795753}"/>
              </a:ext>
            </a:extLst>
          </p:cNvPr>
          <p:cNvPicPr>
            <a:picLocks noChangeAspect="1"/>
          </p:cNvPicPr>
          <p:nvPr/>
        </p:nvPicPr>
        <p:blipFill rotWithShape="1">
          <a:blip r:embed="rId2"/>
          <a:srcRect l="20015" r="27468"/>
          <a:stretch/>
        </p:blipFill>
        <p:spPr>
          <a:xfrm>
            <a:off x="7389812" y="10"/>
            <a:ext cx="4802188" cy="6857990"/>
          </a:xfrm>
          <a:custGeom>
            <a:avLst/>
            <a:gdLst/>
            <a:ahLst/>
            <a:cxnLst/>
            <a:rect l="l" t="t" r="r" b="b"/>
            <a:pathLst>
              <a:path w="4802188" h="6858000">
                <a:moveTo>
                  <a:pt x="0" y="0"/>
                </a:moveTo>
                <a:lnTo>
                  <a:pt x="4802188" y="0"/>
                </a:lnTo>
                <a:lnTo>
                  <a:pt x="4802188" y="6858000"/>
                </a:lnTo>
                <a:lnTo>
                  <a:pt x="0" y="6858000"/>
                </a:lnTo>
                <a:lnTo>
                  <a:pt x="4763" y="6791325"/>
                </a:lnTo>
                <a:lnTo>
                  <a:pt x="12700" y="6735762"/>
                </a:lnTo>
                <a:lnTo>
                  <a:pt x="22225" y="6683375"/>
                </a:lnTo>
                <a:lnTo>
                  <a:pt x="38100" y="6640512"/>
                </a:lnTo>
                <a:lnTo>
                  <a:pt x="53975" y="6597650"/>
                </a:lnTo>
                <a:lnTo>
                  <a:pt x="73025" y="6561137"/>
                </a:lnTo>
                <a:lnTo>
                  <a:pt x="92075" y="6523037"/>
                </a:lnTo>
                <a:lnTo>
                  <a:pt x="109538" y="6488112"/>
                </a:lnTo>
                <a:lnTo>
                  <a:pt x="127000" y="6448425"/>
                </a:lnTo>
                <a:lnTo>
                  <a:pt x="142875" y="6407150"/>
                </a:lnTo>
                <a:lnTo>
                  <a:pt x="157163" y="6361112"/>
                </a:lnTo>
                <a:lnTo>
                  <a:pt x="168275" y="6311900"/>
                </a:lnTo>
                <a:lnTo>
                  <a:pt x="176213" y="6251575"/>
                </a:lnTo>
                <a:lnTo>
                  <a:pt x="179388" y="6183312"/>
                </a:lnTo>
                <a:lnTo>
                  <a:pt x="176213" y="6113462"/>
                </a:lnTo>
                <a:lnTo>
                  <a:pt x="168275" y="6056312"/>
                </a:lnTo>
                <a:lnTo>
                  <a:pt x="157163" y="6003925"/>
                </a:lnTo>
                <a:lnTo>
                  <a:pt x="142875" y="5956300"/>
                </a:lnTo>
                <a:lnTo>
                  <a:pt x="127000" y="5915025"/>
                </a:lnTo>
                <a:lnTo>
                  <a:pt x="107950" y="5876925"/>
                </a:lnTo>
                <a:lnTo>
                  <a:pt x="88900" y="5840412"/>
                </a:lnTo>
                <a:lnTo>
                  <a:pt x="69850" y="5802312"/>
                </a:lnTo>
                <a:lnTo>
                  <a:pt x="52388" y="5762625"/>
                </a:lnTo>
                <a:lnTo>
                  <a:pt x="34925" y="5721350"/>
                </a:lnTo>
                <a:lnTo>
                  <a:pt x="20638" y="5675312"/>
                </a:lnTo>
                <a:lnTo>
                  <a:pt x="11113" y="5622925"/>
                </a:lnTo>
                <a:lnTo>
                  <a:pt x="1588" y="5562600"/>
                </a:lnTo>
                <a:lnTo>
                  <a:pt x="0" y="5494337"/>
                </a:lnTo>
                <a:lnTo>
                  <a:pt x="1588" y="5426075"/>
                </a:lnTo>
                <a:lnTo>
                  <a:pt x="11113" y="5365750"/>
                </a:lnTo>
                <a:lnTo>
                  <a:pt x="20638" y="5313362"/>
                </a:lnTo>
                <a:lnTo>
                  <a:pt x="34925" y="5268912"/>
                </a:lnTo>
                <a:lnTo>
                  <a:pt x="52388" y="5226050"/>
                </a:lnTo>
                <a:lnTo>
                  <a:pt x="69850" y="5186362"/>
                </a:lnTo>
                <a:lnTo>
                  <a:pt x="88900" y="5149850"/>
                </a:lnTo>
                <a:lnTo>
                  <a:pt x="107950" y="5114925"/>
                </a:lnTo>
                <a:lnTo>
                  <a:pt x="127000" y="5075237"/>
                </a:lnTo>
                <a:lnTo>
                  <a:pt x="142875" y="5033962"/>
                </a:lnTo>
                <a:lnTo>
                  <a:pt x="157163" y="4987925"/>
                </a:lnTo>
                <a:lnTo>
                  <a:pt x="168275" y="4935537"/>
                </a:lnTo>
                <a:lnTo>
                  <a:pt x="176213" y="4875212"/>
                </a:lnTo>
                <a:lnTo>
                  <a:pt x="179388" y="4806950"/>
                </a:lnTo>
                <a:lnTo>
                  <a:pt x="176213" y="4738687"/>
                </a:lnTo>
                <a:lnTo>
                  <a:pt x="168275" y="4678362"/>
                </a:lnTo>
                <a:lnTo>
                  <a:pt x="157163" y="4625975"/>
                </a:lnTo>
                <a:lnTo>
                  <a:pt x="142875" y="4579937"/>
                </a:lnTo>
                <a:lnTo>
                  <a:pt x="127000" y="4537075"/>
                </a:lnTo>
                <a:lnTo>
                  <a:pt x="107950" y="4498975"/>
                </a:lnTo>
                <a:lnTo>
                  <a:pt x="69850" y="4424362"/>
                </a:lnTo>
                <a:lnTo>
                  <a:pt x="52388" y="4386262"/>
                </a:lnTo>
                <a:lnTo>
                  <a:pt x="34925" y="4343400"/>
                </a:lnTo>
                <a:lnTo>
                  <a:pt x="20638" y="4297362"/>
                </a:lnTo>
                <a:lnTo>
                  <a:pt x="11113" y="4244975"/>
                </a:lnTo>
                <a:lnTo>
                  <a:pt x="1588" y="4186237"/>
                </a:lnTo>
                <a:lnTo>
                  <a:pt x="0" y="4116387"/>
                </a:lnTo>
                <a:lnTo>
                  <a:pt x="1588" y="4048125"/>
                </a:lnTo>
                <a:lnTo>
                  <a:pt x="11113" y="3987800"/>
                </a:lnTo>
                <a:lnTo>
                  <a:pt x="20638" y="3935412"/>
                </a:lnTo>
                <a:lnTo>
                  <a:pt x="34925" y="3890962"/>
                </a:lnTo>
                <a:lnTo>
                  <a:pt x="52388" y="3848100"/>
                </a:lnTo>
                <a:lnTo>
                  <a:pt x="69850" y="3811587"/>
                </a:lnTo>
                <a:lnTo>
                  <a:pt x="107950" y="3736975"/>
                </a:lnTo>
                <a:lnTo>
                  <a:pt x="127000" y="3697287"/>
                </a:lnTo>
                <a:lnTo>
                  <a:pt x="142875" y="3656012"/>
                </a:lnTo>
                <a:lnTo>
                  <a:pt x="157163" y="3609975"/>
                </a:lnTo>
                <a:lnTo>
                  <a:pt x="168275" y="3557587"/>
                </a:lnTo>
                <a:lnTo>
                  <a:pt x="176213" y="3497262"/>
                </a:lnTo>
                <a:lnTo>
                  <a:pt x="179388" y="3427412"/>
                </a:lnTo>
                <a:lnTo>
                  <a:pt x="176213" y="3360737"/>
                </a:lnTo>
                <a:lnTo>
                  <a:pt x="168275" y="3300412"/>
                </a:lnTo>
                <a:lnTo>
                  <a:pt x="157163" y="3248025"/>
                </a:lnTo>
                <a:lnTo>
                  <a:pt x="142875" y="3201987"/>
                </a:lnTo>
                <a:lnTo>
                  <a:pt x="127000" y="3160712"/>
                </a:lnTo>
                <a:lnTo>
                  <a:pt x="107950" y="3121025"/>
                </a:lnTo>
                <a:lnTo>
                  <a:pt x="88900" y="3084512"/>
                </a:lnTo>
                <a:lnTo>
                  <a:pt x="69850" y="3046412"/>
                </a:lnTo>
                <a:lnTo>
                  <a:pt x="52388" y="3009900"/>
                </a:lnTo>
                <a:lnTo>
                  <a:pt x="34925" y="2967037"/>
                </a:lnTo>
                <a:lnTo>
                  <a:pt x="20638" y="2922587"/>
                </a:lnTo>
                <a:lnTo>
                  <a:pt x="11113" y="2868612"/>
                </a:lnTo>
                <a:lnTo>
                  <a:pt x="1588" y="2809875"/>
                </a:lnTo>
                <a:lnTo>
                  <a:pt x="0" y="2741612"/>
                </a:lnTo>
                <a:lnTo>
                  <a:pt x="1588" y="2671762"/>
                </a:lnTo>
                <a:lnTo>
                  <a:pt x="11113" y="2613025"/>
                </a:lnTo>
                <a:lnTo>
                  <a:pt x="20638" y="2560637"/>
                </a:lnTo>
                <a:lnTo>
                  <a:pt x="34925" y="2513012"/>
                </a:lnTo>
                <a:lnTo>
                  <a:pt x="52388" y="2471737"/>
                </a:lnTo>
                <a:lnTo>
                  <a:pt x="69850" y="2433637"/>
                </a:lnTo>
                <a:lnTo>
                  <a:pt x="88900" y="2395537"/>
                </a:lnTo>
                <a:lnTo>
                  <a:pt x="107950" y="2359025"/>
                </a:lnTo>
                <a:lnTo>
                  <a:pt x="127000" y="2319337"/>
                </a:lnTo>
                <a:lnTo>
                  <a:pt x="142875" y="2278062"/>
                </a:lnTo>
                <a:lnTo>
                  <a:pt x="157163" y="2232025"/>
                </a:lnTo>
                <a:lnTo>
                  <a:pt x="168275" y="2179637"/>
                </a:lnTo>
                <a:lnTo>
                  <a:pt x="176213" y="2119312"/>
                </a:lnTo>
                <a:lnTo>
                  <a:pt x="179388" y="2051050"/>
                </a:lnTo>
                <a:lnTo>
                  <a:pt x="176213" y="1982787"/>
                </a:lnTo>
                <a:lnTo>
                  <a:pt x="168275" y="1922462"/>
                </a:lnTo>
                <a:lnTo>
                  <a:pt x="157163" y="1870075"/>
                </a:lnTo>
                <a:lnTo>
                  <a:pt x="142875" y="1824037"/>
                </a:lnTo>
                <a:lnTo>
                  <a:pt x="127000" y="1782762"/>
                </a:lnTo>
                <a:lnTo>
                  <a:pt x="107950" y="1743075"/>
                </a:lnTo>
                <a:lnTo>
                  <a:pt x="88900" y="1708150"/>
                </a:lnTo>
                <a:lnTo>
                  <a:pt x="69850" y="1671637"/>
                </a:lnTo>
                <a:lnTo>
                  <a:pt x="52388" y="1631950"/>
                </a:lnTo>
                <a:lnTo>
                  <a:pt x="34925" y="1589087"/>
                </a:lnTo>
                <a:lnTo>
                  <a:pt x="20638" y="1544637"/>
                </a:lnTo>
                <a:lnTo>
                  <a:pt x="11113" y="1492250"/>
                </a:lnTo>
                <a:lnTo>
                  <a:pt x="1588" y="1431925"/>
                </a:lnTo>
                <a:lnTo>
                  <a:pt x="0" y="1363662"/>
                </a:lnTo>
                <a:lnTo>
                  <a:pt x="1588" y="1295400"/>
                </a:lnTo>
                <a:lnTo>
                  <a:pt x="11113" y="1235075"/>
                </a:lnTo>
                <a:lnTo>
                  <a:pt x="20638" y="1182687"/>
                </a:lnTo>
                <a:lnTo>
                  <a:pt x="34925" y="1136650"/>
                </a:lnTo>
                <a:lnTo>
                  <a:pt x="52388" y="1095375"/>
                </a:lnTo>
                <a:lnTo>
                  <a:pt x="69850" y="1055687"/>
                </a:lnTo>
                <a:lnTo>
                  <a:pt x="88900" y="1017587"/>
                </a:lnTo>
                <a:lnTo>
                  <a:pt x="107950" y="981075"/>
                </a:lnTo>
                <a:lnTo>
                  <a:pt x="127000" y="942975"/>
                </a:lnTo>
                <a:lnTo>
                  <a:pt x="142875" y="901700"/>
                </a:lnTo>
                <a:lnTo>
                  <a:pt x="157163" y="854075"/>
                </a:lnTo>
                <a:lnTo>
                  <a:pt x="168275" y="801687"/>
                </a:lnTo>
                <a:lnTo>
                  <a:pt x="176213" y="744537"/>
                </a:lnTo>
                <a:lnTo>
                  <a:pt x="179388" y="673100"/>
                </a:lnTo>
                <a:lnTo>
                  <a:pt x="176213" y="606425"/>
                </a:lnTo>
                <a:lnTo>
                  <a:pt x="168275" y="546100"/>
                </a:lnTo>
                <a:lnTo>
                  <a:pt x="157163" y="496887"/>
                </a:lnTo>
                <a:lnTo>
                  <a:pt x="142875" y="450850"/>
                </a:lnTo>
                <a:lnTo>
                  <a:pt x="127000" y="409575"/>
                </a:lnTo>
                <a:lnTo>
                  <a:pt x="109538" y="369887"/>
                </a:lnTo>
                <a:lnTo>
                  <a:pt x="92075" y="334962"/>
                </a:lnTo>
                <a:lnTo>
                  <a:pt x="73025" y="296862"/>
                </a:lnTo>
                <a:lnTo>
                  <a:pt x="53975" y="260350"/>
                </a:lnTo>
                <a:lnTo>
                  <a:pt x="38100" y="217487"/>
                </a:lnTo>
                <a:lnTo>
                  <a:pt x="22225" y="174625"/>
                </a:lnTo>
                <a:lnTo>
                  <a:pt x="12700" y="122237"/>
                </a:lnTo>
                <a:lnTo>
                  <a:pt x="4763" y="66675"/>
                </a:lnTo>
                <a:close/>
              </a:path>
            </a:pathLst>
          </a:custGeom>
        </p:spPr>
      </p:pic>
      <p:sp>
        <p:nvSpPr>
          <p:cNvPr id="9" name="TextBox 8">
            <a:extLst>
              <a:ext uri="{FF2B5EF4-FFF2-40B4-BE49-F238E27FC236}">
                <a16:creationId xmlns:a16="http://schemas.microsoft.com/office/drawing/2014/main" xmlns="" id="{BF17A141-43AB-1833-1928-CE6E898F93C0}"/>
              </a:ext>
            </a:extLst>
          </p:cNvPr>
          <p:cNvSpPr txBox="1"/>
          <p:nvPr/>
        </p:nvSpPr>
        <p:spPr>
          <a:xfrm>
            <a:off x="837516" y="5879593"/>
            <a:ext cx="3964673" cy="369332"/>
          </a:xfrm>
          <a:prstGeom prst="rect">
            <a:avLst/>
          </a:prstGeom>
          <a:noFill/>
        </p:spPr>
        <p:txBody>
          <a:bodyPr wrap="square" rtlCol="0">
            <a:spAutoFit/>
          </a:bodyPr>
          <a:lstStyle/>
          <a:p>
            <a:r>
              <a:rPr lang="en-US" dirty="0">
                <a:latin typeface="Calibri" panose="020F0502020204030204" pitchFamily="34" charset="0"/>
                <a:ea typeface="Calibri" panose="020F0502020204030204" pitchFamily="34" charset="0"/>
              </a:rPr>
              <a:t>Source: </a:t>
            </a:r>
            <a:r>
              <a:rPr lang="en-US" dirty="0" err="1">
                <a:latin typeface="Calibri" panose="020F0502020204030204" pitchFamily="34" charset="0"/>
                <a:ea typeface="Calibri" panose="020F0502020204030204" pitchFamily="34" charset="0"/>
              </a:rPr>
              <a:t>Y</a:t>
            </a:r>
            <a:r>
              <a:rPr lang="en-US" sz="1800" dirty="0" err="1">
                <a:effectLst/>
                <a:latin typeface="Calibri" panose="020F0502020204030204" pitchFamily="34" charset="0"/>
                <a:ea typeface="Calibri" panose="020F0502020204030204" pitchFamily="34" charset="0"/>
              </a:rPr>
              <a:t>ouMatter</a:t>
            </a:r>
            <a:r>
              <a:rPr lang="en-US" dirty="0">
                <a:latin typeface="Calibri" panose="020F0502020204030204" pitchFamily="34" charset="0"/>
                <a:ea typeface="Calibri" panose="020F0502020204030204" pitchFamily="34" charset="0"/>
              </a:rPr>
              <a:t>, 2020</a:t>
            </a:r>
            <a:endParaRPr lang="en-GB" dirty="0"/>
          </a:p>
        </p:txBody>
      </p:sp>
    </p:spTree>
    <p:extLst>
      <p:ext uri="{BB962C8B-B14F-4D97-AF65-F5344CB8AC3E}">
        <p14:creationId xmlns:p14="http://schemas.microsoft.com/office/powerpoint/2010/main" val="195696018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xmlns="" id="{CA77D789-9DE0-43A3-B196-F13CFECFAC1F}"/>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tel 1">
            <a:extLst>
              <a:ext uri="{FF2B5EF4-FFF2-40B4-BE49-F238E27FC236}">
                <a16:creationId xmlns:a16="http://schemas.microsoft.com/office/drawing/2014/main" xmlns="" id="{13EFC1A7-D6AA-0304-9287-B9778E0828FD}"/>
              </a:ext>
            </a:extLst>
          </p:cNvPr>
          <p:cNvSpPr>
            <a:spLocks noGrp="1"/>
          </p:cNvSpPr>
          <p:nvPr>
            <p:ph type="title"/>
          </p:nvPr>
        </p:nvSpPr>
        <p:spPr>
          <a:xfrm>
            <a:off x="765051" y="382385"/>
            <a:ext cx="6015897" cy="1492132"/>
          </a:xfrm>
        </p:spPr>
        <p:txBody>
          <a:bodyPr>
            <a:normAutofit/>
          </a:bodyPr>
          <a:lstStyle/>
          <a:p>
            <a:r>
              <a:rPr lang="en-GB" sz="2400" b="1" i="0">
                <a:effectLst/>
                <a:latin typeface="Montserrat" panose="00000500000000000000" pitchFamily="2" charset="0"/>
              </a:rPr>
              <a:t>3. How Urbanization Is Causing Deforestation (~5%)</a:t>
            </a:r>
            <a:br>
              <a:rPr lang="en-GB" sz="2400" b="1" i="0">
                <a:effectLst/>
                <a:latin typeface="Montserrat" panose="00000500000000000000" pitchFamily="2" charset="0"/>
              </a:rPr>
            </a:br>
            <a:endParaRPr lang="nb-NO" sz="2400"/>
          </a:p>
        </p:txBody>
      </p:sp>
      <p:sp>
        <p:nvSpPr>
          <p:cNvPr id="12" name="Rectangle 11">
            <a:extLst>
              <a:ext uri="{FF2B5EF4-FFF2-40B4-BE49-F238E27FC236}">
                <a16:creationId xmlns:a16="http://schemas.microsoft.com/office/drawing/2014/main" xmlns="" id="{F9BC648B-BC3C-4674-B1FD-2F9F1C6D753E}"/>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Plassholder for innhold 2">
            <a:extLst>
              <a:ext uri="{FF2B5EF4-FFF2-40B4-BE49-F238E27FC236}">
                <a16:creationId xmlns:a16="http://schemas.microsoft.com/office/drawing/2014/main" xmlns="" id="{D3CD5DCA-F483-6CC3-0CF7-10F9BD7001F9}"/>
              </a:ext>
            </a:extLst>
          </p:cNvPr>
          <p:cNvSpPr>
            <a:spLocks noGrp="1"/>
          </p:cNvSpPr>
          <p:nvPr>
            <p:ph idx="1"/>
          </p:nvPr>
        </p:nvSpPr>
        <p:spPr>
          <a:xfrm>
            <a:off x="765051" y="2286001"/>
            <a:ext cx="6015897" cy="3593591"/>
          </a:xfrm>
        </p:spPr>
        <p:txBody>
          <a:bodyPr>
            <a:normAutofit lnSpcReduction="10000"/>
          </a:bodyPr>
          <a:lstStyle/>
          <a:p>
            <a:pPr>
              <a:lnSpc>
                <a:spcPct val="100000"/>
              </a:lnSpc>
            </a:pPr>
            <a:r>
              <a:rPr lang="en-US" sz="1900" b="0" i="0" dirty="0">
                <a:effectLst/>
                <a:latin typeface="Montserrat" panose="00000500000000000000" pitchFamily="2" charset="0"/>
              </a:rPr>
              <a:t>Deforestation is also a result of the demographic shift that is pushing people from rural to urban regions (5 percent , according to FAO). By 2050, 68 percent of the world's population is projected to reside in urban areas, which is causing a rapid increase in housing and consumption locations. Additionally, when cities grow in size to accommodate more people, they push against the natural limitations that surround them, frequently resulting in deforestation. One of the causes of deforestation is due to this.</a:t>
            </a:r>
            <a:endParaRPr lang="nb-NO" sz="1900" dirty="0"/>
          </a:p>
        </p:txBody>
      </p:sp>
      <p:sp>
        <p:nvSpPr>
          <p:cNvPr id="4" name="Plassholder for bunntekst 3">
            <a:extLst>
              <a:ext uri="{FF2B5EF4-FFF2-40B4-BE49-F238E27FC236}">
                <a16:creationId xmlns:a16="http://schemas.microsoft.com/office/drawing/2014/main" xmlns="" id="{95738D3C-A56C-6F44-24EA-534A1F68FEAA}"/>
              </a:ext>
            </a:extLst>
          </p:cNvPr>
          <p:cNvSpPr>
            <a:spLocks noGrp="1"/>
          </p:cNvSpPr>
          <p:nvPr>
            <p:ph type="ftr" sz="quarter" idx="11"/>
          </p:nvPr>
        </p:nvSpPr>
        <p:spPr>
          <a:xfrm>
            <a:off x="3551973" y="6375679"/>
            <a:ext cx="3228975" cy="345796"/>
          </a:xfrm>
        </p:spPr>
        <p:txBody>
          <a:bodyPr>
            <a:normAutofit/>
          </a:bodyPr>
          <a:lstStyle/>
          <a:p>
            <a:pPr algn="r">
              <a:spcAft>
                <a:spcPts val="600"/>
              </a:spcAft>
            </a:pPr>
            <a:r>
              <a:rPr lang="en-US" sz="1100">
                <a:solidFill>
                  <a:prstClr val="black">
                    <a:lumMod val="65000"/>
                    <a:lumOff val="35000"/>
                  </a:prstClr>
                </a:solidFill>
              </a:rPr>
              <a:t>Project Number: 2020-1-UK01-KA227-SCH-094437</a:t>
            </a:r>
          </a:p>
        </p:txBody>
      </p:sp>
      <p:pic>
        <p:nvPicPr>
          <p:cNvPr id="6" name="Picture 5" descr="Houses in a subdivision">
            <a:extLst>
              <a:ext uri="{FF2B5EF4-FFF2-40B4-BE49-F238E27FC236}">
                <a16:creationId xmlns:a16="http://schemas.microsoft.com/office/drawing/2014/main" xmlns="" id="{DABF0D9C-47FA-2FCD-7452-E9EC626D8503}"/>
              </a:ext>
            </a:extLst>
          </p:cNvPr>
          <p:cNvPicPr>
            <a:picLocks noChangeAspect="1"/>
          </p:cNvPicPr>
          <p:nvPr/>
        </p:nvPicPr>
        <p:blipFill rotWithShape="1">
          <a:blip r:embed="rId2"/>
          <a:srcRect l="32528" r="20731" b="-1"/>
          <a:stretch/>
        </p:blipFill>
        <p:spPr>
          <a:xfrm>
            <a:off x="7389812" y="10"/>
            <a:ext cx="4802188" cy="6857990"/>
          </a:xfrm>
          <a:custGeom>
            <a:avLst/>
            <a:gdLst/>
            <a:ahLst/>
            <a:cxnLst/>
            <a:rect l="l" t="t" r="r" b="b"/>
            <a:pathLst>
              <a:path w="4802188" h="6858000">
                <a:moveTo>
                  <a:pt x="0" y="0"/>
                </a:moveTo>
                <a:lnTo>
                  <a:pt x="4802188" y="0"/>
                </a:lnTo>
                <a:lnTo>
                  <a:pt x="4802188" y="6858000"/>
                </a:lnTo>
                <a:lnTo>
                  <a:pt x="0" y="6858000"/>
                </a:lnTo>
                <a:lnTo>
                  <a:pt x="4763" y="6791325"/>
                </a:lnTo>
                <a:lnTo>
                  <a:pt x="12700" y="6735762"/>
                </a:lnTo>
                <a:lnTo>
                  <a:pt x="22225" y="6683375"/>
                </a:lnTo>
                <a:lnTo>
                  <a:pt x="38100" y="6640512"/>
                </a:lnTo>
                <a:lnTo>
                  <a:pt x="53975" y="6597650"/>
                </a:lnTo>
                <a:lnTo>
                  <a:pt x="73025" y="6561137"/>
                </a:lnTo>
                <a:lnTo>
                  <a:pt x="92075" y="6523037"/>
                </a:lnTo>
                <a:lnTo>
                  <a:pt x="109538" y="6488112"/>
                </a:lnTo>
                <a:lnTo>
                  <a:pt x="127000" y="6448425"/>
                </a:lnTo>
                <a:lnTo>
                  <a:pt x="142875" y="6407150"/>
                </a:lnTo>
                <a:lnTo>
                  <a:pt x="157163" y="6361112"/>
                </a:lnTo>
                <a:lnTo>
                  <a:pt x="168275" y="6311900"/>
                </a:lnTo>
                <a:lnTo>
                  <a:pt x="176213" y="6251575"/>
                </a:lnTo>
                <a:lnTo>
                  <a:pt x="179388" y="6183312"/>
                </a:lnTo>
                <a:lnTo>
                  <a:pt x="176213" y="6113462"/>
                </a:lnTo>
                <a:lnTo>
                  <a:pt x="168275" y="6056312"/>
                </a:lnTo>
                <a:lnTo>
                  <a:pt x="157163" y="6003925"/>
                </a:lnTo>
                <a:lnTo>
                  <a:pt x="142875" y="5956300"/>
                </a:lnTo>
                <a:lnTo>
                  <a:pt x="127000" y="5915025"/>
                </a:lnTo>
                <a:lnTo>
                  <a:pt x="107950" y="5876925"/>
                </a:lnTo>
                <a:lnTo>
                  <a:pt x="88900" y="5840412"/>
                </a:lnTo>
                <a:lnTo>
                  <a:pt x="69850" y="5802312"/>
                </a:lnTo>
                <a:lnTo>
                  <a:pt x="52388" y="5762625"/>
                </a:lnTo>
                <a:lnTo>
                  <a:pt x="34925" y="5721350"/>
                </a:lnTo>
                <a:lnTo>
                  <a:pt x="20638" y="5675312"/>
                </a:lnTo>
                <a:lnTo>
                  <a:pt x="11113" y="5622925"/>
                </a:lnTo>
                <a:lnTo>
                  <a:pt x="1588" y="5562600"/>
                </a:lnTo>
                <a:lnTo>
                  <a:pt x="0" y="5494337"/>
                </a:lnTo>
                <a:lnTo>
                  <a:pt x="1588" y="5426075"/>
                </a:lnTo>
                <a:lnTo>
                  <a:pt x="11113" y="5365750"/>
                </a:lnTo>
                <a:lnTo>
                  <a:pt x="20638" y="5313362"/>
                </a:lnTo>
                <a:lnTo>
                  <a:pt x="34925" y="5268912"/>
                </a:lnTo>
                <a:lnTo>
                  <a:pt x="52388" y="5226050"/>
                </a:lnTo>
                <a:lnTo>
                  <a:pt x="69850" y="5186362"/>
                </a:lnTo>
                <a:lnTo>
                  <a:pt x="88900" y="5149850"/>
                </a:lnTo>
                <a:lnTo>
                  <a:pt x="107950" y="5114925"/>
                </a:lnTo>
                <a:lnTo>
                  <a:pt x="127000" y="5075237"/>
                </a:lnTo>
                <a:lnTo>
                  <a:pt x="142875" y="5033962"/>
                </a:lnTo>
                <a:lnTo>
                  <a:pt x="157163" y="4987925"/>
                </a:lnTo>
                <a:lnTo>
                  <a:pt x="168275" y="4935537"/>
                </a:lnTo>
                <a:lnTo>
                  <a:pt x="176213" y="4875212"/>
                </a:lnTo>
                <a:lnTo>
                  <a:pt x="179388" y="4806950"/>
                </a:lnTo>
                <a:lnTo>
                  <a:pt x="176213" y="4738687"/>
                </a:lnTo>
                <a:lnTo>
                  <a:pt x="168275" y="4678362"/>
                </a:lnTo>
                <a:lnTo>
                  <a:pt x="157163" y="4625975"/>
                </a:lnTo>
                <a:lnTo>
                  <a:pt x="142875" y="4579937"/>
                </a:lnTo>
                <a:lnTo>
                  <a:pt x="127000" y="4537075"/>
                </a:lnTo>
                <a:lnTo>
                  <a:pt x="107950" y="4498975"/>
                </a:lnTo>
                <a:lnTo>
                  <a:pt x="69850" y="4424362"/>
                </a:lnTo>
                <a:lnTo>
                  <a:pt x="52388" y="4386262"/>
                </a:lnTo>
                <a:lnTo>
                  <a:pt x="34925" y="4343400"/>
                </a:lnTo>
                <a:lnTo>
                  <a:pt x="20638" y="4297362"/>
                </a:lnTo>
                <a:lnTo>
                  <a:pt x="11113" y="4244975"/>
                </a:lnTo>
                <a:lnTo>
                  <a:pt x="1588" y="4186237"/>
                </a:lnTo>
                <a:lnTo>
                  <a:pt x="0" y="4116387"/>
                </a:lnTo>
                <a:lnTo>
                  <a:pt x="1588" y="4048125"/>
                </a:lnTo>
                <a:lnTo>
                  <a:pt x="11113" y="3987800"/>
                </a:lnTo>
                <a:lnTo>
                  <a:pt x="20638" y="3935412"/>
                </a:lnTo>
                <a:lnTo>
                  <a:pt x="34925" y="3890962"/>
                </a:lnTo>
                <a:lnTo>
                  <a:pt x="52388" y="3848100"/>
                </a:lnTo>
                <a:lnTo>
                  <a:pt x="69850" y="3811587"/>
                </a:lnTo>
                <a:lnTo>
                  <a:pt x="107950" y="3736975"/>
                </a:lnTo>
                <a:lnTo>
                  <a:pt x="127000" y="3697287"/>
                </a:lnTo>
                <a:lnTo>
                  <a:pt x="142875" y="3656012"/>
                </a:lnTo>
                <a:lnTo>
                  <a:pt x="157163" y="3609975"/>
                </a:lnTo>
                <a:lnTo>
                  <a:pt x="168275" y="3557587"/>
                </a:lnTo>
                <a:lnTo>
                  <a:pt x="176213" y="3497262"/>
                </a:lnTo>
                <a:lnTo>
                  <a:pt x="179388" y="3427412"/>
                </a:lnTo>
                <a:lnTo>
                  <a:pt x="176213" y="3360737"/>
                </a:lnTo>
                <a:lnTo>
                  <a:pt x="168275" y="3300412"/>
                </a:lnTo>
                <a:lnTo>
                  <a:pt x="157163" y="3248025"/>
                </a:lnTo>
                <a:lnTo>
                  <a:pt x="142875" y="3201987"/>
                </a:lnTo>
                <a:lnTo>
                  <a:pt x="127000" y="3160712"/>
                </a:lnTo>
                <a:lnTo>
                  <a:pt x="107950" y="3121025"/>
                </a:lnTo>
                <a:lnTo>
                  <a:pt x="88900" y="3084512"/>
                </a:lnTo>
                <a:lnTo>
                  <a:pt x="69850" y="3046412"/>
                </a:lnTo>
                <a:lnTo>
                  <a:pt x="52388" y="3009900"/>
                </a:lnTo>
                <a:lnTo>
                  <a:pt x="34925" y="2967037"/>
                </a:lnTo>
                <a:lnTo>
                  <a:pt x="20638" y="2922587"/>
                </a:lnTo>
                <a:lnTo>
                  <a:pt x="11113" y="2868612"/>
                </a:lnTo>
                <a:lnTo>
                  <a:pt x="1588" y="2809875"/>
                </a:lnTo>
                <a:lnTo>
                  <a:pt x="0" y="2741612"/>
                </a:lnTo>
                <a:lnTo>
                  <a:pt x="1588" y="2671762"/>
                </a:lnTo>
                <a:lnTo>
                  <a:pt x="11113" y="2613025"/>
                </a:lnTo>
                <a:lnTo>
                  <a:pt x="20638" y="2560637"/>
                </a:lnTo>
                <a:lnTo>
                  <a:pt x="34925" y="2513012"/>
                </a:lnTo>
                <a:lnTo>
                  <a:pt x="52388" y="2471737"/>
                </a:lnTo>
                <a:lnTo>
                  <a:pt x="69850" y="2433637"/>
                </a:lnTo>
                <a:lnTo>
                  <a:pt x="88900" y="2395537"/>
                </a:lnTo>
                <a:lnTo>
                  <a:pt x="107950" y="2359025"/>
                </a:lnTo>
                <a:lnTo>
                  <a:pt x="127000" y="2319337"/>
                </a:lnTo>
                <a:lnTo>
                  <a:pt x="142875" y="2278062"/>
                </a:lnTo>
                <a:lnTo>
                  <a:pt x="157163" y="2232025"/>
                </a:lnTo>
                <a:lnTo>
                  <a:pt x="168275" y="2179637"/>
                </a:lnTo>
                <a:lnTo>
                  <a:pt x="176213" y="2119312"/>
                </a:lnTo>
                <a:lnTo>
                  <a:pt x="179388" y="2051050"/>
                </a:lnTo>
                <a:lnTo>
                  <a:pt x="176213" y="1982787"/>
                </a:lnTo>
                <a:lnTo>
                  <a:pt x="168275" y="1922462"/>
                </a:lnTo>
                <a:lnTo>
                  <a:pt x="157163" y="1870075"/>
                </a:lnTo>
                <a:lnTo>
                  <a:pt x="142875" y="1824037"/>
                </a:lnTo>
                <a:lnTo>
                  <a:pt x="127000" y="1782762"/>
                </a:lnTo>
                <a:lnTo>
                  <a:pt x="107950" y="1743075"/>
                </a:lnTo>
                <a:lnTo>
                  <a:pt x="88900" y="1708150"/>
                </a:lnTo>
                <a:lnTo>
                  <a:pt x="69850" y="1671637"/>
                </a:lnTo>
                <a:lnTo>
                  <a:pt x="52388" y="1631950"/>
                </a:lnTo>
                <a:lnTo>
                  <a:pt x="34925" y="1589087"/>
                </a:lnTo>
                <a:lnTo>
                  <a:pt x="20638" y="1544637"/>
                </a:lnTo>
                <a:lnTo>
                  <a:pt x="11113" y="1492250"/>
                </a:lnTo>
                <a:lnTo>
                  <a:pt x="1588" y="1431925"/>
                </a:lnTo>
                <a:lnTo>
                  <a:pt x="0" y="1363662"/>
                </a:lnTo>
                <a:lnTo>
                  <a:pt x="1588" y="1295400"/>
                </a:lnTo>
                <a:lnTo>
                  <a:pt x="11113" y="1235075"/>
                </a:lnTo>
                <a:lnTo>
                  <a:pt x="20638" y="1182687"/>
                </a:lnTo>
                <a:lnTo>
                  <a:pt x="34925" y="1136650"/>
                </a:lnTo>
                <a:lnTo>
                  <a:pt x="52388" y="1095375"/>
                </a:lnTo>
                <a:lnTo>
                  <a:pt x="69850" y="1055687"/>
                </a:lnTo>
                <a:lnTo>
                  <a:pt x="88900" y="1017587"/>
                </a:lnTo>
                <a:lnTo>
                  <a:pt x="107950" y="981075"/>
                </a:lnTo>
                <a:lnTo>
                  <a:pt x="127000" y="942975"/>
                </a:lnTo>
                <a:lnTo>
                  <a:pt x="142875" y="901700"/>
                </a:lnTo>
                <a:lnTo>
                  <a:pt x="157163" y="854075"/>
                </a:lnTo>
                <a:lnTo>
                  <a:pt x="168275" y="801687"/>
                </a:lnTo>
                <a:lnTo>
                  <a:pt x="176213" y="744537"/>
                </a:lnTo>
                <a:lnTo>
                  <a:pt x="179388" y="673100"/>
                </a:lnTo>
                <a:lnTo>
                  <a:pt x="176213" y="606425"/>
                </a:lnTo>
                <a:lnTo>
                  <a:pt x="168275" y="546100"/>
                </a:lnTo>
                <a:lnTo>
                  <a:pt x="157163" y="496887"/>
                </a:lnTo>
                <a:lnTo>
                  <a:pt x="142875" y="450850"/>
                </a:lnTo>
                <a:lnTo>
                  <a:pt x="127000" y="409575"/>
                </a:lnTo>
                <a:lnTo>
                  <a:pt x="109538" y="369887"/>
                </a:lnTo>
                <a:lnTo>
                  <a:pt x="92075" y="334962"/>
                </a:lnTo>
                <a:lnTo>
                  <a:pt x="73025" y="296862"/>
                </a:lnTo>
                <a:lnTo>
                  <a:pt x="53975" y="260350"/>
                </a:lnTo>
                <a:lnTo>
                  <a:pt x="38100" y="217487"/>
                </a:lnTo>
                <a:lnTo>
                  <a:pt x="22225" y="174625"/>
                </a:lnTo>
                <a:lnTo>
                  <a:pt x="12700" y="122237"/>
                </a:lnTo>
                <a:lnTo>
                  <a:pt x="4763" y="66675"/>
                </a:lnTo>
                <a:close/>
              </a:path>
            </a:pathLst>
          </a:custGeom>
        </p:spPr>
      </p:pic>
      <p:sp>
        <p:nvSpPr>
          <p:cNvPr id="8" name="TextBox 7">
            <a:extLst>
              <a:ext uri="{FF2B5EF4-FFF2-40B4-BE49-F238E27FC236}">
                <a16:creationId xmlns:a16="http://schemas.microsoft.com/office/drawing/2014/main" xmlns="" id="{F49C0D65-9B9C-64B8-A729-0F8101B13C6D}"/>
              </a:ext>
            </a:extLst>
          </p:cNvPr>
          <p:cNvSpPr txBox="1"/>
          <p:nvPr/>
        </p:nvSpPr>
        <p:spPr>
          <a:xfrm>
            <a:off x="892328" y="5879592"/>
            <a:ext cx="3964673" cy="369332"/>
          </a:xfrm>
          <a:prstGeom prst="rect">
            <a:avLst/>
          </a:prstGeom>
          <a:noFill/>
        </p:spPr>
        <p:txBody>
          <a:bodyPr wrap="square" rtlCol="0">
            <a:spAutoFit/>
          </a:bodyPr>
          <a:lstStyle/>
          <a:p>
            <a:r>
              <a:rPr lang="en-US" dirty="0">
                <a:latin typeface="Calibri" panose="020F0502020204030204" pitchFamily="34" charset="0"/>
                <a:ea typeface="Calibri" panose="020F0502020204030204" pitchFamily="34" charset="0"/>
              </a:rPr>
              <a:t>Source: FAO, 2016 via </a:t>
            </a:r>
            <a:r>
              <a:rPr lang="en-US" dirty="0" err="1">
                <a:latin typeface="Calibri" panose="020F0502020204030204" pitchFamily="34" charset="0"/>
                <a:ea typeface="Calibri" panose="020F0502020204030204" pitchFamily="34" charset="0"/>
              </a:rPr>
              <a:t>Y</a:t>
            </a:r>
            <a:r>
              <a:rPr lang="en-US" sz="1800" dirty="0" err="1">
                <a:effectLst/>
                <a:latin typeface="Calibri" panose="020F0502020204030204" pitchFamily="34" charset="0"/>
                <a:ea typeface="Calibri" panose="020F0502020204030204" pitchFamily="34" charset="0"/>
              </a:rPr>
              <a:t>ouMatter</a:t>
            </a:r>
            <a:r>
              <a:rPr lang="en-US" dirty="0">
                <a:latin typeface="Calibri" panose="020F0502020204030204" pitchFamily="34" charset="0"/>
                <a:ea typeface="Calibri" panose="020F0502020204030204" pitchFamily="34" charset="0"/>
              </a:rPr>
              <a:t>, 2020</a:t>
            </a:r>
            <a:endParaRPr lang="en-GB" dirty="0"/>
          </a:p>
        </p:txBody>
      </p:sp>
    </p:spTree>
    <p:extLst>
      <p:ext uri="{BB962C8B-B14F-4D97-AF65-F5344CB8AC3E}">
        <p14:creationId xmlns:p14="http://schemas.microsoft.com/office/powerpoint/2010/main" val="206354649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xmlns="" id="{CA77D789-9DE0-43A3-B196-F13CFECFAC1F}"/>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tel 1">
            <a:extLst>
              <a:ext uri="{FF2B5EF4-FFF2-40B4-BE49-F238E27FC236}">
                <a16:creationId xmlns:a16="http://schemas.microsoft.com/office/drawing/2014/main" xmlns="" id="{35F28543-A154-C34C-AF6B-293A9C0BDD6D}"/>
              </a:ext>
            </a:extLst>
          </p:cNvPr>
          <p:cNvSpPr>
            <a:spLocks noGrp="1"/>
          </p:cNvSpPr>
          <p:nvPr>
            <p:ph type="title"/>
          </p:nvPr>
        </p:nvSpPr>
        <p:spPr>
          <a:xfrm>
            <a:off x="765051" y="382385"/>
            <a:ext cx="6015897" cy="1492132"/>
          </a:xfrm>
        </p:spPr>
        <p:txBody>
          <a:bodyPr>
            <a:normAutofit/>
          </a:bodyPr>
          <a:lstStyle/>
          <a:p>
            <a:r>
              <a:rPr lang="en-GB" sz="2400" b="1" i="0">
                <a:effectLst/>
                <a:latin typeface="Montserrat" panose="00000500000000000000" pitchFamily="2" charset="0"/>
              </a:rPr>
              <a:t>Deforestation Effects – How Does Deforestation Affect The Environment?</a:t>
            </a:r>
            <a:br>
              <a:rPr lang="en-GB" sz="2400" b="1" i="0">
                <a:effectLst/>
                <a:latin typeface="Montserrat" panose="00000500000000000000" pitchFamily="2" charset="0"/>
              </a:rPr>
            </a:br>
            <a:endParaRPr lang="nb-NO" sz="2400"/>
          </a:p>
        </p:txBody>
      </p:sp>
      <p:sp>
        <p:nvSpPr>
          <p:cNvPr id="12" name="Rectangle 11">
            <a:extLst>
              <a:ext uri="{FF2B5EF4-FFF2-40B4-BE49-F238E27FC236}">
                <a16:creationId xmlns:a16="http://schemas.microsoft.com/office/drawing/2014/main" xmlns="" id="{F9BC648B-BC3C-4674-B1FD-2F9F1C6D753E}"/>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Plassholder for innhold 2">
            <a:extLst>
              <a:ext uri="{FF2B5EF4-FFF2-40B4-BE49-F238E27FC236}">
                <a16:creationId xmlns:a16="http://schemas.microsoft.com/office/drawing/2014/main" xmlns="" id="{2638DD24-2EBC-D007-094F-58B60D40EB6A}"/>
              </a:ext>
            </a:extLst>
          </p:cNvPr>
          <p:cNvSpPr>
            <a:spLocks noGrp="1"/>
          </p:cNvSpPr>
          <p:nvPr>
            <p:ph idx="1"/>
          </p:nvPr>
        </p:nvSpPr>
        <p:spPr>
          <a:xfrm>
            <a:off x="765051" y="2286001"/>
            <a:ext cx="6015897" cy="3593591"/>
          </a:xfrm>
        </p:spPr>
        <p:txBody>
          <a:bodyPr>
            <a:normAutofit/>
          </a:bodyPr>
          <a:lstStyle/>
          <a:p>
            <a:r>
              <a:rPr lang="en-US" b="0" i="0" dirty="0">
                <a:effectLst/>
                <a:latin typeface="Montserrat" panose="00000500000000000000" pitchFamily="2" charset="0"/>
              </a:rPr>
              <a:t>The effects of deforestation on natural ecosystems are extensive, and they seriously </a:t>
            </a:r>
            <a:r>
              <a:rPr lang="en-US" b="0" i="0" dirty="0" err="1" smtClean="0">
                <a:effectLst/>
                <a:latin typeface="Montserrat" panose="00000500000000000000" pitchFamily="2" charset="0"/>
              </a:rPr>
              <a:t>jeopardise</a:t>
            </a:r>
            <a:r>
              <a:rPr lang="en-US" b="0" i="0" dirty="0" smtClean="0">
                <a:effectLst/>
                <a:latin typeface="Montserrat" panose="00000500000000000000" pitchFamily="2" charset="0"/>
              </a:rPr>
              <a:t> </a:t>
            </a:r>
            <a:r>
              <a:rPr lang="en-US" b="0" i="0" dirty="0">
                <a:effectLst/>
                <a:latin typeface="Montserrat" panose="00000500000000000000" pitchFamily="2" charset="0"/>
              </a:rPr>
              <a:t>the planet's capacity for resilience. To further understand why deforestation is terrible for the environment, let's look at its primary repercussions.</a:t>
            </a:r>
            <a:endParaRPr lang="nb-NO" dirty="0"/>
          </a:p>
        </p:txBody>
      </p:sp>
      <p:sp>
        <p:nvSpPr>
          <p:cNvPr id="4" name="Plassholder for bunntekst 3">
            <a:extLst>
              <a:ext uri="{FF2B5EF4-FFF2-40B4-BE49-F238E27FC236}">
                <a16:creationId xmlns:a16="http://schemas.microsoft.com/office/drawing/2014/main" xmlns="" id="{94E08F05-9966-D680-7606-9E32C2EE65CF}"/>
              </a:ext>
            </a:extLst>
          </p:cNvPr>
          <p:cNvSpPr>
            <a:spLocks noGrp="1"/>
          </p:cNvSpPr>
          <p:nvPr>
            <p:ph type="ftr" sz="quarter" idx="11"/>
          </p:nvPr>
        </p:nvSpPr>
        <p:spPr>
          <a:xfrm>
            <a:off x="3551973" y="6375679"/>
            <a:ext cx="3228975" cy="345796"/>
          </a:xfrm>
        </p:spPr>
        <p:txBody>
          <a:bodyPr>
            <a:normAutofit/>
          </a:bodyPr>
          <a:lstStyle/>
          <a:p>
            <a:pPr algn="r">
              <a:spcAft>
                <a:spcPts val="600"/>
              </a:spcAft>
            </a:pPr>
            <a:r>
              <a:rPr lang="en-US" sz="1100">
                <a:solidFill>
                  <a:prstClr val="black">
                    <a:lumMod val="65000"/>
                    <a:lumOff val="35000"/>
                  </a:prstClr>
                </a:solidFill>
              </a:rPr>
              <a:t>Project Number: 2020-1-UK01-KA227-SCH-094437</a:t>
            </a:r>
          </a:p>
        </p:txBody>
      </p:sp>
      <p:pic>
        <p:nvPicPr>
          <p:cNvPr id="6" name="Picture 5" descr="Piles of logs">
            <a:extLst>
              <a:ext uri="{FF2B5EF4-FFF2-40B4-BE49-F238E27FC236}">
                <a16:creationId xmlns:a16="http://schemas.microsoft.com/office/drawing/2014/main" xmlns="" id="{8917E0A0-7A24-79BF-DC63-BDB4E5DA55A4}"/>
              </a:ext>
            </a:extLst>
          </p:cNvPr>
          <p:cNvPicPr>
            <a:picLocks noChangeAspect="1"/>
          </p:cNvPicPr>
          <p:nvPr/>
        </p:nvPicPr>
        <p:blipFill rotWithShape="1">
          <a:blip r:embed="rId2"/>
          <a:srcRect l="7535" r="45724" b="-1"/>
          <a:stretch/>
        </p:blipFill>
        <p:spPr>
          <a:xfrm>
            <a:off x="7389812" y="10"/>
            <a:ext cx="4802188" cy="6857990"/>
          </a:xfrm>
          <a:custGeom>
            <a:avLst/>
            <a:gdLst/>
            <a:ahLst/>
            <a:cxnLst/>
            <a:rect l="l" t="t" r="r" b="b"/>
            <a:pathLst>
              <a:path w="4802188" h="6858000">
                <a:moveTo>
                  <a:pt x="0" y="0"/>
                </a:moveTo>
                <a:lnTo>
                  <a:pt x="4802188" y="0"/>
                </a:lnTo>
                <a:lnTo>
                  <a:pt x="4802188" y="6858000"/>
                </a:lnTo>
                <a:lnTo>
                  <a:pt x="0" y="6858000"/>
                </a:lnTo>
                <a:lnTo>
                  <a:pt x="4763" y="6791325"/>
                </a:lnTo>
                <a:lnTo>
                  <a:pt x="12700" y="6735762"/>
                </a:lnTo>
                <a:lnTo>
                  <a:pt x="22225" y="6683375"/>
                </a:lnTo>
                <a:lnTo>
                  <a:pt x="38100" y="6640512"/>
                </a:lnTo>
                <a:lnTo>
                  <a:pt x="53975" y="6597650"/>
                </a:lnTo>
                <a:lnTo>
                  <a:pt x="73025" y="6561137"/>
                </a:lnTo>
                <a:lnTo>
                  <a:pt x="92075" y="6523037"/>
                </a:lnTo>
                <a:lnTo>
                  <a:pt x="109538" y="6488112"/>
                </a:lnTo>
                <a:lnTo>
                  <a:pt x="127000" y="6448425"/>
                </a:lnTo>
                <a:lnTo>
                  <a:pt x="142875" y="6407150"/>
                </a:lnTo>
                <a:lnTo>
                  <a:pt x="157163" y="6361112"/>
                </a:lnTo>
                <a:lnTo>
                  <a:pt x="168275" y="6311900"/>
                </a:lnTo>
                <a:lnTo>
                  <a:pt x="176213" y="6251575"/>
                </a:lnTo>
                <a:lnTo>
                  <a:pt x="179388" y="6183312"/>
                </a:lnTo>
                <a:lnTo>
                  <a:pt x="176213" y="6113462"/>
                </a:lnTo>
                <a:lnTo>
                  <a:pt x="168275" y="6056312"/>
                </a:lnTo>
                <a:lnTo>
                  <a:pt x="157163" y="6003925"/>
                </a:lnTo>
                <a:lnTo>
                  <a:pt x="142875" y="5956300"/>
                </a:lnTo>
                <a:lnTo>
                  <a:pt x="127000" y="5915025"/>
                </a:lnTo>
                <a:lnTo>
                  <a:pt x="107950" y="5876925"/>
                </a:lnTo>
                <a:lnTo>
                  <a:pt x="88900" y="5840412"/>
                </a:lnTo>
                <a:lnTo>
                  <a:pt x="69850" y="5802312"/>
                </a:lnTo>
                <a:lnTo>
                  <a:pt x="52388" y="5762625"/>
                </a:lnTo>
                <a:lnTo>
                  <a:pt x="34925" y="5721350"/>
                </a:lnTo>
                <a:lnTo>
                  <a:pt x="20638" y="5675312"/>
                </a:lnTo>
                <a:lnTo>
                  <a:pt x="11113" y="5622925"/>
                </a:lnTo>
                <a:lnTo>
                  <a:pt x="1588" y="5562600"/>
                </a:lnTo>
                <a:lnTo>
                  <a:pt x="0" y="5494337"/>
                </a:lnTo>
                <a:lnTo>
                  <a:pt x="1588" y="5426075"/>
                </a:lnTo>
                <a:lnTo>
                  <a:pt x="11113" y="5365750"/>
                </a:lnTo>
                <a:lnTo>
                  <a:pt x="20638" y="5313362"/>
                </a:lnTo>
                <a:lnTo>
                  <a:pt x="34925" y="5268912"/>
                </a:lnTo>
                <a:lnTo>
                  <a:pt x="52388" y="5226050"/>
                </a:lnTo>
                <a:lnTo>
                  <a:pt x="69850" y="5186362"/>
                </a:lnTo>
                <a:lnTo>
                  <a:pt x="88900" y="5149850"/>
                </a:lnTo>
                <a:lnTo>
                  <a:pt x="107950" y="5114925"/>
                </a:lnTo>
                <a:lnTo>
                  <a:pt x="127000" y="5075237"/>
                </a:lnTo>
                <a:lnTo>
                  <a:pt x="142875" y="5033962"/>
                </a:lnTo>
                <a:lnTo>
                  <a:pt x="157163" y="4987925"/>
                </a:lnTo>
                <a:lnTo>
                  <a:pt x="168275" y="4935537"/>
                </a:lnTo>
                <a:lnTo>
                  <a:pt x="176213" y="4875212"/>
                </a:lnTo>
                <a:lnTo>
                  <a:pt x="179388" y="4806950"/>
                </a:lnTo>
                <a:lnTo>
                  <a:pt x="176213" y="4738687"/>
                </a:lnTo>
                <a:lnTo>
                  <a:pt x="168275" y="4678362"/>
                </a:lnTo>
                <a:lnTo>
                  <a:pt x="157163" y="4625975"/>
                </a:lnTo>
                <a:lnTo>
                  <a:pt x="142875" y="4579937"/>
                </a:lnTo>
                <a:lnTo>
                  <a:pt x="127000" y="4537075"/>
                </a:lnTo>
                <a:lnTo>
                  <a:pt x="107950" y="4498975"/>
                </a:lnTo>
                <a:lnTo>
                  <a:pt x="69850" y="4424362"/>
                </a:lnTo>
                <a:lnTo>
                  <a:pt x="52388" y="4386262"/>
                </a:lnTo>
                <a:lnTo>
                  <a:pt x="34925" y="4343400"/>
                </a:lnTo>
                <a:lnTo>
                  <a:pt x="20638" y="4297362"/>
                </a:lnTo>
                <a:lnTo>
                  <a:pt x="11113" y="4244975"/>
                </a:lnTo>
                <a:lnTo>
                  <a:pt x="1588" y="4186237"/>
                </a:lnTo>
                <a:lnTo>
                  <a:pt x="0" y="4116387"/>
                </a:lnTo>
                <a:lnTo>
                  <a:pt x="1588" y="4048125"/>
                </a:lnTo>
                <a:lnTo>
                  <a:pt x="11113" y="3987800"/>
                </a:lnTo>
                <a:lnTo>
                  <a:pt x="20638" y="3935412"/>
                </a:lnTo>
                <a:lnTo>
                  <a:pt x="34925" y="3890962"/>
                </a:lnTo>
                <a:lnTo>
                  <a:pt x="52388" y="3848100"/>
                </a:lnTo>
                <a:lnTo>
                  <a:pt x="69850" y="3811587"/>
                </a:lnTo>
                <a:lnTo>
                  <a:pt x="107950" y="3736975"/>
                </a:lnTo>
                <a:lnTo>
                  <a:pt x="127000" y="3697287"/>
                </a:lnTo>
                <a:lnTo>
                  <a:pt x="142875" y="3656012"/>
                </a:lnTo>
                <a:lnTo>
                  <a:pt x="157163" y="3609975"/>
                </a:lnTo>
                <a:lnTo>
                  <a:pt x="168275" y="3557587"/>
                </a:lnTo>
                <a:lnTo>
                  <a:pt x="176213" y="3497262"/>
                </a:lnTo>
                <a:lnTo>
                  <a:pt x="179388" y="3427412"/>
                </a:lnTo>
                <a:lnTo>
                  <a:pt x="176213" y="3360737"/>
                </a:lnTo>
                <a:lnTo>
                  <a:pt x="168275" y="3300412"/>
                </a:lnTo>
                <a:lnTo>
                  <a:pt x="157163" y="3248025"/>
                </a:lnTo>
                <a:lnTo>
                  <a:pt x="142875" y="3201987"/>
                </a:lnTo>
                <a:lnTo>
                  <a:pt x="127000" y="3160712"/>
                </a:lnTo>
                <a:lnTo>
                  <a:pt x="107950" y="3121025"/>
                </a:lnTo>
                <a:lnTo>
                  <a:pt x="88900" y="3084512"/>
                </a:lnTo>
                <a:lnTo>
                  <a:pt x="69850" y="3046412"/>
                </a:lnTo>
                <a:lnTo>
                  <a:pt x="52388" y="3009900"/>
                </a:lnTo>
                <a:lnTo>
                  <a:pt x="34925" y="2967037"/>
                </a:lnTo>
                <a:lnTo>
                  <a:pt x="20638" y="2922587"/>
                </a:lnTo>
                <a:lnTo>
                  <a:pt x="11113" y="2868612"/>
                </a:lnTo>
                <a:lnTo>
                  <a:pt x="1588" y="2809875"/>
                </a:lnTo>
                <a:lnTo>
                  <a:pt x="0" y="2741612"/>
                </a:lnTo>
                <a:lnTo>
                  <a:pt x="1588" y="2671762"/>
                </a:lnTo>
                <a:lnTo>
                  <a:pt x="11113" y="2613025"/>
                </a:lnTo>
                <a:lnTo>
                  <a:pt x="20638" y="2560637"/>
                </a:lnTo>
                <a:lnTo>
                  <a:pt x="34925" y="2513012"/>
                </a:lnTo>
                <a:lnTo>
                  <a:pt x="52388" y="2471737"/>
                </a:lnTo>
                <a:lnTo>
                  <a:pt x="69850" y="2433637"/>
                </a:lnTo>
                <a:lnTo>
                  <a:pt x="88900" y="2395537"/>
                </a:lnTo>
                <a:lnTo>
                  <a:pt x="107950" y="2359025"/>
                </a:lnTo>
                <a:lnTo>
                  <a:pt x="127000" y="2319337"/>
                </a:lnTo>
                <a:lnTo>
                  <a:pt x="142875" y="2278062"/>
                </a:lnTo>
                <a:lnTo>
                  <a:pt x="157163" y="2232025"/>
                </a:lnTo>
                <a:lnTo>
                  <a:pt x="168275" y="2179637"/>
                </a:lnTo>
                <a:lnTo>
                  <a:pt x="176213" y="2119312"/>
                </a:lnTo>
                <a:lnTo>
                  <a:pt x="179388" y="2051050"/>
                </a:lnTo>
                <a:lnTo>
                  <a:pt x="176213" y="1982787"/>
                </a:lnTo>
                <a:lnTo>
                  <a:pt x="168275" y="1922462"/>
                </a:lnTo>
                <a:lnTo>
                  <a:pt x="157163" y="1870075"/>
                </a:lnTo>
                <a:lnTo>
                  <a:pt x="142875" y="1824037"/>
                </a:lnTo>
                <a:lnTo>
                  <a:pt x="127000" y="1782762"/>
                </a:lnTo>
                <a:lnTo>
                  <a:pt x="107950" y="1743075"/>
                </a:lnTo>
                <a:lnTo>
                  <a:pt x="88900" y="1708150"/>
                </a:lnTo>
                <a:lnTo>
                  <a:pt x="69850" y="1671637"/>
                </a:lnTo>
                <a:lnTo>
                  <a:pt x="52388" y="1631950"/>
                </a:lnTo>
                <a:lnTo>
                  <a:pt x="34925" y="1589087"/>
                </a:lnTo>
                <a:lnTo>
                  <a:pt x="20638" y="1544637"/>
                </a:lnTo>
                <a:lnTo>
                  <a:pt x="11113" y="1492250"/>
                </a:lnTo>
                <a:lnTo>
                  <a:pt x="1588" y="1431925"/>
                </a:lnTo>
                <a:lnTo>
                  <a:pt x="0" y="1363662"/>
                </a:lnTo>
                <a:lnTo>
                  <a:pt x="1588" y="1295400"/>
                </a:lnTo>
                <a:lnTo>
                  <a:pt x="11113" y="1235075"/>
                </a:lnTo>
                <a:lnTo>
                  <a:pt x="20638" y="1182687"/>
                </a:lnTo>
                <a:lnTo>
                  <a:pt x="34925" y="1136650"/>
                </a:lnTo>
                <a:lnTo>
                  <a:pt x="52388" y="1095375"/>
                </a:lnTo>
                <a:lnTo>
                  <a:pt x="69850" y="1055687"/>
                </a:lnTo>
                <a:lnTo>
                  <a:pt x="88900" y="1017587"/>
                </a:lnTo>
                <a:lnTo>
                  <a:pt x="107950" y="981075"/>
                </a:lnTo>
                <a:lnTo>
                  <a:pt x="127000" y="942975"/>
                </a:lnTo>
                <a:lnTo>
                  <a:pt x="142875" y="901700"/>
                </a:lnTo>
                <a:lnTo>
                  <a:pt x="157163" y="854075"/>
                </a:lnTo>
                <a:lnTo>
                  <a:pt x="168275" y="801687"/>
                </a:lnTo>
                <a:lnTo>
                  <a:pt x="176213" y="744537"/>
                </a:lnTo>
                <a:lnTo>
                  <a:pt x="179388" y="673100"/>
                </a:lnTo>
                <a:lnTo>
                  <a:pt x="176213" y="606425"/>
                </a:lnTo>
                <a:lnTo>
                  <a:pt x="168275" y="546100"/>
                </a:lnTo>
                <a:lnTo>
                  <a:pt x="157163" y="496887"/>
                </a:lnTo>
                <a:lnTo>
                  <a:pt x="142875" y="450850"/>
                </a:lnTo>
                <a:lnTo>
                  <a:pt x="127000" y="409575"/>
                </a:lnTo>
                <a:lnTo>
                  <a:pt x="109538" y="369887"/>
                </a:lnTo>
                <a:lnTo>
                  <a:pt x="92075" y="334962"/>
                </a:lnTo>
                <a:lnTo>
                  <a:pt x="73025" y="296862"/>
                </a:lnTo>
                <a:lnTo>
                  <a:pt x="53975" y="260350"/>
                </a:lnTo>
                <a:lnTo>
                  <a:pt x="38100" y="217487"/>
                </a:lnTo>
                <a:lnTo>
                  <a:pt x="22225" y="174625"/>
                </a:lnTo>
                <a:lnTo>
                  <a:pt x="12700" y="122237"/>
                </a:lnTo>
                <a:lnTo>
                  <a:pt x="4763" y="66675"/>
                </a:lnTo>
                <a:close/>
              </a:path>
            </a:pathLst>
          </a:custGeom>
        </p:spPr>
      </p:pic>
      <p:sp>
        <p:nvSpPr>
          <p:cNvPr id="8" name="TextBox 7">
            <a:extLst>
              <a:ext uri="{FF2B5EF4-FFF2-40B4-BE49-F238E27FC236}">
                <a16:creationId xmlns:a16="http://schemas.microsoft.com/office/drawing/2014/main" xmlns="" id="{8E132138-6144-6331-B2C8-197C6CF0B4A1}"/>
              </a:ext>
            </a:extLst>
          </p:cNvPr>
          <p:cNvSpPr txBox="1"/>
          <p:nvPr/>
        </p:nvSpPr>
        <p:spPr>
          <a:xfrm>
            <a:off x="837516" y="5283848"/>
            <a:ext cx="3964673" cy="369332"/>
          </a:xfrm>
          <a:prstGeom prst="rect">
            <a:avLst/>
          </a:prstGeom>
          <a:noFill/>
        </p:spPr>
        <p:txBody>
          <a:bodyPr wrap="square" rtlCol="0">
            <a:spAutoFit/>
          </a:bodyPr>
          <a:lstStyle/>
          <a:p>
            <a:r>
              <a:rPr lang="en-US" dirty="0">
                <a:latin typeface="Calibri" panose="020F0502020204030204" pitchFamily="34" charset="0"/>
                <a:ea typeface="Calibri" panose="020F0502020204030204" pitchFamily="34" charset="0"/>
              </a:rPr>
              <a:t>Source: </a:t>
            </a:r>
            <a:r>
              <a:rPr lang="en-US" dirty="0" err="1">
                <a:latin typeface="Calibri" panose="020F0502020204030204" pitchFamily="34" charset="0"/>
                <a:ea typeface="Calibri" panose="020F0502020204030204" pitchFamily="34" charset="0"/>
              </a:rPr>
              <a:t>Y</a:t>
            </a:r>
            <a:r>
              <a:rPr lang="en-US" sz="1800" dirty="0" err="1">
                <a:effectLst/>
                <a:latin typeface="Calibri" panose="020F0502020204030204" pitchFamily="34" charset="0"/>
                <a:ea typeface="Calibri" panose="020F0502020204030204" pitchFamily="34" charset="0"/>
              </a:rPr>
              <a:t>ouMatter</a:t>
            </a:r>
            <a:r>
              <a:rPr lang="en-US" dirty="0">
                <a:latin typeface="Calibri" panose="020F0502020204030204" pitchFamily="34" charset="0"/>
                <a:ea typeface="Calibri" panose="020F0502020204030204" pitchFamily="34" charset="0"/>
              </a:rPr>
              <a:t>, 2020</a:t>
            </a:r>
            <a:endParaRPr lang="en-GB" dirty="0"/>
          </a:p>
        </p:txBody>
      </p:sp>
    </p:spTree>
    <p:extLst>
      <p:ext uri="{BB962C8B-B14F-4D97-AF65-F5344CB8AC3E}">
        <p14:creationId xmlns:p14="http://schemas.microsoft.com/office/powerpoint/2010/main" val="2905346046"/>
      </p:ext>
    </p:extLst>
  </p:cSld>
  <p:clrMapOvr>
    <a:masterClrMapping/>
  </p:clrMapOvr>
</p:sld>
</file>

<file path=ppt/theme/theme1.xml><?xml version="1.0" encoding="utf-8"?>
<a:theme xmlns:a="http://schemas.openxmlformats.org/drawingml/2006/main" name="Badge">
  <a:themeElements>
    <a:clrScheme name="Badge">
      <a:dk1>
        <a:sysClr val="windowText" lastClr="000000"/>
      </a:dk1>
      <a:lt1>
        <a:sysClr val="window" lastClr="FFFFFF"/>
      </a:lt1>
      <a:dk2>
        <a:srgbClr val="2A1A00"/>
      </a:dk2>
      <a:lt2>
        <a:srgbClr val="F3F3F2"/>
      </a:lt2>
      <a:accent1>
        <a:srgbClr val="F8B323"/>
      </a:accent1>
      <a:accent2>
        <a:srgbClr val="656A59"/>
      </a:accent2>
      <a:accent3>
        <a:srgbClr val="46B2B5"/>
      </a:accent3>
      <a:accent4>
        <a:srgbClr val="8CAA7E"/>
      </a:accent4>
      <a:accent5>
        <a:srgbClr val="D36F68"/>
      </a:accent5>
      <a:accent6>
        <a:srgbClr val="826276"/>
      </a:accent6>
      <a:hlink>
        <a:srgbClr val="46B2B5"/>
      </a:hlink>
      <a:folHlink>
        <a:srgbClr val="A46694"/>
      </a:folHlink>
    </a:clrScheme>
    <a:fontScheme name="Badge">
      <a:majorFont>
        <a:latin typeface="Impact" panose="020B080603090205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ill Sans MT" panose="020B0502020104020203"/>
        <a:ea typeface=""/>
        <a:cs typeface=""/>
        <a:font script="Grek" typeface="Corbel"/>
        <a:font script="Cyrl" typeface="Corbel"/>
        <a:font script="Jpan" typeface="メイリオ"/>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Badge">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12700" cap="flat" cmpd="sng" algn="in">
          <a:solidFill>
            <a:schemeClr val="phClr"/>
          </a:solidFill>
          <a:prstDash val="solid"/>
        </a:ln>
        <a:ln w="50800" cap="flat" cmpd="sng" algn="in">
          <a:solidFill>
            <a:schemeClr val="phClr"/>
          </a:solidFill>
          <a:prstDash val="solid"/>
        </a:ln>
      </a:lnStyleLst>
      <a:effectStyleLst>
        <a:effectStyle>
          <a:effectLst/>
        </a:effectStyle>
        <a:effectStyle>
          <a:effectLst/>
        </a:effectStyle>
        <a:effectStyle>
          <a:effectLst>
            <a:outerShdw blurRad="38100" dist="25400" dir="5400000" algn="ctr" rotWithShape="0">
              <a:srgbClr val="000000">
                <a:alpha val="2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Badge" id="{71A07785-5930-41D4-9A83-E23602B48E98}" vid="{771EA782-DFA6-45B1-AEA3-661F1715B31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1708</TotalTime>
  <Words>3018</Words>
  <Application>Microsoft Office PowerPoint</Application>
  <PresentationFormat>Widescreen</PresentationFormat>
  <Paragraphs>139</Paragraphs>
  <Slides>29</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29</vt:i4>
      </vt:variant>
    </vt:vector>
  </HeadingPairs>
  <TitlesOfParts>
    <vt:vector size="37" baseType="lpstr">
      <vt:lpstr>Arial</vt:lpstr>
      <vt:lpstr>Calibri</vt:lpstr>
      <vt:lpstr>Gill Sans MT</vt:lpstr>
      <vt:lpstr>Impact</vt:lpstr>
      <vt:lpstr>Montserrat</vt:lpstr>
      <vt:lpstr>Times New Roman</vt:lpstr>
      <vt:lpstr>Wingdings</vt:lpstr>
      <vt:lpstr>Badge</vt:lpstr>
      <vt:lpstr>ENVIRONMENT Citizenship module  INTERMEZZO UNGDOMSORGANISASJON</vt:lpstr>
      <vt:lpstr>TOPIC 10: deforestation   </vt:lpstr>
      <vt:lpstr> </vt:lpstr>
      <vt:lpstr>What is deforestation?</vt:lpstr>
      <vt:lpstr>The Causes of Deforestation: Why Is Deforestation Happening? </vt:lpstr>
      <vt:lpstr>1. Agriculture is the Number One Reason of Deforestation (~80%) </vt:lpstr>
      <vt:lpstr>2. Deforestation Caused By New Constructions (~15%)</vt:lpstr>
      <vt:lpstr>3. How Urbanization Is Causing Deforestation (~5%) </vt:lpstr>
      <vt:lpstr>Deforestation Effects – How Does Deforestation Affect The Environment? </vt:lpstr>
      <vt:lpstr>1 – The Effects of Deforestation on Biodiversity </vt:lpstr>
      <vt:lpstr>Aren’t you yet sure about the importance of biodiversity for the planet’s balance and for human life? Then you should find out some examples of how Life is interconnected:</vt:lpstr>
      <vt:lpstr>2 – The Effects of Deforestation on Local People and Their Livelihoods </vt:lpstr>
      <vt:lpstr>3 – Deforestation for Food May Lead to Food Insecurity in the Future </vt:lpstr>
      <vt:lpstr>4 – Soil Erosion is One of the Consequences of Deforestation </vt:lpstr>
      <vt:lpstr>5 – Deforestation Affects and Contributes to Climate Change </vt:lpstr>
      <vt:lpstr>Understanding Deforestation In Video </vt:lpstr>
      <vt:lpstr>Where Is Deforestation Happening? </vt:lpstr>
      <vt:lpstr>The Effects Of Deforestation In The Amazon Rainforest </vt:lpstr>
      <vt:lpstr>The Effects Of Deforestation In Southeast Asia – Indonesia And Borneo </vt:lpstr>
      <vt:lpstr>Deforestation In Africa </vt:lpstr>
      <vt:lpstr>How Can We Stop Deforestation?</vt:lpstr>
      <vt:lpstr>1 – Eating Less Meat</vt:lpstr>
      <vt:lpstr>2 – Consuming Less and More Consciously</vt:lpstr>
      <vt:lpstr>3 – When You Consume: Use, Use, Use</vt:lpstr>
      <vt:lpstr>4 – Leaving Fossil Fuels and Palm Oil Behind</vt:lpstr>
      <vt:lpstr>Europe’s Deforestatıon regulatıons</vt:lpstr>
      <vt:lpstr>A Broader Perspective: How Can We Stop Deforestation? </vt:lpstr>
      <vt:lpstr>General discussion </vt:lpstr>
      <vt:lpstr>References</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Nobody will be left behind (nwblb)</dc:title>
  <dc:creator>Bradley-Mc Cauley, Laura</dc:creator>
  <cp:lastModifiedBy>Volga Sezen</cp:lastModifiedBy>
  <cp:revision>206</cp:revision>
  <dcterms:created xsi:type="dcterms:W3CDTF">2021-12-01T10:07:52Z</dcterms:created>
  <dcterms:modified xsi:type="dcterms:W3CDTF">2022-09-04T18:33:46Z</dcterms:modified>
</cp:coreProperties>
</file>