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understand what can be downloaded without charge and what is considered copyrighted material and should be paid for. </a:t>
            </a:r>
            <a:endParaRPr lang="tr-T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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inform an adult of others sharing nude or semi-nude photographs (sexting). </a:t>
            </a:r>
            <a:endParaRPr lang="tr-T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823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11.12.2022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‹N›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rumie.org/jR/bytes/what-are-my-digital-rights-and-responsibilities" TargetMode="External"/><Relationship Id="rId2" Type="http://schemas.openxmlformats.org/officeDocument/2006/relationships/hyperlink" Target="https://www.coe.int/en/web/digital-citizenship-education/rights-and-responsibiliti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eyouadigitalcitizen.weebly.com/digital-rights-and-responsibilities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3858016"/>
            <a:ext cx="10178322" cy="4301313"/>
          </a:xfrm>
        </p:spPr>
        <p:txBody>
          <a:bodyPr>
            <a:normAutofit/>
          </a:bodyPr>
          <a:lstStyle/>
          <a:p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Man mano che gli studenti partecipano al mondo digitale, devono conoscere la sicurezza di Internet, le best </a:t>
            </a:r>
            <a:r>
              <a:rPr lang="it-IT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practice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 quando utilizzano le informazioni online e le responsabilità che accompagnano l'uso della tecnologia.</a:t>
            </a:r>
          </a:p>
          <a:p>
            <a:pPr marL="0" indent="0">
              <a:buNone/>
            </a:pPr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Insegnando ai nostri studenti le migliori pratiche per l'uso della tecnologia e le conseguenze di un uso improprio, possiamo prepararli a prendere decisioni informate mentre collaborano, comunicano e partecipano al mondo digitale.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Resim 6" descr="Digital Citizenship Archives • TechNotes Blo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296" y="475415"/>
            <a:ext cx="4854575" cy="3101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Discussione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1) Qual è la tua definizione di diritti digitali?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2) Puoi fare 3 esempi di responsabilità digitali?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3) Sei un cittadino digitale responsabile? Come mai?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4) Qual è il ruolo di insegnanti e genitori nell'educazione ai diritti e alle responsabilità digitali?</a:t>
            </a:r>
          </a:p>
          <a:p>
            <a:pPr algn="just"/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5) Sei un cittadino abbastanza consapevole riguardo al cyberbullismo?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6522" y="1415441"/>
            <a:ext cx="10178322" cy="4296427"/>
          </a:xfrm>
        </p:spPr>
        <p:txBody>
          <a:bodyPr>
            <a:normAutofit/>
          </a:bodyPr>
          <a:lstStyle/>
          <a:p>
            <a:r>
              <a:rPr lang="en-GB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https://www.coe.int/en/web/digital-citizenship-education/rights-and-responsibilities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https://learn.rumie.org/jR/bytes/what-are-my-digital-rights-and-responsibilities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9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http://areyouadigitalcitizen.weebly.com/digital-rights-and-responsibilities.html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/>
              <a:t> UNIT 8:</a:t>
            </a:r>
            <a:br>
              <a:rPr lang="tr-TR" sz="6000" dirty="0"/>
            </a:br>
            <a:r>
              <a:rPr lang="tr-TR" sz="6000" dirty="0"/>
              <a:t>DIGITAL RIGHTS AND RESPONSIBILITIES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221288"/>
            <a:ext cx="6176256" cy="56367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3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400" b="1" dirty="0">
                <a:latin typeface="Calibri" panose="020F0502020204030204" pitchFamily="34" charset="0"/>
                <a:cs typeface="Calibri" panose="020F0502020204030204" pitchFamily="34" charset="0"/>
              </a:rPr>
              <a:t>DEFINIZIONE</a:t>
            </a:r>
          </a:p>
          <a:p>
            <a:pPr marL="0" indent="0">
              <a:buNone/>
            </a:pPr>
            <a:endParaRPr lang="it-IT" sz="3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it-IT" sz="3400" dirty="0">
                <a:latin typeface="Calibri" panose="020F0502020204030204" pitchFamily="34" charset="0"/>
                <a:cs typeface="Calibri" panose="020F0502020204030204" pitchFamily="34" charset="0"/>
              </a:rPr>
              <a:t>Diritti e responsabilità digitali significa avere il diritto e la libertà di utilizzare tutti i tipi di tecnologia digitale mentre si utilizza la tecnologia in modo accettabile e appropriato. Come utente della tecnologia digitale, hai anche il diritto alla privacy e alla libertà di espressione personale.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7" name="Resim 6" descr="digital rights and responsibiliti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674" y="1841327"/>
            <a:ext cx="3385912" cy="3391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7" y="1803569"/>
            <a:ext cx="5725318" cy="4359057"/>
          </a:xfrm>
        </p:spPr>
        <p:txBody>
          <a:bodyPr>
            <a:normAutofit/>
          </a:bodyPr>
          <a:lstStyle/>
          <a:p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Hai il diritto di utilizzare tutte le tecnologie digitali e hai la responsabilità di utilizzarle in modo sicuro e responsabile.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r>
              <a:rPr lang="tr-TR" dirty="0"/>
              <a:t>COME FUNZIONA?</a:t>
            </a:r>
          </a:p>
        </p:txBody>
      </p:sp>
      <p:sp>
        <p:nvSpPr>
          <p:cNvPr id="4" name="Dikdörtgen 3"/>
          <p:cNvSpPr/>
          <p:nvPr/>
        </p:nvSpPr>
        <p:spPr>
          <a:xfrm>
            <a:off x="5997639" y="3670320"/>
            <a:ext cx="508556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Tutte le comunità democratiche, ovunque si trovino, hanno posto l'accento su ciò che è giusto ed equo: regole giuste ed eque, opportunità giuste ed eque, voce giusta ed equa. La comunità digitale non fa eccezione e le istituzioni europee hanno incarnato i concetti di equità e giustizia nei loro documenti fondamentali.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Resim 9" descr="Digital Rights and Responsibilities - Digital Citizenship for Parents &amp;  Young Learner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578" y="814192"/>
            <a:ext cx="2095665" cy="2550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Resim 10" descr="Digital Rights and Responsibilities - Digital Citizen 2 TBenhar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395" y="3983098"/>
            <a:ext cx="2919853" cy="1826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086724" y="1766171"/>
            <a:ext cx="5762897" cy="36325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1800" dirty="0"/>
              <a:t>Hai il diritto di:</a:t>
            </a:r>
          </a:p>
          <a:p>
            <a:pPr marL="0" indent="0" algn="just">
              <a:buNone/>
            </a:pPr>
            <a:r>
              <a:rPr lang="it-IT" sz="1800" dirty="0"/>
              <a:t>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it-IT" sz="1800" dirty="0"/>
              <a:t>Accedi a computer e altri dispositivi elettronici</a:t>
            </a:r>
          </a:p>
          <a:p>
            <a:pPr marL="0" indent="0" algn="just">
              <a:buNone/>
            </a:pPr>
            <a:r>
              <a:rPr lang="it-IT" sz="1800" dirty="0"/>
              <a:t>Accedere e utilizzare i contenuti digitali</a:t>
            </a:r>
          </a:p>
          <a:p>
            <a:pPr marL="0" indent="0" algn="just">
              <a:buNone/>
            </a:pPr>
            <a:r>
              <a:rPr lang="it-IT" sz="1800" dirty="0"/>
              <a:t>Crea e condividi media digitali</a:t>
            </a:r>
          </a:p>
          <a:p>
            <a:pPr marL="0" indent="0" algn="just">
              <a:buNone/>
            </a:pPr>
            <a:r>
              <a:rPr lang="it-IT" sz="1800" dirty="0"/>
              <a:t>Mantieni la privacy personale nelle comunità digitali</a:t>
            </a:r>
          </a:p>
          <a:p>
            <a:pPr marL="0" indent="0" algn="just">
              <a:buNone/>
            </a:pPr>
            <a:r>
              <a:rPr lang="it-IT" sz="1800" dirty="0"/>
              <a:t>Esprimi idee e opinioni liberamente</a:t>
            </a:r>
          </a:p>
          <a:p>
            <a:pPr marL="0" indent="0" algn="just">
              <a:buNone/>
            </a:pPr>
            <a:r>
              <a:rPr lang="it-IT" sz="1800" dirty="0"/>
              <a:t>Segnala qualsiasi cosa ritenuta inappropriata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Resim 8" descr="Digital rights for all - European Digital Rights (EDRi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19" y="1753644"/>
            <a:ext cx="4464428" cy="2769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14435" y="839244"/>
            <a:ext cx="6376546" cy="5406009"/>
          </a:xfrm>
        </p:spPr>
        <p:txBody>
          <a:bodyPr>
            <a:normAutofit/>
          </a:bodyPr>
          <a:lstStyle/>
          <a:p>
            <a:endParaRPr lang="tr-TR" sz="2400" dirty="0"/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Le tue responsabilità includono:</a:t>
            </a:r>
          </a:p>
          <a:p>
            <a:pPr marL="0" indent="0" algn="just">
              <a:buNone/>
            </a:pPr>
            <a:endParaRPr lang="it-IT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Usa un linguaggio appropriato quando interagisci con gli altri</a:t>
            </a: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Rispetta le opinioni e le idee degli altri</a:t>
            </a: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Rispettare tutte le leggi sulla proprietà intellettuale dei media e del copyright</a:t>
            </a: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Non condividere opere altrui senza autorizzazione</a:t>
            </a: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Segui le regole e la condotta all'interno di ogni sito o digitale</a:t>
            </a: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comunità su Internet</a:t>
            </a: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Segnala cyberbullismo, minacce e inappropriato</a:t>
            </a:r>
          </a:p>
          <a:p>
            <a:pPr marL="0" indent="0" algn="just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utilizzo delle risorse digitali</a:t>
            </a:r>
            <a:endParaRPr lang="tr-TR" sz="3200" dirty="0"/>
          </a:p>
        </p:txBody>
      </p:sp>
      <p:pic>
        <p:nvPicPr>
          <p:cNvPr id="7" name="Resim 6" descr="Digital responsibilit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040" y="2467886"/>
            <a:ext cx="4046528" cy="23042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516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/>
              <a:t>QUALI SONO I DIRITTI E LE RESPONSABILITÀ DIGITALI PER GLI STUDENTI?</a:t>
            </a:r>
            <a:br>
              <a:rPr lang="tr-TR" dirty="0"/>
            </a:br>
            <a:endParaRPr lang="tr-TR" dirty="0"/>
          </a:p>
        </p:txBody>
      </p:sp>
      <p:sp>
        <p:nvSpPr>
          <p:cNvPr id="3" name="Dikdörtgen 2"/>
          <p:cNvSpPr/>
          <p:nvPr/>
        </p:nvSpPr>
        <p:spPr>
          <a:xfrm>
            <a:off x="1645666" y="1835181"/>
            <a:ext cx="939034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Symbol"/>
              <a:buChar char="·"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I tuoi studenti hanno il privilegio e la libertà di impegnarsi nell'uso della tecnologia a scuola ea casa. Tuttavia, ci sono aspettative che accompagnano i privilegi e la libertà di utilizzare la tecnologia. Gli studenti devono agire in modo responsabile mentre partecipano al mondo digitale.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2" name="Picture 4" descr="EducationUSA |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324" y="4170168"/>
            <a:ext cx="5473875" cy="22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06487" y="1830886"/>
            <a:ext cx="5800476" cy="4751541"/>
          </a:xfrm>
        </p:spPr>
        <p:txBody>
          <a:bodyPr>
            <a:normAutofit/>
          </a:bodyPr>
          <a:lstStyle/>
          <a:p>
            <a:pPr algn="just"/>
            <a:r>
              <a:rPr lang="it-IT" dirty="0"/>
              <a:t>Così come è importante stabilire regole e aspettative scolastiche e domestiche, è imperativo che genitori ed educatori stabiliscano regole e aspettative simili per un comportamento responsabile nel mondo digitale.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Devono insegnare agli studenti l'uso responsabile della tecnologia. Attraverso una modellazione e un insegnamento efficaci, gli studenti possono partecipare con successo e in sicurezza alla società digitale odierna.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58525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/>
              <a:t>IL POSTO DEI DIRITTI E DELLE RESPONSABILITÀ DIGITALI NELL'ISTRUZIONE</a:t>
            </a:r>
            <a:br>
              <a:rPr lang="tr-TR" dirty="0"/>
            </a:br>
            <a:endParaRPr lang="tr-TR" dirty="0"/>
          </a:p>
        </p:txBody>
      </p:sp>
      <p:pic>
        <p:nvPicPr>
          <p:cNvPr id="11" name="Resim 10" descr="Making Good Digital Citizenship A Part of Classroom Culture — Pear Deck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963" y="2519049"/>
            <a:ext cx="4616450" cy="2596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808614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645</TotalTime>
  <Words>602</Words>
  <Application>Microsoft Office PowerPoint</Application>
  <PresentationFormat>Widescreen</PresentationFormat>
  <Paragraphs>60</Paragraphs>
  <Slides>12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Arial</vt:lpstr>
      <vt:lpstr>Calibri</vt:lpstr>
      <vt:lpstr>Comic Sans MS</vt:lpstr>
      <vt:lpstr>Gill Sans MT</vt:lpstr>
      <vt:lpstr>Impact</vt:lpstr>
      <vt:lpstr>Symbol</vt:lpstr>
      <vt:lpstr>Badge</vt:lpstr>
      <vt:lpstr>Presentazione standard di PowerPoint</vt:lpstr>
      <vt:lpstr> UNIT 8: DIGITAL RIGHTS AND RESPONSIBILITIES</vt:lpstr>
      <vt:lpstr>Presentazione standard di PowerPoint</vt:lpstr>
      <vt:lpstr>Presentazione standard di PowerPoint</vt:lpstr>
      <vt:lpstr>COME FUNZIONA?</vt:lpstr>
      <vt:lpstr>Presentazione standard di PowerPoint</vt:lpstr>
      <vt:lpstr>Presentazione standard di PowerPoint</vt:lpstr>
      <vt:lpstr>QUALI SONO I DIRITTI E LE RESPONSABILITÀ DIGITALI PER GLI STUDENTI? </vt:lpstr>
      <vt:lpstr>IL POSTO DEI DIRITTI E DELLE RESPONSABILITÀ DIGITALI NELL'ISTRUZIONE </vt:lpstr>
      <vt:lpstr>Presentazione standard di PowerPoint</vt:lpstr>
      <vt:lpstr>Discussione</vt:lpstr>
      <vt:lpstr>References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Utente</cp:lastModifiedBy>
  <cp:revision>58</cp:revision>
  <dcterms:created xsi:type="dcterms:W3CDTF">2022-09-11T14:23:08Z</dcterms:created>
  <dcterms:modified xsi:type="dcterms:W3CDTF">2022-12-11T20:32:51Z</dcterms:modified>
</cp:coreProperties>
</file>