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5"/>
  </p:notes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68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Grid="0">
      <p:cViewPr varScale="1">
        <p:scale>
          <a:sx n="65" d="100"/>
          <a:sy n="65" d="100"/>
        </p:scale>
        <p:origin x="84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D6346-39EE-49F2-83D0-744C0B12A2B6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B73A1-3A80-42FE-9B4C-98B24E0AB820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2034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549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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Students understand what can be downloaded without charge and what is considered copyrighted material and should be paid for. </a:t>
            </a:r>
            <a:endParaRPr lang="tr-T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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Students inform an adult of others sharing nude or semi-nude photographs (sexting). </a:t>
            </a:r>
            <a:endParaRPr lang="tr-T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8234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890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056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600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874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24000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5636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39673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575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346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1072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30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179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otsofaction.com/digital-health-families/" TargetMode="External"/><Relationship Id="rId2" Type="http://schemas.openxmlformats.org/officeDocument/2006/relationships/hyperlink" Target="https://www.betteryou.ai/definition-of-digital-health-and-wellnes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oNk-K_oBJMsHtWrYBv-ExoYeQKExtBibk5m9jiuDBUq7bgxdf7nwFnehFSywPym_p7ntF9Coj_URokoXBkMLMj4inwBob0IJEPts2PyS8c7xcD-6SWxv_emj1AhI5Wck65nOEQ2W0EjiyuE9on_PtJP5U7iRKSwzRpIfYgpFoAULCjBPiXTfD_UEER3SDUBglEyB3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745" y="0"/>
            <a:ext cx="6530108" cy="628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4687453" y="6350000"/>
            <a:ext cx="57265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dirty="0"/>
              <a:t>Project </a:t>
            </a:r>
            <a:r>
              <a:rPr lang="tr-TR" sz="1100" dirty="0" err="1"/>
              <a:t>Number</a:t>
            </a:r>
            <a:r>
              <a:rPr lang="tr-TR" sz="1100" dirty="0"/>
              <a:t>: 2020-1-UK01-KA227-SCH-09443</a:t>
            </a:r>
          </a:p>
        </p:txBody>
      </p:sp>
    </p:spTree>
    <p:extLst>
      <p:ext uri="{BB962C8B-B14F-4D97-AF65-F5344CB8AC3E}">
        <p14:creationId xmlns:p14="http://schemas.microsoft.com/office/powerpoint/2010/main" val="1916142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76730" y="1528175"/>
            <a:ext cx="10178322" cy="5027822"/>
          </a:xfrm>
        </p:spPr>
        <p:txBody>
          <a:bodyPr>
            <a:normAutofit/>
          </a:bodyPr>
          <a:lstStyle/>
          <a:p>
            <a:pPr algn="just" fontAlgn="base"/>
            <a:endParaRPr lang="it-IT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9. Parla di distrazione e sicurezza</a:t>
            </a:r>
          </a:p>
          <a:p>
            <a:pPr marL="0" indent="0" algn="just" fontAlgn="base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Quando gli smartphone sono in uso, distoglie l'attenzione da altre cose. I giovani conducenti corrono un rischio molto più elevato di guidare mentre sono distratti. I bambini dovrebbero capire che la loro salute e sicurezza vengono prima della tecnologia.</a:t>
            </a:r>
          </a:p>
          <a:p>
            <a:pPr algn="just" fontAlgn="base"/>
            <a:endParaRPr lang="it-IT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10. Discutere le differenze tra produttività e tecnologia</a:t>
            </a:r>
          </a:p>
          <a:p>
            <a:pPr marL="0" indent="0" algn="just" fontAlgn="base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Alcuni credono che mentre gli smartphone migliorano la nostra vita quotidiana, non migliorano necessariamente la nostra efficienza per fare le cose. La produttività e i risultati di un bambino sono ancora guidati dal diventare definitori di obiettivi e dall'imparare a impegnarsi per un risultato mentre si cercano feedback e supporto.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62075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14100" y="1352811"/>
            <a:ext cx="10178322" cy="4301313"/>
          </a:xfrm>
        </p:spPr>
        <p:txBody>
          <a:bodyPr>
            <a:normAutofit/>
          </a:bodyPr>
          <a:lstStyle/>
          <a:p>
            <a:pPr algn="just"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11. Parla ai ragazzi di salute digitale, etica e cittadinanza</a:t>
            </a:r>
          </a:p>
          <a:p>
            <a:pPr marL="0" indent="0" algn="just" fontAlgn="base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Man mano che i bambini diventano adolescenti, le famiglie dovrebbero parlare e stabilire linee guida su quanto segue: Che tipo di informazioni personali vengono condivise online? Come comunicano i bambini online? Come discutono questioni importanti? Come diventano buoni cittadini digitali?</a:t>
            </a:r>
          </a:p>
          <a:p>
            <a:pPr algn="just" fontAlgn="base"/>
            <a:endParaRPr lang="it-IT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12. Coltivare e nutrire lo spirito umano</a:t>
            </a:r>
          </a:p>
          <a:p>
            <a:pPr marL="0" indent="0" algn="just" fontAlgn="base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Man mano che la tecnologia avanza rapidamente, le esperienze umane del mondo reale stanno diminuendo. Incoraggia i tuoi bambini a giocare, creare, essere curiosi e sognare.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418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Discussione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746687"/>
            <a:ext cx="10178322" cy="4466428"/>
          </a:xfrm>
        </p:spPr>
        <p:txBody>
          <a:bodyPr>
            <a:normAutofit/>
          </a:bodyPr>
          <a:lstStyle/>
          <a:p>
            <a:pPr lvl="0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1) Pensi che le persone siano consapevoli del benessere digitale? Come mai?</a:t>
            </a:r>
          </a:p>
          <a:p>
            <a:pPr lvl="0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2) Sei abbastanza attento al tuo benessere digitale?</a:t>
            </a:r>
          </a:p>
          <a:p>
            <a:pPr lvl="0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3) Perché il benessere digitale è importante?</a:t>
            </a:r>
          </a:p>
          <a:p>
            <a:pPr lvl="0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4) Puoi dirmi tre modi per migliorare la salute digitale dei bambini?</a:t>
            </a:r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7925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References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63996" y="1791222"/>
            <a:ext cx="10178322" cy="4296427"/>
          </a:xfrm>
        </p:spPr>
        <p:txBody>
          <a:bodyPr>
            <a:normAutofit/>
          </a:bodyPr>
          <a:lstStyle/>
          <a:p>
            <a:r>
              <a:rPr lang="it-IT" sz="19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https://www.betteryou.ai/definition-of-digital-health-and-wellness/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https://www.rootsofaction.com/digital-health-families/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79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017103" y="1186071"/>
            <a:ext cx="8441258" cy="2408900"/>
          </a:xfrm>
        </p:spPr>
        <p:txBody>
          <a:bodyPr/>
          <a:lstStyle/>
          <a:p>
            <a:r>
              <a:rPr lang="tr-TR" sz="6000" dirty="0"/>
              <a:t> UNIT 8:</a:t>
            </a:r>
            <a:br>
              <a:rPr lang="tr-TR" sz="6000" dirty="0"/>
            </a:br>
            <a:r>
              <a:rPr lang="tr-TR" sz="6000" dirty="0"/>
              <a:t>DIGITAL HEALTH AND WELLNESS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305" y="4023992"/>
            <a:ext cx="1884219" cy="1749136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4535054" y="6378371"/>
            <a:ext cx="7324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Project </a:t>
            </a:r>
            <a:r>
              <a:rPr lang="tr-TR" sz="1200" dirty="0" err="1"/>
              <a:t>Number</a:t>
            </a:r>
            <a:r>
              <a:rPr lang="tr-TR" sz="1200" dirty="0"/>
              <a:t>: 2020-1-UK01-KA227-SCH-094437</a:t>
            </a:r>
          </a:p>
        </p:txBody>
      </p:sp>
      <p:pic>
        <p:nvPicPr>
          <p:cNvPr id="2050" name="Picture 2" descr="A picture containing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6257223"/>
            <a:ext cx="178117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4.googleusercontent.com/DADPLpJVYZmXMr15PJkVtksjmy0zPRm2h7S4-yZ3tKZa-FQRryFojgNMKqzITH6n-ewU3nPBfU0K5mIdqGiWwfIKVkEEqLyz29z18D4vBiKGycdw-GlPhZHI15ZBJZuCilxELbQwJcC-CETnK-KPgWi3HB7a5ddTBVlKPm2Zbuo-OQFEO2y0hoM7AcKAtFWubIXzb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592" y="6270140"/>
            <a:ext cx="1894898" cy="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733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715491" y="126878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tr-TR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br>
              <a:rPr lang="tr-TR" sz="2400" dirty="0"/>
            </a:br>
            <a:endParaRPr lang="tr-TR" sz="2400" dirty="0"/>
          </a:p>
        </p:txBody>
      </p:sp>
      <p:pic>
        <p:nvPicPr>
          <p:cNvPr id="3074" name="Picture 2" descr="Logo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1" y="2668330"/>
            <a:ext cx="19621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66" y="2799410"/>
            <a:ext cx="1959550" cy="89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h5.googleusercontent.com/KaELfPdnbShz_HaCMrN-vOzu1HcXjri3EbCg0mqdBy06pV6Yd7y8bXBwRV3mm6_68ykkTWgwIlagr-_hCHqU2AEEIEOZPTAusaycqAYevwiUv6T0QX-G5oc2X3f507QJs_6QXX4XksKxQP8vup-0w2BIzZ2BdH9F3_iXUmUWPEP9kbY8qjoZvypGorynG7CYQE4W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2680933"/>
            <a:ext cx="1601520" cy="1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Umut ÇAN\Desktop\Erasmus Projeleri\adalya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41" y="2425444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19" y="4761648"/>
            <a:ext cx="1573643" cy="1429941"/>
          </a:xfrm>
          <a:prstGeom prst="rect">
            <a:avLst/>
          </a:prstGeom>
        </p:spPr>
      </p:pic>
      <p:pic>
        <p:nvPicPr>
          <p:cNvPr id="3084" name="Picture 12" descr="A picture containing diagram&#10;&#10;Description automatically generat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4625773"/>
            <a:ext cx="1466499" cy="17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02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390389"/>
            <a:ext cx="6539511" cy="47598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400" b="1" dirty="0">
                <a:latin typeface="Calibri" panose="020F0502020204030204" pitchFamily="34" charset="0"/>
                <a:cs typeface="Calibri" panose="020F0502020204030204" pitchFamily="34" charset="0"/>
              </a:rPr>
              <a:t>DEFINIZIONE</a:t>
            </a:r>
          </a:p>
          <a:p>
            <a:pPr marL="0" indent="0">
              <a:buNone/>
            </a:pPr>
            <a:endParaRPr lang="it-IT" sz="3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it-IT" sz="3400" dirty="0">
                <a:latin typeface="Calibri" panose="020F0502020204030204" pitchFamily="34" charset="0"/>
                <a:cs typeface="Calibri" panose="020F0502020204030204" pitchFamily="34" charset="0"/>
              </a:rPr>
              <a:t>Il benessere digitale si riferisce all'essere fisicamente, socialmente ed emotivamente sani in un mondo incentrato sulla tecnologia.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/>
          </a:p>
        </p:txBody>
      </p:sp>
      <p:pic>
        <p:nvPicPr>
          <p:cNvPr id="4" name="Resim 3" descr="Digital Wellness | Student Health and Wellness | Liberty University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350" y="145484"/>
            <a:ext cx="4922855" cy="24898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2348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57315" y="2242158"/>
            <a:ext cx="5725318" cy="4359057"/>
          </a:xfrm>
        </p:spPr>
        <p:txBody>
          <a:bodyPr>
            <a:normAutofit/>
          </a:bodyPr>
          <a:lstStyle/>
          <a:p>
            <a:pPr algn="just" fontAlgn="base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La salute e il benessere digitali si intrecciano con ogni aspetto della salute, da quello sociale, a quello emotivo, a quello fisico. Se una persona ha uno scarso benessere digitale, altre aree della salute possono vedere gli stessi effetti.</a:t>
            </a:r>
          </a:p>
          <a:p>
            <a:pPr algn="just" fontAlgn="base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L'uso eccessivo dei social media può portare a problemi di benessere emotivo, come ansia e depressione.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 fontScale="90000"/>
          </a:bodyPr>
          <a:lstStyle/>
          <a:p>
            <a:r>
              <a:rPr lang="tr-TR" dirty="0"/>
              <a:t>L'IMPORTANZA DEL BENESSERE DIGITALE</a:t>
            </a:r>
          </a:p>
        </p:txBody>
      </p:sp>
      <p:pic>
        <p:nvPicPr>
          <p:cNvPr id="7" name="Resim 6" descr="Digital Empowers: The Digital Mental Health Evolution | U.S. Chamber of  Commerce Foundatio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633" y="2242158"/>
            <a:ext cx="4691415" cy="24225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4058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2292" y="864296"/>
            <a:ext cx="10722278" cy="4922730"/>
          </a:xfrm>
        </p:spPr>
        <p:txBody>
          <a:bodyPr>
            <a:normAutofit/>
          </a:bodyPr>
          <a:lstStyle/>
          <a:p>
            <a:pPr fontAlgn="base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Una mancanza di equilibrio nei comportamenti digitali porta a tensioni nelle relazioni sociali.</a:t>
            </a:r>
          </a:p>
          <a:p>
            <a:pPr marL="0" indent="0" fontAlgn="base">
              <a:buNone/>
            </a:pPr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E infine, il benessere digitale è connesso al benessere fisico poiché troppo tempo davanti allo schermo promuove uno stile di vita sedentario e può causare disturbi del sonno, mal di testa e affaticamento degli occhi.</a:t>
            </a:r>
          </a:p>
          <a:p>
            <a:pPr fontAlgn="base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Come puoi vedere, il benessere digitale non è separato dalle altre aree della salute. È unico per la nostra moderna società tecnologica, ma è un pezzo del puzzle che è la salute generale e può avere un effetto domino quando qualcuno ha uno scarso benessere digitale.</a:t>
            </a:r>
            <a:endParaRPr lang="tr-TR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Resim 3" descr="A Brief History of Digital Health | by Mahya FZ | That Medic Network |  Mediu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840" y="4384110"/>
            <a:ext cx="4169497" cy="20915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Resim 4" descr="Health and Wellness - Digital Citizenship - The Learning Portal at Ontario  Colleges Library Services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67" y="4357832"/>
            <a:ext cx="4305675" cy="21133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1944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45166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/>
              <a:t>12 MODI PER MIGLIORARE LA SALUTE DIGITALE DI TUO FIGLIO</a:t>
            </a:r>
            <a:br>
              <a:rPr lang="tr-TR" b="1" i="1" dirty="0"/>
            </a:br>
            <a:br>
              <a:rPr lang="tr-TR" b="1" dirty="0"/>
            </a:br>
            <a:br>
              <a:rPr lang="tr-TR" b="1" i="1" dirty="0"/>
            </a:br>
            <a:br>
              <a:rPr lang="tr-TR" dirty="0"/>
            </a:br>
            <a:endParaRPr lang="tr-TR" dirty="0"/>
          </a:p>
        </p:txBody>
      </p:sp>
      <p:sp>
        <p:nvSpPr>
          <p:cNvPr id="5" name="İçerik Yer Tutucusu 2"/>
          <p:cNvSpPr>
            <a:spLocks noGrp="1"/>
          </p:cNvSpPr>
          <p:nvPr>
            <p:ph idx="1"/>
          </p:nvPr>
        </p:nvSpPr>
        <p:spPr>
          <a:xfrm>
            <a:off x="1192747" y="2185801"/>
            <a:ext cx="6984604" cy="4359057"/>
          </a:xfrm>
        </p:spPr>
        <p:txBody>
          <a:bodyPr>
            <a:normAutofit/>
          </a:bodyPr>
          <a:lstStyle/>
          <a:p>
            <a:pPr algn="just"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1. Gestisci il tempo davanti allo schermo</a:t>
            </a:r>
          </a:p>
          <a:p>
            <a:pPr marL="0" indent="0" algn="just" fontAlgn="base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Quando i genitori gestiscono il tempo davanti allo schermo per i bambini, li aiutano a scoprire altri modi sani per trovare un significato nella vita.</a:t>
            </a:r>
          </a:p>
          <a:p>
            <a:pPr algn="just" fontAlgn="base"/>
            <a:endParaRPr lang="it-IT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2. Promuovere l'attività fisica</a:t>
            </a:r>
          </a:p>
          <a:p>
            <a:pPr marL="0" indent="0" algn="just" fontAlgn="base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Scopri come la natura promuove la felicità e incoraggia i tuoi figli a essere fisicamente attivi.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Resim 5" descr="The digital disruptors changing health care in Canada | PwC Canada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351" y="2466701"/>
            <a:ext cx="4229735" cy="23755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390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45166"/>
          </a:xfrm>
        </p:spPr>
        <p:txBody>
          <a:bodyPr>
            <a:normAutofit fontScale="90000"/>
          </a:bodyPr>
          <a:lstStyle/>
          <a:p>
            <a:br>
              <a:rPr lang="tr-TR" b="1" i="1" dirty="0"/>
            </a:br>
            <a:br>
              <a:rPr lang="tr-TR" dirty="0"/>
            </a:br>
            <a:endParaRPr lang="tr-TR" dirty="0"/>
          </a:p>
        </p:txBody>
      </p:sp>
      <p:sp>
        <p:nvSpPr>
          <p:cNvPr id="5" name="İçerik Yer Tutucusu 4"/>
          <p:cNvSpPr>
            <a:spLocks noGrp="1"/>
          </p:cNvSpPr>
          <p:nvPr>
            <p:ph idx="1"/>
          </p:nvPr>
        </p:nvSpPr>
        <p:spPr>
          <a:xfrm>
            <a:off x="1151469" y="663879"/>
            <a:ext cx="9332815" cy="5265817"/>
          </a:xfrm>
        </p:spPr>
        <p:txBody>
          <a:bodyPr>
            <a:noAutofit/>
          </a:bodyPr>
          <a:lstStyle/>
          <a:p>
            <a:pPr algn="just"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3. Monitorare il benessere mentale</a:t>
            </a:r>
          </a:p>
          <a:p>
            <a:pPr marL="0" indent="0" algn="just" fontAlgn="base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I ricercatori hanno associato la crescita dei social media e dell'uso della tecnologia con l'aumento dei tassi di depressione, ansia e suicidio. I genitori che sono ben informati sui traumi infantili e sui sintomi della malattia mentale possono agire più rapidamente per aiutare i bambini bisognosi.</a:t>
            </a:r>
          </a:p>
          <a:p>
            <a:pPr algn="just" fontAlgn="base"/>
            <a:endParaRPr lang="it-IT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4. Pratica la riduzione dello stress</a:t>
            </a:r>
          </a:p>
          <a:p>
            <a:pPr marL="0" indent="0" algn="just" fontAlgn="base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Quando i genitori introducono i bambini alla meditazione consapevole e a varie tecniche per la riduzione dello stress e il rilassamento, possono migliorare la salute e il benessere digitale dei loro figli.</a:t>
            </a:r>
          </a:p>
          <a:p>
            <a:pPr algn="just" fontAlgn="base"/>
            <a:endParaRPr lang="it-IT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5. Promuovi le amicizie tra pari</a:t>
            </a:r>
          </a:p>
          <a:p>
            <a:pPr marL="0" indent="0" algn="just" fontAlgn="base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I genitori dovrebbero incoraggiare i bambini a partecipare ad attività condivise che forniscono interazione sociale in tempo reale.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145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31538" y="1077238"/>
            <a:ext cx="9540845" cy="5392455"/>
          </a:xfrm>
        </p:spPr>
        <p:txBody>
          <a:bodyPr>
            <a:normAutofit/>
          </a:bodyPr>
          <a:lstStyle/>
          <a:p>
            <a:pPr algn="just"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6. Usa le risorse sanitarie online</a:t>
            </a:r>
          </a:p>
          <a:p>
            <a:pPr marL="0" indent="0" algn="just" fontAlgn="base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Ora c'è un'abbondanza di risorse sanitarie digitali disponibili online per consentire ai genitori di indagare sui sintomi di salute fisica ed emotiva che destano preoccupazione e conoscere la prevenzione.</a:t>
            </a:r>
          </a:p>
          <a:p>
            <a:pPr algn="just" fontAlgn="base"/>
            <a:endParaRPr lang="it-IT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7. Esplora le app per il benessere</a:t>
            </a:r>
          </a:p>
          <a:p>
            <a:pPr marL="0" indent="0" algn="just" fontAlgn="base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Usa le risorse digitali a vantaggio della tua famiglia esplorando app per il benessere e l'esercizio fisico che aiutano a promuovere stili di vita più sani per bambini e genitori.</a:t>
            </a:r>
          </a:p>
          <a:p>
            <a:pPr algn="just" fontAlgn="base"/>
            <a:endParaRPr lang="it-IT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it-IT" sz="1900" b="1" dirty="0">
                <a:latin typeface="Calibri" panose="020F0502020204030204" pitchFamily="34" charset="0"/>
                <a:cs typeface="Calibri" panose="020F0502020204030204" pitchFamily="34" charset="0"/>
              </a:rPr>
              <a:t>8. Stabilisci delle regole per andare a dormire</a:t>
            </a:r>
          </a:p>
          <a:p>
            <a:pPr marL="0" indent="0" algn="just" fontAlgn="base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Migliora la salute digitale di tutta la tua famiglia stabilendo regole che impongono la ricarica dei dispositivi fuori dalle camere da letto durante la notte.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086147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TM10001106[[fn=Rozet]]</Template>
  <TotalTime>722</TotalTime>
  <Words>831</Words>
  <Application>Microsoft Office PowerPoint</Application>
  <PresentationFormat>Widescreen</PresentationFormat>
  <Paragraphs>69</Paragraphs>
  <Slides>13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9" baseType="lpstr">
      <vt:lpstr>Arial</vt:lpstr>
      <vt:lpstr>Calibri</vt:lpstr>
      <vt:lpstr>Comic Sans MS</vt:lpstr>
      <vt:lpstr>Gill Sans MT</vt:lpstr>
      <vt:lpstr>Impact</vt:lpstr>
      <vt:lpstr>Badge</vt:lpstr>
      <vt:lpstr>Presentazione standard di PowerPoint</vt:lpstr>
      <vt:lpstr> UNIT 8: DIGITAL HEALTH AND WELLNESS</vt:lpstr>
      <vt:lpstr>Presentazione standard di PowerPoint</vt:lpstr>
      <vt:lpstr>Presentazione standard di PowerPoint</vt:lpstr>
      <vt:lpstr>L'IMPORTANZA DEL BENESSERE DIGITALE</vt:lpstr>
      <vt:lpstr>Presentazione standard di PowerPoint</vt:lpstr>
      <vt:lpstr>12 MODI PER MIGLIORARE LA SALUTE DIGITALE DI TUO FIGLIO    </vt:lpstr>
      <vt:lpstr>  </vt:lpstr>
      <vt:lpstr>Presentazione standard di PowerPoint</vt:lpstr>
      <vt:lpstr>Presentazione standard di PowerPoint</vt:lpstr>
      <vt:lpstr>Presentazione standard di PowerPoint</vt:lpstr>
      <vt:lpstr>Discussione</vt:lpstr>
      <vt:lpstr>References</vt:lpstr>
    </vt:vector>
  </TitlesOfParts>
  <Company>Silentall Unattended Installer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Utente</cp:lastModifiedBy>
  <cp:revision>66</cp:revision>
  <dcterms:created xsi:type="dcterms:W3CDTF">2022-09-11T14:23:08Z</dcterms:created>
  <dcterms:modified xsi:type="dcterms:W3CDTF">2022-12-11T20:39:32Z</dcterms:modified>
</cp:coreProperties>
</file>