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understand what can be downloaded without charge and what is considered copyrighted material and should be paid for.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inform an adult of others sharing nude or semi-nude photographs (sexting).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stol.ac.uk/library/support/findinginfo/plagiarism/" TargetMode="External"/><Relationship Id="rId2" Type="http://schemas.openxmlformats.org/officeDocument/2006/relationships/hyperlink" Target="https://digiteen.wikispaces.com/Digital+La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agiarism.org/article/what-is-plagiaris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CYBERBULLYING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26834" y="1853852"/>
            <a:ext cx="10178322" cy="4301313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Il cyberbullismo o </a:t>
            </a:r>
            <a:r>
              <a:rPr lang="it-IT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cyberharassment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 è una forma di bullismo o molestia che utilizza mezzi elettronici. È diventato sempre più comune, soprattutto tra gli adolescenti.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 ricercatori suggeriscono di mettere in atto programmi per la prevenzione del cyberbullismo. Questi programmi verrebbero incorporati nei programmi scolastici e includerebbero la sicurezza online e istruzioni su come utilizzare correttamente Internet.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My friend is being cyberbullied | What is cyberbullying? | Kids Helplin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19" y="4454300"/>
            <a:ext cx="3808698" cy="1808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 descr="Cyberbullying | How to Protect Yourself &amp; Get Support | Kids Helplin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74" y="4008762"/>
            <a:ext cx="3441105" cy="22542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Discussione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1) Cosa pensi quando senti la frase "diritto digitale"?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2) Puoi fare un esempio di uso illegale di tecnologia?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3) Sei a conoscenza dei risultati dell'uso illegale della tecnologia??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4) Cos'è il plagio?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5 Cosa significa "cyberbullismo"? Sei stato vittima di cyberbullismo prima?</a:t>
            </a: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1415441"/>
            <a:ext cx="10178322" cy="4296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Digital Law. </a:t>
            </a:r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https://digiteen.wikispaces.com/Digital+Law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Ribble, M. (2015). Digital Citizenship in Schools: Nine elements all students should know. 3rd ed. ISTE. 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University of Bristol Library </a:t>
            </a:r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https://www.bristol.ac.uk/library/support/findinginfo/plagiarism/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What is Plagiarism? 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http://www.plagiarism.org/article/what-is-plagiarism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/>
              <a:t> UNIT 7:</a:t>
            </a:r>
            <a:br>
              <a:rPr lang="tr-TR" sz="6000" dirty="0"/>
            </a:br>
            <a:r>
              <a:rPr lang="tr-TR" sz="6000" dirty="0"/>
              <a:t>DIGITAL LAW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DIRITTO DIGITALE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39568" y="2430050"/>
            <a:ext cx="4422612" cy="242552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3400" dirty="0">
                <a:latin typeface="Calibri" panose="020F0502020204030204" pitchFamily="34" charset="0"/>
                <a:cs typeface="Calibri" panose="020F0502020204030204" pitchFamily="34" charset="0"/>
              </a:rPr>
              <a:t>DEFINIZIONE</a:t>
            </a:r>
          </a:p>
          <a:p>
            <a:pPr marL="0" indent="0">
              <a:buNone/>
            </a:pPr>
            <a:endParaRPr lang="it-IT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3400" dirty="0">
                <a:latin typeface="Calibri" panose="020F0502020204030204" pitchFamily="34" charset="0"/>
                <a:cs typeface="Calibri" panose="020F0502020204030204" pitchFamily="34" charset="0"/>
              </a:rPr>
              <a:t>La legge digitale è la responsabilità elettronica per azioni, atti che sono etici o non etici.</a:t>
            </a:r>
            <a:endParaRPr lang="tr-TR" dirty="0"/>
          </a:p>
        </p:txBody>
      </p:sp>
      <p:pic>
        <p:nvPicPr>
          <p:cNvPr id="6" name="Resim 5" descr="Digital Citizenship - Mind 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41" y="2668045"/>
            <a:ext cx="4470879" cy="2295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38945" y="1027134"/>
            <a:ext cx="5487613" cy="5235879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Gli utenti spesso non considerano ciò che è appropriato, inappropriato o addirittura illegale quando pubblicano o accedono a informazioni su Internet.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Le questioni dei diritti di proprietà intellettuale e della protezione del diritto d'autore hanno conseguenze molto reali per le violazioni. Questi problemi sono stati portati alla ribalta quando la Recording Industry Association of America (RIAA) ha multato studenti e altri per aver scaricato musica illegalmente (Wired News, 2003). Questa azione ha indotto alcuni utenti di tecnologia a pensarci due volte su ciò che è appropriato e illegale per la condivisione di file online.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Module 3. Dimensions of Digital Citizenship | eTwinning Online Eğitimler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38" y="1209041"/>
            <a:ext cx="2300943" cy="1070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 descr="151,631 Digital Law Stock Photos, Pictures &amp; Royalty-Free Images - iStock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675" y="2818357"/>
            <a:ext cx="1994280" cy="125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 descr="Premium Vector | Internet law icon made with binary code. cyberlaw as digital  legal services or online lawyer advice concept. labor law, lawyer, attorney  at law. digital binary data and streaming digita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885" y="4822520"/>
            <a:ext cx="2265796" cy="1208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731" y="789140"/>
            <a:ext cx="5149122" cy="5546373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La questione del sexting (la presa e la condivisione di materiali sessualmente espliciti, come foto di nudo o semi-nudo) è diventata enorme per gli adolescenti. Se il partecipante ha meno di 16 anni, questo può essere considerato pornografia infantile anche se il mittente è un partecipante consenziente o ha inviato un autoritratto.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Le leggi relative all'uso della tecnologia stanno diventando sempre più un problema per i distretti scolastici. Gli amministratori devono fornire a insegnanti e studenti risorse e indicazioni su ciò che è legale e illegale.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Technology in Education - Are we on the right track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635" y="2016690"/>
            <a:ext cx="4586831" cy="259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856" y="1077238"/>
            <a:ext cx="9558158" cy="5406009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Il furto di identità è una tecnica utilizzata per rubare il numero della tua carta di credito consentendo loro di acquistare o noleggiare vari prodotti utilizzando le tue informazioni.</a:t>
            </a:r>
          </a:p>
          <a:p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Spoofing significa generalmente convincere le persone a fornire informazioni personali o finanziarie.</a:t>
            </a:r>
          </a:p>
          <a:p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IP Spoofing è una tecnica utilizzata per ottenere l'accesso ai computer.</a:t>
            </a:r>
          </a:p>
          <a:p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La pirateria del software è la copia e la vendita di software per computer non autorizzati, film, ecc.</a:t>
            </a:r>
          </a:p>
          <a:p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L'hacking informatico è la pratica di modificare l'hardware e il software del computer.</a:t>
            </a:r>
            <a:endParaRPr lang="tr-TR" sz="3200" dirty="0"/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/>
          </a:bodyPr>
          <a:lstStyle/>
          <a:p>
            <a:pPr algn="ctr"/>
            <a:r>
              <a:rPr lang="it-IT" sz="4000" dirty="0"/>
              <a:t>Esempi di utilizzo illegale di tecnologia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-178053"/>
            <a:ext cx="10178322" cy="845166"/>
          </a:xfrm>
        </p:spPr>
        <p:txBody>
          <a:bodyPr>
            <a:noAutofit/>
          </a:bodyPr>
          <a:lstStyle/>
          <a:p>
            <a:pPr algn="ctr"/>
            <a:br>
              <a:rPr lang="it-IT" sz="4000" b="1" dirty="0"/>
            </a:br>
            <a:r>
              <a:rPr lang="it-IT" sz="4000" b="1" dirty="0"/>
              <a:t>Esempi di utilizzo della tecnologia legale</a:t>
            </a:r>
            <a:br>
              <a:rPr lang="tr-TR" sz="4000" dirty="0"/>
            </a:br>
            <a:endParaRPr lang="tr-TR" sz="4000" dirty="0"/>
          </a:p>
        </p:txBody>
      </p:sp>
      <p:sp>
        <p:nvSpPr>
          <p:cNvPr id="3" name="Dikdörtgen 2"/>
          <p:cNvSpPr/>
          <p:nvPr/>
        </p:nvSpPr>
        <p:spPr>
          <a:xfrm>
            <a:off x="1419616" y="2700100"/>
            <a:ext cx="525675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Symbol"/>
              <a:buChar char="·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Gli studenti comprendono cosa può essere scaricato gratuitamente e cosa è considerato materiale protetto da copyright e dovrebbe essere pagato.</a:t>
            </a:r>
          </a:p>
          <a:p>
            <a:pPr marL="342900" indent="-342900">
              <a:buFont typeface="Symbol"/>
              <a:buChar char="·"/>
            </a:pPr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Symbol"/>
              <a:buChar char="·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Gli studenti informano un adulto che altri condividono fotografie di nudo o seminudo.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How Technology is Revolutionizing the Legal Sector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96" y="1572757"/>
            <a:ext cx="4428951" cy="443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523998"/>
            <a:ext cx="10178322" cy="4751541"/>
          </a:xfrm>
        </p:spPr>
        <p:txBody>
          <a:bodyPr>
            <a:norm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Secondo il dizionario online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Merriam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-Webster, "plagiare" significa:</a:t>
            </a: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rubare e spacciare (le idee o le parole di un altro) come proprie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utilizzare (la produzione di un altro) senza citare la fonte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commettere furto letterario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presentare come nuovo e originale un'idea o un prodotto derivato da una fonte esistente.</a:t>
            </a: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Copiare il lavoro di qualcun altro può avere gravi conseguenze. Questi possono essere personali o professionali e anche legali. Tuttavia, la maggior parte dei casi di plagio può essere evitata citando le fonti.</a:t>
            </a:r>
            <a:endParaRPr lang="tr-TR" dirty="0"/>
          </a:p>
        </p:txBody>
      </p:sp>
      <p:sp>
        <p:nvSpPr>
          <p:cNvPr id="8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tr-TR" dirty="0"/>
              <a:t>PLAGIO</a:t>
            </a:r>
          </a:p>
        </p:txBody>
      </p:sp>
      <p:pic>
        <p:nvPicPr>
          <p:cNvPr id="10" name="Resim 9" descr="Students need to check plagiarism before submitting their assignments. Why?  - Bilgigra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03" y="1206500"/>
            <a:ext cx="2150110" cy="222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479</TotalTime>
  <Words>699</Words>
  <Application>Microsoft Office PowerPoint</Application>
  <PresentationFormat>Widescreen</PresentationFormat>
  <Paragraphs>66</Paragraphs>
  <Slides>12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Arial</vt:lpstr>
      <vt:lpstr>Calibri</vt:lpstr>
      <vt:lpstr>Comic Sans MS</vt:lpstr>
      <vt:lpstr>Gill Sans MT</vt:lpstr>
      <vt:lpstr>Impact</vt:lpstr>
      <vt:lpstr>Symbol</vt:lpstr>
      <vt:lpstr>Badge</vt:lpstr>
      <vt:lpstr>Presentazione standard di PowerPoint</vt:lpstr>
      <vt:lpstr> UNIT 7: DIGITAL LAW</vt:lpstr>
      <vt:lpstr>Presentazione standard di PowerPoint</vt:lpstr>
      <vt:lpstr>DIRITTO DIGITALE</vt:lpstr>
      <vt:lpstr>Presentazione standard di PowerPoint</vt:lpstr>
      <vt:lpstr>Presentazione standard di PowerPoint</vt:lpstr>
      <vt:lpstr>Esempi di utilizzo illegale di tecnologia</vt:lpstr>
      <vt:lpstr> Esempi di utilizzo della tecnologia legale </vt:lpstr>
      <vt:lpstr>PLAGIO</vt:lpstr>
      <vt:lpstr>CYBERBULLYING</vt:lpstr>
      <vt:lpstr>Discussione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54</cp:revision>
  <dcterms:created xsi:type="dcterms:W3CDTF">2022-09-11T14:23:08Z</dcterms:created>
  <dcterms:modified xsi:type="dcterms:W3CDTF">2022-12-11T20:28:26Z</dcterms:modified>
</cp:coreProperties>
</file>