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7" r:id="rId1"/>
  </p:sldMasterIdLst>
  <p:notesMasterIdLst>
    <p:notesMasterId r:id="rId13"/>
  </p:notesMasterIdLst>
  <p:sldIdLst>
    <p:sldId id="258" r:id="rId2"/>
    <p:sldId id="256" r:id="rId3"/>
    <p:sldId id="259" r:id="rId4"/>
    <p:sldId id="260" r:id="rId5"/>
    <p:sldId id="261" r:id="rId6"/>
    <p:sldId id="262" r:id="rId7"/>
    <p:sldId id="263" r:id="rId8"/>
    <p:sldId id="264" r:id="rId9"/>
    <p:sldId id="268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3" autoAdjust="0"/>
    <p:restoredTop sz="94660"/>
  </p:normalViewPr>
  <p:slideViewPr>
    <p:cSldViewPr snapToGrid="0">
      <p:cViewPr varScale="1">
        <p:scale>
          <a:sx n="65" d="100"/>
          <a:sy n="65" d="100"/>
        </p:scale>
        <p:origin x="840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6D6346-39EE-49F2-83D0-744C0B12A2B6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EB73A1-3A80-42FE-9B4C-98B24E0AB820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72034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B73A1-3A80-42FE-9B4C-98B24E0AB820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54549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18900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30568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76001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08743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2240002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25636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639673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35755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33468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410722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3303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31790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mwhitmoredigitalcitizenship.weebly.com/digital-security.html" TargetMode="External"/><Relationship Id="rId2" Type="http://schemas.openxmlformats.org/officeDocument/2006/relationships/hyperlink" Target="https://www.simplilearn.com/what-is-digital-security-article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teachthought.com/technology/cybersecurity-tips-for-students/" TargetMode="External"/><Relationship Id="rId4" Type="http://schemas.openxmlformats.org/officeDocument/2006/relationships/hyperlink" Target="https://cybersecurityforme.com/importance-of-cybersecurity-in-education/#:~:text=Cybersecurity%20awareness%20training%20is%20important,schools%20to%20keep%20students%20safe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lh6.googleusercontent.com/oNk-K_oBJMsHtWrYBv-ExoYeQKExtBibk5m9jiuDBUq7bgxdf7nwFnehFSywPym_p7ntF9Coj_URokoXBkMLMj4inwBob0IJEPts2PyS8c7xcD-6SWxv_emj1AhI5Wck65nOEQ2W0EjiyuE9on_PtJP5U7iRKSwzRpIfYgpFoAULCjBPiXTfD_UEER3SDUBglEyB3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745" y="0"/>
            <a:ext cx="6530108" cy="6285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etin kutusu 3"/>
          <p:cNvSpPr txBox="1"/>
          <p:nvPr/>
        </p:nvSpPr>
        <p:spPr>
          <a:xfrm>
            <a:off x="4687453" y="6350000"/>
            <a:ext cx="57265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100" dirty="0"/>
              <a:t>Project </a:t>
            </a:r>
            <a:r>
              <a:rPr lang="tr-TR" sz="1100" dirty="0" err="1"/>
              <a:t>Number</a:t>
            </a:r>
            <a:r>
              <a:rPr lang="tr-TR" sz="1100" dirty="0"/>
              <a:t>: 2020-1-UK01-KA227-SCH-09443</a:t>
            </a:r>
          </a:p>
        </p:txBody>
      </p:sp>
    </p:spTree>
    <p:extLst>
      <p:ext uri="{BB962C8B-B14F-4D97-AF65-F5344CB8AC3E}">
        <p14:creationId xmlns:p14="http://schemas.microsoft.com/office/powerpoint/2010/main" val="19161428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discussione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39152" y="1646479"/>
            <a:ext cx="10178322" cy="4466428"/>
          </a:xfrm>
        </p:spPr>
        <p:txBody>
          <a:bodyPr>
            <a:normAutofit/>
          </a:bodyPr>
          <a:lstStyle/>
          <a:p>
            <a:pPr lvl="0"/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1) Cosa significa per te “sicurezza digitale”?</a:t>
            </a:r>
          </a:p>
          <a:p>
            <a:pPr lvl="0"/>
            <a:endParaRPr lang="it-IT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2) Quali sono esempi di sicurezza digitale inappropriata?</a:t>
            </a:r>
          </a:p>
          <a:p>
            <a:pPr lvl="0"/>
            <a:endParaRPr lang="it-IT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3) Perché la sicurezza digitale è importante nell'istruzione?</a:t>
            </a:r>
          </a:p>
          <a:p>
            <a:pPr lvl="0"/>
            <a:endParaRPr lang="it-IT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4) Puoi dirmi 2 modi per essere al sicuro online?</a:t>
            </a:r>
          </a:p>
          <a:p>
            <a:pPr lvl="0"/>
            <a:endParaRPr lang="it-IT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5) Conosci abbastanza la sicurezza digitale?</a:t>
            </a:r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8779251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References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63996" y="1911929"/>
            <a:ext cx="10178322" cy="4946071"/>
          </a:xfrm>
        </p:spPr>
        <p:txBody>
          <a:bodyPr/>
          <a:lstStyle/>
          <a:p>
            <a:r>
              <a:rPr lang="it-IT" sz="1900" u="sng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https://www.simplilearn.com/what-is-digital-security-article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1900" u="sng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https://mwhitmoredigitalcitizenship.weebly.com/digital-security.html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1900" u="sng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https://cybersecurityforme.com/importance-of-cybersecurity-in-education/#:~:text=Cybersecurity%20awareness%20training%20is%20important,schools%20to%20keep%20students%20safe</a:t>
            </a: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1900" u="sng" dirty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https://www.teachthought.com/technology/cybersecurity-tips-for-students/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tr-T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279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2017103" y="1186071"/>
            <a:ext cx="8441258" cy="2408900"/>
          </a:xfrm>
        </p:spPr>
        <p:txBody>
          <a:bodyPr/>
          <a:lstStyle/>
          <a:p>
            <a:r>
              <a:rPr lang="tr-TR" sz="6000" dirty="0"/>
              <a:t> UNIT 10:</a:t>
            </a:r>
            <a:br>
              <a:rPr lang="tr-TR" sz="6000" dirty="0"/>
            </a:br>
            <a:r>
              <a:rPr lang="tr-TR" sz="6000" dirty="0"/>
              <a:t>DIGITAL SECURITY</a:t>
            </a: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305" y="4023992"/>
            <a:ext cx="1884219" cy="1749136"/>
          </a:xfrm>
          <a:prstGeom prst="rect">
            <a:avLst/>
          </a:prstGeom>
        </p:spPr>
      </p:pic>
      <p:sp>
        <p:nvSpPr>
          <p:cNvPr id="5" name="Metin kutusu 4"/>
          <p:cNvSpPr txBox="1"/>
          <p:nvPr/>
        </p:nvSpPr>
        <p:spPr>
          <a:xfrm>
            <a:off x="4535054" y="6378371"/>
            <a:ext cx="73244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/>
              <a:t>Project </a:t>
            </a:r>
            <a:r>
              <a:rPr lang="tr-TR" sz="1200" dirty="0" err="1"/>
              <a:t>Number</a:t>
            </a:r>
            <a:r>
              <a:rPr lang="tr-TR" sz="1200" dirty="0"/>
              <a:t>: 2020-1-UK01-KA227-SCH-094437</a:t>
            </a:r>
          </a:p>
        </p:txBody>
      </p:sp>
      <p:pic>
        <p:nvPicPr>
          <p:cNvPr id="2050" name="Picture 2" descr="A picture containing logo&#10;&#10;Description automatically generat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193" y="6257223"/>
            <a:ext cx="1781175" cy="504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lh4.googleusercontent.com/DADPLpJVYZmXMr15PJkVtksjmy0zPRm2h7S4-yZ3tKZa-FQRryFojgNMKqzITH6n-ewU3nPBfU0K5mIdqGiWwfIKVkEEqLyz29z18D4vBiKGycdw-GlPhZHI15ZBJZuCilxELbQwJcC-CETnK-KPgWi3HB7a5ddTBVlKPm2Zbuo-OQFEO2y0hoM7AcKAtFWubIXzbQ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4592" y="6270140"/>
            <a:ext cx="1894898" cy="49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17334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2715491" y="1268786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tr-TR" sz="2400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br>
              <a:rPr lang="tr-TR" sz="2400" dirty="0"/>
            </a:br>
            <a:endParaRPr lang="tr-TR" sz="2400" dirty="0"/>
          </a:p>
        </p:txBody>
      </p:sp>
      <p:pic>
        <p:nvPicPr>
          <p:cNvPr id="3074" name="Picture 2" descr="Logo&#10;&#10;Description automatically generat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381" y="2668330"/>
            <a:ext cx="1962150" cy="115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Text&#10;&#10;Description automatically generat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0466" y="2799410"/>
            <a:ext cx="1959550" cy="890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lh5.googleusercontent.com/KaELfPdnbShz_HaCMrN-vOzu1HcXjri3EbCg0mqdBy06pV6Yd7y8bXBwRV3mm6_68ykkTWgwIlagr-_hCHqU2AEEIEOZPTAusaycqAYevwiUv6T0QX-G5oc2X3f507QJs_6QXX4XksKxQP8vup-0w2BIzZ2BdH9F3_iXUmUWPEP9kbY8qjoZvypGorynG7CYQE4WE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441" y="2680933"/>
            <a:ext cx="1601520" cy="114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Umut ÇAN\Desktop\Erasmus Projeleri\adalya log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6641" y="2425444"/>
            <a:ext cx="16383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419" y="4761648"/>
            <a:ext cx="1573643" cy="1429941"/>
          </a:xfrm>
          <a:prstGeom prst="rect">
            <a:avLst/>
          </a:prstGeom>
        </p:spPr>
      </p:pic>
      <p:pic>
        <p:nvPicPr>
          <p:cNvPr id="3084" name="Picture 12" descr="A picture containing diagram&#10;&#10;Description automatically generated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441" y="4625773"/>
            <a:ext cx="1466499" cy="1701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6025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br>
              <a:rPr lang="tr-TR" dirty="0"/>
            </a:br>
            <a:r>
              <a:rPr lang="tr-TR" dirty="0"/>
              <a:t>SICUREZZA DIGITALE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51678" y="1979113"/>
            <a:ext cx="5249330" cy="41384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dirty="0"/>
              <a:t> </a:t>
            </a:r>
            <a:r>
              <a:rPr lang="it-IT" b="1" dirty="0">
                <a:latin typeface="Calibri" panose="020F0502020204030204" pitchFamily="34" charset="0"/>
                <a:cs typeface="Calibri" panose="020F0502020204030204" pitchFamily="34" charset="0"/>
              </a:rPr>
              <a:t>DEFINIZIONE</a:t>
            </a:r>
          </a:p>
          <a:p>
            <a:pPr marL="0" indent="0" algn="just">
              <a:buNone/>
            </a:pP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La sicurezza digitale è le precauzioni elettroniche per garantire la sicurezza.</a:t>
            </a:r>
          </a:p>
          <a:p>
            <a:pPr marL="0" indent="0" algn="just">
              <a:buNone/>
            </a:pP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Poiché sempre più informazioni personali vengono archiviate elettronicamente, è indispensabile una strategia per proteggere le proprie informazioni. Le persone devono imparare come proteggersi mentre continuano a utilizzare i dispositivi tecnologici.</a:t>
            </a:r>
            <a:br>
              <a:rPr lang="it-IT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tr-T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Resim 5" descr="NCERT issues guidelines for schools, parents on cyber security -  digitalLEARNING Magazine - Elets Digital Learni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8794" y="2392472"/>
            <a:ext cx="4877217" cy="27288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523484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251678" y="344807"/>
            <a:ext cx="10178322" cy="652088"/>
          </a:xfrm>
        </p:spPr>
        <p:txBody>
          <a:bodyPr>
            <a:normAutofit fontScale="90000"/>
          </a:bodyPr>
          <a:lstStyle/>
          <a:p>
            <a:r>
              <a:rPr lang="tr-TR" dirty="0"/>
              <a:t> 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340839" y="2260398"/>
            <a:ext cx="5487613" cy="4798019"/>
          </a:xfrm>
        </p:spPr>
        <p:txBody>
          <a:bodyPr>
            <a:normAutofit/>
          </a:bodyPr>
          <a:lstStyle/>
          <a:p>
            <a:pPr algn="just"/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Gli utenti non riescono a mantenere gli aggiornamenti software o le patch correnti che proteggono i propri computer da virus e spiegazioni.</a:t>
            </a:r>
          </a:p>
          <a:p>
            <a:pPr algn="just"/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Gli utenti non riescono a proteggere la propria identità quando utilizzano email, social network o messaggi di testo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Unvan 1"/>
          <p:cNvSpPr txBox="1">
            <a:spLocks/>
          </p:cNvSpPr>
          <p:nvPr/>
        </p:nvSpPr>
        <p:spPr>
          <a:xfrm>
            <a:off x="1251678" y="557750"/>
            <a:ext cx="10178322" cy="68903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5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kern="1200" cap="all" spc="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  <a:p>
            <a:r>
              <a:rPr lang="it-IT" dirty="0"/>
              <a:t>ESEMPI DI SICUREZZA DIGITALE INADEGUATA</a:t>
            </a:r>
            <a:endParaRPr lang="tr-TR" dirty="0"/>
          </a:p>
        </p:txBody>
      </p:sp>
      <p:pic>
        <p:nvPicPr>
          <p:cNvPr id="1026" name="Picture 2" descr="Technology Innovation Services / Information Securit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905" y="2124655"/>
            <a:ext cx="3664863" cy="2734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40580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689033"/>
          </a:xfrm>
        </p:spPr>
        <p:txBody>
          <a:bodyPr>
            <a:normAutofit fontScale="90000"/>
          </a:bodyPr>
          <a:lstStyle/>
          <a:p>
            <a:pPr algn="ctr"/>
            <a:br>
              <a:rPr lang="it-IT" b="1" dirty="0"/>
            </a:br>
            <a:r>
              <a:rPr lang="it-IT" b="1" dirty="0"/>
              <a:t>ESEMPI DI SICUREZZA DIGITALE ADEGUATA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458156" y="2728088"/>
            <a:ext cx="6192831" cy="4419031"/>
          </a:xfrm>
        </p:spPr>
        <p:txBody>
          <a:bodyPr>
            <a:normAutofit/>
          </a:bodyPr>
          <a:lstStyle/>
          <a:p>
            <a:pPr algn="just"/>
            <a:r>
              <a:rPr lang="it-IT" sz="1900" b="1" dirty="0">
                <a:latin typeface="Calibri" panose="020F0502020204030204" pitchFamily="34" charset="0"/>
                <a:cs typeface="Calibri" panose="020F0502020204030204" pitchFamily="34" charset="0"/>
              </a:rPr>
              <a:t>-Gli utenti si prendono il tempo necessario per assicurarsi che la protezione antivirus e i firewall siano correttamente non datati e configurati per proteggere le informazioni personali. -Insegnanti e genitori parlano con gli studenti dei pericoli insiti nel fornire informazioni a chiunque su Internet.</a:t>
            </a:r>
            <a:endParaRPr lang="tr-TR" b="1" dirty="0"/>
          </a:p>
          <a:p>
            <a:endParaRPr lang="tr-TR" b="1" dirty="0"/>
          </a:p>
        </p:txBody>
      </p:sp>
      <p:pic>
        <p:nvPicPr>
          <p:cNvPr id="2050" name="Picture 2" descr="Digital Citizenship &amp; Ethics | Let's Talk Scien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9916" y="3508854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19445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347816" y="2304789"/>
            <a:ext cx="6163604" cy="4153405"/>
          </a:xfrm>
        </p:spPr>
        <p:txBody>
          <a:bodyPr>
            <a:normAutofit/>
          </a:bodyPr>
          <a:lstStyle/>
          <a:p>
            <a:pPr algn="just"/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Internet e i computer sono diventati una parte essenziale della nostra vita quotidiana, indipendentemente dal fatto che lavoriamo o studiamo a casa, a scuola o all'università o anche sul posto di lavoro.</a:t>
            </a:r>
          </a:p>
          <a:p>
            <a:pPr algn="just"/>
            <a:endParaRPr lang="it-IT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È quindi molto essenziale proteggere i computer dagli hacker in modo che le informazioni personali di studenti, membri del personale e insegnanti non vengano utilizzate in modo improprio da persone senza scrupoli.</a:t>
            </a:r>
            <a:endParaRPr lang="tr-TR" sz="1900" dirty="0"/>
          </a:p>
        </p:txBody>
      </p:sp>
      <p:sp>
        <p:nvSpPr>
          <p:cNvPr id="4" name="Unvan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689033"/>
          </a:xfrm>
        </p:spPr>
        <p:txBody>
          <a:bodyPr>
            <a:normAutofit fontScale="90000"/>
          </a:bodyPr>
          <a:lstStyle/>
          <a:p>
            <a:r>
              <a:rPr lang="it-IT" b="1" dirty="0"/>
              <a:t>PERCHÉ LA SICUREZZA DIGITALE È IMPORTANTE NELL'ISTRUZIONE?</a:t>
            </a:r>
            <a:endParaRPr lang="tr-TR" dirty="0"/>
          </a:p>
        </p:txBody>
      </p:sp>
      <p:pic>
        <p:nvPicPr>
          <p:cNvPr id="5" name="Resim 4" descr="Cybersecurity: how to teach students to use Internet responsibly - Acer for  Educatio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263" y="2419615"/>
            <a:ext cx="4067141" cy="28287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93905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1294355" y="1040154"/>
            <a:ext cx="4730664" cy="272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Non dobbiamo dimenticare che la tecnologia dell'informazione ha reso le istituzioni educative più efficaci ed efficienti nelle loro operazioni.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Pertanto, è molto essenziale garantire la sicurezza informatica negli istituti di istruzione in modo da poter sfruttare appieno questa tecnologia.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Resim 4" descr="The Importance of Teaching Students About Cyber Security - Emerging  Education Technologies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169" y="3032340"/>
            <a:ext cx="4279948" cy="25382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01451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12 CONSIGLI SULLA SICUREZZA DIGITALE PER GLI STUDENTI A CASA E A SCUOLA</a:t>
            </a:r>
            <a:br>
              <a:rPr lang="tr-TR" b="1" i="1" dirty="0"/>
            </a:b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39152" y="1947798"/>
            <a:ext cx="10178322" cy="4390372"/>
          </a:xfrm>
        </p:spPr>
        <p:txBody>
          <a:bodyPr>
            <a:normAutofit fontScale="92500" lnSpcReduction="20000"/>
          </a:bodyPr>
          <a:lstStyle/>
          <a:p>
            <a:r>
              <a:rPr lang="it-IT" sz="2100" dirty="0">
                <a:latin typeface="Calibri" panose="020F0502020204030204" pitchFamily="34" charset="0"/>
                <a:cs typeface="Calibri" panose="020F0502020204030204" pitchFamily="34" charset="0"/>
              </a:rPr>
              <a:t>1. Proteggi i tuoi social media</a:t>
            </a:r>
          </a:p>
          <a:p>
            <a:r>
              <a:rPr lang="it-IT" sz="2100" dirty="0">
                <a:latin typeface="Calibri" panose="020F0502020204030204" pitchFamily="34" charset="0"/>
                <a:cs typeface="Calibri" panose="020F0502020204030204" pitchFamily="34" charset="0"/>
              </a:rPr>
              <a:t>2. Utilizza app, strumenti e siti Web che crittografano i dati</a:t>
            </a:r>
          </a:p>
          <a:p>
            <a:r>
              <a:rPr lang="it-IT" sz="2100" dirty="0">
                <a:latin typeface="Calibri" panose="020F0502020204030204" pitchFamily="34" charset="0"/>
                <a:cs typeface="Calibri" panose="020F0502020204030204" pitchFamily="34" charset="0"/>
              </a:rPr>
              <a:t>3. Avere un piano di recupero</a:t>
            </a:r>
          </a:p>
          <a:p>
            <a:r>
              <a:rPr lang="it-IT" sz="2100" dirty="0">
                <a:latin typeface="Calibri" panose="020F0502020204030204" pitchFamily="34" charset="0"/>
                <a:cs typeface="Calibri" panose="020F0502020204030204" pitchFamily="34" charset="0"/>
              </a:rPr>
              <a:t>4. Usa una VPN</a:t>
            </a:r>
          </a:p>
          <a:p>
            <a:r>
              <a:rPr lang="it-IT" sz="2100" dirty="0">
                <a:latin typeface="Calibri" panose="020F0502020204030204" pitchFamily="34" charset="0"/>
                <a:cs typeface="Calibri" panose="020F0502020204030204" pitchFamily="34" charset="0"/>
              </a:rPr>
              <a:t>5. Usa password complesse e univoche</a:t>
            </a:r>
          </a:p>
          <a:p>
            <a:r>
              <a:rPr lang="it-IT" sz="2100" dirty="0">
                <a:latin typeface="Calibri" panose="020F0502020204030204" pitchFamily="34" charset="0"/>
                <a:cs typeface="Calibri" panose="020F0502020204030204" pitchFamily="34" charset="0"/>
              </a:rPr>
              <a:t>6. Prestare attenzione alle truffe di phishing</a:t>
            </a:r>
          </a:p>
          <a:p>
            <a:r>
              <a:rPr lang="it-IT" sz="2100" dirty="0">
                <a:latin typeface="Calibri" panose="020F0502020204030204" pitchFamily="34" charset="0"/>
                <a:cs typeface="Calibri" panose="020F0502020204030204" pitchFamily="34" charset="0"/>
              </a:rPr>
              <a:t>7. Conoscere i termini e le condizioni</a:t>
            </a:r>
          </a:p>
          <a:p>
            <a:r>
              <a:rPr lang="it-IT" sz="2100" dirty="0">
                <a:latin typeface="Calibri" panose="020F0502020204030204" pitchFamily="34" charset="0"/>
                <a:cs typeface="Calibri" panose="020F0502020204030204" pitchFamily="34" charset="0"/>
              </a:rPr>
              <a:t>8. Non condividere informazioni personali</a:t>
            </a:r>
          </a:p>
          <a:p>
            <a:r>
              <a:rPr lang="it-IT" sz="2100" dirty="0">
                <a:latin typeface="Calibri" panose="020F0502020204030204" pitchFamily="34" charset="0"/>
                <a:cs typeface="Calibri" panose="020F0502020204030204" pitchFamily="34" charset="0"/>
              </a:rPr>
              <a:t>9. Aggiorna app e sistemi operativi del dispositivo</a:t>
            </a:r>
          </a:p>
          <a:p>
            <a:r>
              <a:rPr lang="it-IT" sz="2100" dirty="0">
                <a:latin typeface="Calibri" panose="020F0502020204030204" pitchFamily="34" charset="0"/>
                <a:cs typeface="Calibri" panose="020F0502020204030204" pitchFamily="34" charset="0"/>
              </a:rPr>
              <a:t>10. Conserva backup (sicuri) di file o database importanti</a:t>
            </a:r>
          </a:p>
          <a:p>
            <a:r>
              <a:rPr lang="it-IT" sz="2100" dirty="0">
                <a:latin typeface="Calibri" panose="020F0502020204030204" pitchFamily="34" charset="0"/>
                <a:cs typeface="Calibri" panose="020F0502020204030204" pitchFamily="34" charset="0"/>
              </a:rPr>
              <a:t>11. Non utilizzare fonti WiFi non protette</a:t>
            </a:r>
          </a:p>
          <a:p>
            <a:r>
              <a:rPr lang="it-IT" sz="2100" dirty="0">
                <a:latin typeface="Calibri" panose="020F0502020204030204" pitchFamily="34" charset="0"/>
                <a:cs typeface="Calibri" panose="020F0502020204030204" pitchFamily="34" charset="0"/>
              </a:rPr>
              <a:t>12. Conosci il tuo contesto e le "reti" (fisiche e digitali)</a:t>
            </a:r>
            <a:endParaRPr lang="tr-TR" dirty="0"/>
          </a:p>
          <a:p>
            <a:endParaRPr lang="tr-TR" b="1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986418355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TM10001106[[fn=Rozet]]</Template>
  <TotalTime>426</TotalTime>
  <Words>526</Words>
  <Application>Microsoft Office PowerPoint</Application>
  <PresentationFormat>Widescreen</PresentationFormat>
  <Paragraphs>56</Paragraphs>
  <Slides>11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7" baseType="lpstr">
      <vt:lpstr>Arial</vt:lpstr>
      <vt:lpstr>Calibri</vt:lpstr>
      <vt:lpstr>Comic Sans MS</vt:lpstr>
      <vt:lpstr>Gill Sans MT</vt:lpstr>
      <vt:lpstr>Impact</vt:lpstr>
      <vt:lpstr>Badge</vt:lpstr>
      <vt:lpstr>Presentazione standard di PowerPoint</vt:lpstr>
      <vt:lpstr> UNIT 10: DIGITAL SECURITY</vt:lpstr>
      <vt:lpstr>Presentazione standard di PowerPoint</vt:lpstr>
      <vt:lpstr> SICUREZZA DIGITALE</vt:lpstr>
      <vt:lpstr> </vt:lpstr>
      <vt:lpstr> ESEMPI DI SICUREZZA DIGITALE ADEGUATA</vt:lpstr>
      <vt:lpstr>PERCHÉ LA SICUREZZA DIGITALE È IMPORTANTE NELL'ISTRUZIONE?</vt:lpstr>
      <vt:lpstr>Presentazione standard di PowerPoint</vt:lpstr>
      <vt:lpstr>12 CONSIGLI SULLA SICUREZZA DIGITALE PER GLI STUDENTI A CASA E A SCUOLA </vt:lpstr>
      <vt:lpstr>discussione</vt:lpstr>
      <vt:lpstr>References</vt:lpstr>
    </vt:vector>
  </TitlesOfParts>
  <Company>Silentall Unattended Installer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ronaldinho424</dc:creator>
  <cp:lastModifiedBy>Utente</cp:lastModifiedBy>
  <cp:revision>49</cp:revision>
  <dcterms:created xsi:type="dcterms:W3CDTF">2022-09-11T14:23:08Z</dcterms:created>
  <dcterms:modified xsi:type="dcterms:W3CDTF">2022-12-11T20:43:33Z</dcterms:modified>
</cp:coreProperties>
</file>