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65" d="100"/>
          <a:sy n="65" d="100"/>
        </p:scale>
        <p:origin x="86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tificworldinfo.com/2020/03/what-is-digital-citizenship-in-education.html" TargetMode="External"/><Relationship Id="rId2" Type="http://schemas.openxmlformats.org/officeDocument/2006/relationships/hyperlink" Target="https://www.futurelearn.com/info/blog/what-is-digital-citizenship-teacher-guide#What_is_digital_citizenshi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partseducation.com/9-elements-of-digital-citizenship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/>
              <a:t>9 ELEMENTI DELLA CITTADINANZA DIGITALE</a:t>
            </a:r>
            <a:endParaRPr lang="tr-TR" sz="3600" dirty="0"/>
          </a:p>
        </p:txBody>
      </p:sp>
      <p:pic>
        <p:nvPicPr>
          <p:cNvPr id="4" name="İçerik Yer Tutucusu 3" descr="9 elements of digital citizenship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469" y="1515650"/>
            <a:ext cx="8506342" cy="4622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Riflessioni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1) Cosa pensi quando senti la frase "un buon cittadino digitale"?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2) Sei un buon cittadino digitale?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3) Come sfruttare le risorse digitali?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4) Qual è l'importanza di educare gli studenti alla cittadinanza digitale?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5) Quali sono i 9 elementi della cittadinanza digitale?</a:t>
            </a:r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522" y="2283977"/>
            <a:ext cx="10178322" cy="4946071"/>
          </a:xfrm>
        </p:spPr>
        <p:txBody>
          <a:bodyPr/>
          <a:lstStyle/>
          <a:p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https://www.futurelearn.com/info/blog/what-is-digital-citizenship-teacher-guide#What_is_digital_citizenship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https://www.scientificworldinfo.com/2020/03/what-is-digital-citizenship-in-education.html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https://agpartseducation.com/9-elements-of-digital-citizenship/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/>
              <a:t> UNIT 1:</a:t>
            </a:r>
            <a:br>
              <a:rPr lang="tr-TR" sz="6000" dirty="0"/>
            </a:br>
            <a:r>
              <a:rPr lang="tr-TR" sz="6000" dirty="0" err="1"/>
              <a:t>understandIng</a:t>
            </a:r>
            <a:br>
              <a:rPr lang="tr-TR" sz="6000" dirty="0"/>
            </a:br>
            <a:r>
              <a:rPr lang="tr-TR" sz="6000" dirty="0" err="1"/>
              <a:t>DIgItal</a:t>
            </a:r>
            <a:r>
              <a:rPr lang="tr-TR" sz="6000" dirty="0"/>
              <a:t> </a:t>
            </a:r>
            <a:r>
              <a:rPr lang="tr-TR" sz="6000" dirty="0" err="1"/>
              <a:t>cItIzenshIp</a:t>
            </a:r>
            <a:endParaRPr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Cittadinanza Digitale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2020329"/>
            <a:ext cx="5249330" cy="41384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b="1" dirty="0"/>
              <a:t>Definizione</a:t>
            </a:r>
          </a:p>
          <a:p>
            <a:pPr algn="just"/>
            <a:r>
              <a:rPr lang="it-IT" dirty="0"/>
              <a:t>La cittadinanza digitale si riferisce all'uso responsabile della tecnologia da parte di chiunque utilizzi computer, Internet e dispositivi digitali per interagire con la società a qualsiasi livello.</a:t>
            </a:r>
          </a:p>
          <a:p>
            <a:pPr algn="just"/>
            <a:r>
              <a:rPr lang="it-IT" dirty="0"/>
              <a:t>Ecco perché la cittadinanza digitale è un argomento così cruciale da insegnare agli studenti di oggi.</a:t>
            </a:r>
            <a:endParaRPr lang="tr-TR" dirty="0"/>
          </a:p>
        </p:txBody>
      </p:sp>
      <p:pic>
        <p:nvPicPr>
          <p:cNvPr id="5" name="Resim 4" descr="Digital Citizenship: Fostering Safer, Kinder, More Responsible Behavior  Online and Offline - BrainPO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155" y="2210192"/>
            <a:ext cx="4070960" cy="2992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52088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Chi è il cittadino digitale?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235" y="2492128"/>
            <a:ext cx="5487613" cy="4798019"/>
          </a:xfrm>
        </p:spPr>
        <p:txBody>
          <a:bodyPr>
            <a:normAutofit/>
          </a:bodyPr>
          <a:lstStyle/>
          <a:p>
            <a:pPr algn="just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Un cittadino digitale è una persona che sviluppa le competenze e le conoscenze per utilizzare efficacemente Internet e le tecnologie digitali.</a:t>
            </a:r>
          </a:p>
          <a:p>
            <a:pPr algn="just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Sono anche persone che utilizzano le tecnologie digitali e Internet in modo appropriato e responsabile per impegnarsi e partecipare alla società e alla politica.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Being A Good Digital Citizen - YouTub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848" y="2104372"/>
            <a:ext cx="4822519" cy="3269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>
              <a:rPr lang="it-IT" dirty="0"/>
              <a:t>IN CHE MODO LA CITTADINANZA DIGITALE RENDE LE NOSTRE VITE PIÙ VIVIBILI?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0398" y="2780778"/>
            <a:ext cx="6192831" cy="3107505"/>
          </a:xfrm>
        </p:spPr>
        <p:txBody>
          <a:bodyPr>
            <a:normAutofit/>
          </a:bodyPr>
          <a:lstStyle/>
          <a:p>
            <a:pPr algn="just"/>
            <a:r>
              <a:rPr lang="it-IT" dirty="0"/>
              <a:t>Le fonti digitali ci consentono di accedere alle informazioni, fare incontri, avere notizie e comunicare con altri cittadini.</a:t>
            </a:r>
          </a:p>
          <a:p>
            <a:pPr algn="just"/>
            <a:r>
              <a:rPr lang="it-IT" dirty="0"/>
              <a:t>Noi cittadini abbiamo anche la possibilità di ascoltare musica, giocare, guardare video, film, serie ecc. e socializzare con altri cittadini tramite dispositivi di social media.</a:t>
            </a:r>
            <a:endParaRPr lang="tr-TR" dirty="0"/>
          </a:p>
        </p:txBody>
      </p:sp>
      <p:pic>
        <p:nvPicPr>
          <p:cNvPr id="6" name="Resim 5" descr="Listening to Music Mindfully | Greater Good In Educat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30" y="2000387"/>
            <a:ext cx="2101707" cy="1213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 descr="Online meeting of the CDMSI Bureau - CDMSI Bureau of the Steering Committe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937" y="3607495"/>
            <a:ext cx="1994770" cy="1118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 descr="Online spending study regarding Estonia, Latvia and Lithuania in the light  of pandemic. - - Gemius – Knowledge that supports business decision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29" y="5061565"/>
            <a:ext cx="2101708" cy="1226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856" y="1850563"/>
            <a:ext cx="8568601" cy="4632684"/>
          </a:xfrm>
        </p:spPr>
        <p:txBody>
          <a:bodyPr>
            <a:normAutofit/>
          </a:bodyPr>
          <a:lstStyle/>
          <a:p>
            <a:pPr algn="just"/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Grazie a internet possiamo facilmente visitare musei, leggere e-book, conoscere la storia di certi luoghi.</a:t>
            </a:r>
          </a:p>
          <a:p>
            <a:pPr algn="just"/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Possiamo utilizzare i telefoni cellulari per fare la spesa, accedere ai conti bancari mentre siamo seduti al ristorante e condividere e tenere traccia cronologicamente di tutto ciò che facciamo sui social media attraverso i nostri post.</a:t>
            </a:r>
            <a:endParaRPr lang="tr-TR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PERCHÉ LA CITTADINANZA DIGITALE È IMPORTANTE NELL'ISTRUZIONE?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993728" y="1478566"/>
            <a:ext cx="506886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Insegnare la cittadinanza digitale aiuta a garantire che gli studenti pratichino con successo sia il rispetto che la responsabilità per se stessi e per gli altri in un ambiente virtuale.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16" y="3567170"/>
            <a:ext cx="3455988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6444641" y="3325225"/>
            <a:ext cx="498535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La cittadinanza digitale aiuta i bambini e i giovani a partecipare in modo sicuro, critico, efficace e responsabile al mondo delle tecnologie digitali e dei siti di social networking.</a:t>
            </a:r>
          </a:p>
          <a:p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La mancanza di consapevolezza sulla cittadinanza digitale può portare al cyberbullismo che spesso ha gravi conseguenze.</a:t>
            </a:r>
            <a:endParaRPr lang="tr-TR" sz="1900" dirty="0"/>
          </a:p>
        </p:txBody>
      </p:sp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523999"/>
            <a:ext cx="10178322" cy="3847592"/>
          </a:xfrm>
        </p:spPr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1319408" y="0"/>
            <a:ext cx="6096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Possiamo prevenire il cyberbullismo solo educando gli studenti alla cittadinanza digitale responsabile.</a:t>
            </a:r>
          </a:p>
          <a:p>
            <a:pPr algn="just" fontAlgn="base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L'educazione alla cittadinanza digitale aiuta i bambini a imparare a essere intelligenti e sicuri nell'uso dei dispositivi elettronici e dei siti di social network e a evitare il cyberbullismo, il sexting e altro in questo mondo digitale in crescita.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Resim 6" descr="Can We Get Rid Of Cyberbullying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287" y="3138958"/>
            <a:ext cx="3457184" cy="21693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ikdörtgen 1"/>
          <p:cNvSpPr/>
          <p:nvPr/>
        </p:nvSpPr>
        <p:spPr>
          <a:xfrm>
            <a:off x="5737123" y="2951067"/>
            <a:ext cx="5760607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L'educazione alla cittadinanza digitale aiuta ad acquisire conoscenze e competenze di comunicazione e costruzione efficaci, attraverso l'uso responsabile della tecnologia, per praticare forme di partecipazione e interazione sociale rispettose dei diritti e della dignità umana.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L'educazione alla cittadinanza digitale consente agli studenti di trovare, identificare e semplificare le informazioni e di scegliere una fonte di informazioni originale e autentica.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301</TotalTime>
  <Words>552</Words>
  <Application>Microsoft Office PowerPoint</Application>
  <PresentationFormat>Widescreen</PresentationFormat>
  <Paragraphs>49</Paragraphs>
  <Slides>12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Gill Sans MT</vt:lpstr>
      <vt:lpstr>Impact</vt:lpstr>
      <vt:lpstr>Badge</vt:lpstr>
      <vt:lpstr>Presentazione standard di PowerPoint</vt:lpstr>
      <vt:lpstr> UNIT 1: understandIng DIgItal cItIzenshIp</vt:lpstr>
      <vt:lpstr>Presentazione standard di PowerPoint</vt:lpstr>
      <vt:lpstr>Cittadinanza Digitale</vt:lpstr>
      <vt:lpstr>Chi è il cittadino digitale?</vt:lpstr>
      <vt:lpstr>IN CHE MODO LA CITTADINANZA DIGITALE RENDE LE NOSTRE VITE PIÙ VIVIBILI?</vt:lpstr>
      <vt:lpstr>Presentazione standard di PowerPoint</vt:lpstr>
      <vt:lpstr>PERCHÉ LA CITTADINANZA DIGITALE È IMPORTANTE NELL'ISTRUZIONE?</vt:lpstr>
      <vt:lpstr>Presentazione standard di PowerPoint</vt:lpstr>
      <vt:lpstr>9 ELEMENTI DELLA CITTADINANZA DIGITALE</vt:lpstr>
      <vt:lpstr>Riflessioni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Utente</cp:lastModifiedBy>
  <cp:revision>44</cp:revision>
  <dcterms:created xsi:type="dcterms:W3CDTF">2022-09-11T14:23:08Z</dcterms:created>
  <dcterms:modified xsi:type="dcterms:W3CDTF">2022-12-11T19:48:30Z</dcterms:modified>
</cp:coreProperties>
</file>