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4" r:id="rId8"/>
    <p:sldId id="269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40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330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798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11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2505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82735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991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314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39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8560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40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134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8546"/>
            <a:ext cx="6433508" cy="61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546764" y="6446982"/>
            <a:ext cx="56064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5986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44073"/>
            <a:ext cx="10178322" cy="4235519"/>
          </a:xfrm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Digital Etiquette. http://millerdigitalcitizenship.weebly.com/digital-etiquette.html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Netiquette. https://lanschool.com/blog/education-insights/8-key-netiquette-lessons-to-develop-good-digital-citizens/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https://www.thebusinesswomanmedia.com/importance-digital-communication-etiquette-workplace/</a:t>
            </a:r>
            <a:endParaRPr lang="tr-TR" dirty="0">
              <a:solidFill>
                <a:schemeClr val="tx1"/>
              </a:solidFill>
            </a:endParaRP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1314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Dıgıtal</a:t>
            </a:r>
            <a:r>
              <a:rPr lang="tr-TR" dirty="0"/>
              <a:t> </a:t>
            </a:r>
            <a:r>
              <a:rPr lang="tr-TR" dirty="0" err="1"/>
              <a:t>cıtızenshıp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22" y="4562611"/>
            <a:ext cx="1884219" cy="1749136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211782" y="6410036"/>
            <a:ext cx="3833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        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7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6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b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b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</a:t>
            </a:r>
            <a:r>
              <a:rPr lang="tr-TR" sz="27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unıt</a:t>
            </a:r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6</a:t>
            </a:r>
            <a:r>
              <a:rPr lang="tr-TR" sz="2700" dirty="0">
                <a:latin typeface="Comic Sans MS" panose="030F0702030302020204" pitchFamily="66" charset="0"/>
              </a:rPr>
              <a:t>: </a:t>
            </a:r>
            <a:r>
              <a:rPr lang="tr-TR" sz="27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Dıgıtal</a:t>
            </a:r>
            <a:r>
              <a:rPr lang="tr-TR" sz="2700" b="1" dirty="0">
                <a:solidFill>
                  <a:srgbClr val="0070C0"/>
                </a:solidFill>
                <a:latin typeface="Comic Sans MS" panose="030F0702030302020204" pitchFamily="66" charset="0"/>
              </a:rPr>
              <a:t> ETIQUETTE</a:t>
            </a:r>
            <a:endParaRPr lang="tr-TR" dirty="0"/>
          </a:p>
        </p:txBody>
      </p:sp>
      <p:pic>
        <p:nvPicPr>
          <p:cNvPr id="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9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8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GALATEO DIGITALE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4936686" cy="45865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fontAlgn="base"/>
            <a:r>
              <a:rPr lang="it-IT" dirty="0">
                <a:solidFill>
                  <a:schemeClr val="tx1"/>
                </a:solidFill>
              </a:rPr>
              <a:t>L'etichetta digitale, o netiquette come viene talvolta chiamata, è un insieme di regole di base che dovresti seguire per rendere Internet un posto migliore per te e per gli altri. Proprio come ci sono regole di etichetta nella vita reale, incontri faccia a faccia, ci sono anche regole che dovresti seguire mentre sei online.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kaspersky.com/content/en-global/images/repository/isc/2021/what-is-netiquett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529598"/>
            <a:ext cx="5348864" cy="300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3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52945" y="382385"/>
            <a:ext cx="10778837" cy="1492132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Quali sono le regole del galateo digitale?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51257" y="1874517"/>
            <a:ext cx="8982212" cy="462344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Evita un linguaggio che possa sembrare forte o offensivo.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Continua a scrivere fino a un certo punto e rimani sull'argomento.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3Prima leggi, poi scrivi.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Rivedi, rivedi, quindi invia.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Ricorda che un'aula online è pur sempre un'aula.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Conoscere la lingua di Internet.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Considera la privacy degli altri.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Se possibile, mantieni gli allegati piccoli. </a:t>
            </a:r>
          </a:p>
          <a:p>
            <a:pPr marL="45720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Non inviare, inoltrare o pubblicare materiale inappropriato.</a:t>
            </a:r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4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i="1" dirty="0"/>
              <a:t>Quali sono alcuni esempi di etichetta digitale appropriata?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792059"/>
          </a:xfrm>
        </p:spPr>
        <p:txBody>
          <a:bodyPr>
            <a:normAutofit/>
          </a:bodyPr>
          <a:lstStyle/>
          <a:p>
            <a:pPr marL="457200" lvl="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Non mandare messaggi durante le lezioni. </a:t>
            </a:r>
          </a:p>
          <a:p>
            <a:pPr marL="457200" lvl="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Non rispondere al telefono mentre parli con qualcuno. </a:t>
            </a:r>
          </a:p>
          <a:p>
            <a:pPr marL="457200" lvl="0" indent="-457200"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Non usare un linguaggio offensivo o provocatorio.</a:t>
            </a:r>
          </a:p>
        </p:txBody>
      </p:sp>
      <p:pic>
        <p:nvPicPr>
          <p:cNvPr id="2050" name="Picture 2" descr="https://static01.nyt.com/images/2019/12/09/smarter-living/09sl-digitalhandshake-promo/09sl-digitalhandshake-promo-superJum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994" y="3465200"/>
            <a:ext cx="4802062" cy="320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01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/>
              <a:t>Quali sono alcuni esempi di etichetta digitale inappropriata?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9442" y="1996669"/>
            <a:ext cx="10178322" cy="35375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dirty="0"/>
          </a:p>
          <a:p>
            <a:pPr marL="457200" indent="-457200">
              <a:buAutoNum type="arabicPeriod"/>
            </a:pPr>
            <a:r>
              <a:rPr lang="it-IT" b="1" dirty="0"/>
              <a:t>Usando tutto maiuscolo. </a:t>
            </a:r>
          </a:p>
          <a:p>
            <a:pPr marL="457200" indent="-457200">
              <a:buAutoNum type="arabicPeriod"/>
            </a:pPr>
            <a:r>
              <a:rPr lang="it-IT" b="1" dirty="0"/>
              <a:t>Pubblicazione di messaggi o media inappropriati sui social network. </a:t>
            </a:r>
          </a:p>
          <a:p>
            <a:pPr marL="457200" indent="-457200">
              <a:buAutoNum type="arabicPeriod"/>
            </a:pPr>
            <a:r>
              <a:rPr lang="it-IT" b="1" dirty="0"/>
              <a:t>Cyberbullismo.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4" name="Resim 3" descr="Netiquette Images – Browse 260 Stock Photos, Vectors, and Video | Adobe  Stoc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432" y="3982065"/>
            <a:ext cx="3814021" cy="2577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010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it-IT" b="1" dirty="0"/>
            </a:br>
            <a:r>
              <a:rPr lang="it-IT" b="1" dirty="0"/>
              <a:t>8 punti chiave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2305" y="1874517"/>
            <a:ext cx="10178322" cy="3593591"/>
          </a:xfrm>
        </p:spPr>
        <p:txBody>
          <a:bodyPr/>
          <a:lstStyle/>
          <a:p>
            <a:pPr lvl="0"/>
            <a:r>
              <a:rPr lang="it-IT" dirty="0">
                <a:solidFill>
                  <a:schemeClr val="tx1"/>
                </a:solidFill>
              </a:rPr>
              <a:t>Proteggi le informazioni private.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Salta la negatività.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Pensaci due volte prima di fare clic su "invia".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Esci dalle conversazioni cattive.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Evita il sarcasmo o l'umorismo oscuro.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Perdonare gli errori degli altri.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Tieni a mente il pubblico.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Fai sapere alle persone quando ti disconnetti.</a:t>
            </a:r>
            <a:endParaRPr lang="tr-TR" dirty="0"/>
          </a:p>
        </p:txBody>
      </p:sp>
      <p:pic>
        <p:nvPicPr>
          <p:cNvPr id="5" name="Resim 4" descr="https://image.shutterstock.com/image-illustration/sign-off-button-illustration-design-260nw-837917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1874517"/>
            <a:ext cx="4990869" cy="3344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Domande di valutazione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11747"/>
            <a:ext cx="10178322" cy="3593591"/>
          </a:xfrm>
        </p:spPr>
        <p:txBody>
          <a:bodyPr/>
          <a:lstStyle/>
          <a:p>
            <a:pPr lvl="0"/>
            <a:r>
              <a:rPr lang="it-IT" dirty="0">
                <a:solidFill>
                  <a:schemeClr val="tx1"/>
                </a:solidFill>
              </a:rPr>
              <a:t>Cosa ti viene in mente quando senti la parola «etichetta digitale»?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Quali sono le regole del galateo digitale?</a:t>
            </a:r>
          </a:p>
          <a:p>
            <a:pPr lvl="0"/>
            <a:r>
              <a:rPr lang="it-IT" dirty="0">
                <a:solidFill>
                  <a:schemeClr val="tx1"/>
                </a:solidFill>
              </a:rPr>
              <a:t>Fai un esempio dei punti chiave dell'insegnamento dell'etichetta digitale.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622323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Rozet</Template>
  <TotalTime>331</TotalTime>
  <Words>350</Words>
  <Application>Microsoft Office PowerPoint</Application>
  <PresentationFormat>Widescreen</PresentationFormat>
  <Paragraphs>46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Gill Sans MT</vt:lpstr>
      <vt:lpstr>Impact</vt:lpstr>
      <vt:lpstr>Badge</vt:lpstr>
      <vt:lpstr>Presentazione standard di PowerPoint</vt:lpstr>
      <vt:lpstr>Dıgıtal cıtızenshıp</vt:lpstr>
      <vt:lpstr>                    unıt 6: Dıgıtal ETIQUETTE</vt:lpstr>
      <vt:lpstr>GALATEO DIGITALE</vt:lpstr>
      <vt:lpstr>Quali sono le regole del galateo digitale?</vt:lpstr>
      <vt:lpstr>Quali sono alcuni esempi di etichetta digitale appropriata?</vt:lpstr>
      <vt:lpstr>Quali sono alcuni esempi di etichetta digitale inappropriata?</vt:lpstr>
      <vt:lpstr> 8 punti chiave</vt:lpstr>
      <vt:lpstr>Domande di valutazione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95</cp:revision>
  <dcterms:created xsi:type="dcterms:W3CDTF">2022-09-12T18:30:20Z</dcterms:created>
  <dcterms:modified xsi:type="dcterms:W3CDTF">2022-12-11T20:23:08Z</dcterms:modified>
</cp:coreProperties>
</file>