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7" r:id="rId1"/>
  </p:sldMasterIdLst>
  <p:notesMasterIdLst>
    <p:notesMasterId r:id="rId13"/>
  </p:notesMasterIdLst>
  <p:sldIdLst>
    <p:sldId id="258" r:id="rId2"/>
    <p:sldId id="256" r:id="rId3"/>
    <p:sldId id="259" r:id="rId4"/>
    <p:sldId id="260" r:id="rId5"/>
    <p:sldId id="261" r:id="rId6"/>
    <p:sldId id="262" r:id="rId7"/>
    <p:sldId id="263" r:id="rId8"/>
    <p:sldId id="264" r:id="rId9"/>
    <p:sldId id="268" r:id="rId10"/>
    <p:sldId id="266" r:id="rId11"/>
    <p:sldId id="267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13" autoAdjust="0"/>
    <p:restoredTop sz="94660"/>
  </p:normalViewPr>
  <p:slideViewPr>
    <p:cSldViewPr snapToGrid="0">
      <p:cViewPr varScale="1">
        <p:scale>
          <a:sx n="79" d="100"/>
          <a:sy n="79" d="100"/>
        </p:scale>
        <p:origin x="830" y="77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stbilgi Yer Tutucusu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3" name="Veri Yer Tutucusu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B6D6346-39EE-49F2-83D0-744C0B12A2B6}" type="datetimeFigureOut">
              <a:rPr lang="tr-TR" smtClean="0"/>
              <a:t>28.11.2022</a:t>
            </a:fld>
            <a:endParaRPr lang="tr-TR"/>
          </a:p>
        </p:txBody>
      </p:sp>
      <p:sp>
        <p:nvSpPr>
          <p:cNvPr id="4" name="Slayt Görüntüsü Yer Tutucus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tr-TR"/>
          </a:p>
        </p:txBody>
      </p:sp>
      <p:sp>
        <p:nvSpPr>
          <p:cNvPr id="5" name="Not Yer Tutucusu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6" name="Altbilgi Yer Tutucusu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8EB73A1-3A80-42FE-9B4C-98B24E0AB820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4720346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Görüntüsü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r-TR" dirty="0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EB73A1-3A80-42FE-9B4C-98B24E0AB820}" type="slidenum">
              <a:rPr lang="tr-TR" smtClean="0"/>
              <a:t>1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7545490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Başlık Slaydı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 title="scalloped circle"/>
          <p:cNvSpPr/>
          <p:nvPr/>
        </p:nvSpPr>
        <p:spPr bwMode="auto">
          <a:xfrm>
            <a:off x="3557016" y="630936"/>
            <a:ext cx="5235575" cy="5229225"/>
          </a:xfrm>
          <a:custGeom>
            <a:avLst/>
            <a:gdLst/>
            <a:ahLst/>
            <a:cxnLst/>
            <a:rect l="0" t="0" r="r" b="b"/>
            <a:pathLst>
              <a:path w="3298" h="3294">
                <a:moveTo>
                  <a:pt x="1649" y="0"/>
                </a:moveTo>
                <a:lnTo>
                  <a:pt x="1681" y="3"/>
                </a:lnTo>
                <a:lnTo>
                  <a:pt x="1712" y="11"/>
                </a:lnTo>
                <a:lnTo>
                  <a:pt x="1742" y="23"/>
                </a:lnTo>
                <a:lnTo>
                  <a:pt x="1773" y="38"/>
                </a:lnTo>
                <a:lnTo>
                  <a:pt x="1802" y="55"/>
                </a:lnTo>
                <a:lnTo>
                  <a:pt x="1832" y="73"/>
                </a:lnTo>
                <a:lnTo>
                  <a:pt x="1862" y="89"/>
                </a:lnTo>
                <a:lnTo>
                  <a:pt x="1892" y="105"/>
                </a:lnTo>
                <a:lnTo>
                  <a:pt x="1921" y="117"/>
                </a:lnTo>
                <a:lnTo>
                  <a:pt x="1953" y="125"/>
                </a:lnTo>
                <a:lnTo>
                  <a:pt x="1984" y="129"/>
                </a:lnTo>
                <a:lnTo>
                  <a:pt x="2017" y="129"/>
                </a:lnTo>
                <a:lnTo>
                  <a:pt x="2051" y="127"/>
                </a:lnTo>
                <a:lnTo>
                  <a:pt x="2085" y="123"/>
                </a:lnTo>
                <a:lnTo>
                  <a:pt x="2119" y="118"/>
                </a:lnTo>
                <a:lnTo>
                  <a:pt x="2153" y="114"/>
                </a:lnTo>
                <a:lnTo>
                  <a:pt x="2187" y="111"/>
                </a:lnTo>
                <a:lnTo>
                  <a:pt x="2219" y="112"/>
                </a:lnTo>
                <a:lnTo>
                  <a:pt x="2250" y="116"/>
                </a:lnTo>
                <a:lnTo>
                  <a:pt x="2280" y="125"/>
                </a:lnTo>
                <a:lnTo>
                  <a:pt x="2305" y="138"/>
                </a:lnTo>
                <a:lnTo>
                  <a:pt x="2329" y="155"/>
                </a:lnTo>
                <a:lnTo>
                  <a:pt x="2350" y="175"/>
                </a:lnTo>
                <a:lnTo>
                  <a:pt x="2371" y="198"/>
                </a:lnTo>
                <a:lnTo>
                  <a:pt x="2390" y="222"/>
                </a:lnTo>
                <a:lnTo>
                  <a:pt x="2409" y="247"/>
                </a:lnTo>
                <a:lnTo>
                  <a:pt x="2428" y="272"/>
                </a:lnTo>
                <a:lnTo>
                  <a:pt x="2447" y="296"/>
                </a:lnTo>
                <a:lnTo>
                  <a:pt x="2467" y="319"/>
                </a:lnTo>
                <a:lnTo>
                  <a:pt x="2490" y="339"/>
                </a:lnTo>
                <a:lnTo>
                  <a:pt x="2512" y="357"/>
                </a:lnTo>
                <a:lnTo>
                  <a:pt x="2537" y="371"/>
                </a:lnTo>
                <a:lnTo>
                  <a:pt x="2564" y="383"/>
                </a:lnTo>
                <a:lnTo>
                  <a:pt x="2593" y="393"/>
                </a:lnTo>
                <a:lnTo>
                  <a:pt x="2623" y="402"/>
                </a:lnTo>
                <a:lnTo>
                  <a:pt x="2653" y="410"/>
                </a:lnTo>
                <a:lnTo>
                  <a:pt x="2684" y="418"/>
                </a:lnTo>
                <a:lnTo>
                  <a:pt x="2713" y="427"/>
                </a:lnTo>
                <a:lnTo>
                  <a:pt x="2742" y="437"/>
                </a:lnTo>
                <a:lnTo>
                  <a:pt x="2769" y="449"/>
                </a:lnTo>
                <a:lnTo>
                  <a:pt x="2793" y="464"/>
                </a:lnTo>
                <a:lnTo>
                  <a:pt x="2815" y="482"/>
                </a:lnTo>
                <a:lnTo>
                  <a:pt x="2833" y="504"/>
                </a:lnTo>
                <a:lnTo>
                  <a:pt x="2848" y="528"/>
                </a:lnTo>
                <a:lnTo>
                  <a:pt x="2860" y="555"/>
                </a:lnTo>
                <a:lnTo>
                  <a:pt x="2870" y="584"/>
                </a:lnTo>
                <a:lnTo>
                  <a:pt x="2879" y="613"/>
                </a:lnTo>
                <a:lnTo>
                  <a:pt x="2887" y="644"/>
                </a:lnTo>
                <a:lnTo>
                  <a:pt x="2895" y="674"/>
                </a:lnTo>
                <a:lnTo>
                  <a:pt x="2904" y="704"/>
                </a:lnTo>
                <a:lnTo>
                  <a:pt x="2914" y="733"/>
                </a:lnTo>
                <a:lnTo>
                  <a:pt x="2926" y="760"/>
                </a:lnTo>
                <a:lnTo>
                  <a:pt x="2940" y="785"/>
                </a:lnTo>
                <a:lnTo>
                  <a:pt x="2958" y="807"/>
                </a:lnTo>
                <a:lnTo>
                  <a:pt x="2978" y="830"/>
                </a:lnTo>
                <a:lnTo>
                  <a:pt x="3001" y="850"/>
                </a:lnTo>
                <a:lnTo>
                  <a:pt x="3025" y="869"/>
                </a:lnTo>
                <a:lnTo>
                  <a:pt x="3051" y="888"/>
                </a:lnTo>
                <a:lnTo>
                  <a:pt x="3076" y="907"/>
                </a:lnTo>
                <a:lnTo>
                  <a:pt x="3100" y="926"/>
                </a:lnTo>
                <a:lnTo>
                  <a:pt x="3123" y="947"/>
                </a:lnTo>
                <a:lnTo>
                  <a:pt x="3143" y="968"/>
                </a:lnTo>
                <a:lnTo>
                  <a:pt x="3160" y="992"/>
                </a:lnTo>
                <a:lnTo>
                  <a:pt x="3173" y="1017"/>
                </a:lnTo>
                <a:lnTo>
                  <a:pt x="3182" y="1047"/>
                </a:lnTo>
                <a:lnTo>
                  <a:pt x="3186" y="1078"/>
                </a:lnTo>
                <a:lnTo>
                  <a:pt x="3187" y="1110"/>
                </a:lnTo>
                <a:lnTo>
                  <a:pt x="3184" y="1144"/>
                </a:lnTo>
                <a:lnTo>
                  <a:pt x="3180" y="1178"/>
                </a:lnTo>
                <a:lnTo>
                  <a:pt x="3175" y="1212"/>
                </a:lnTo>
                <a:lnTo>
                  <a:pt x="3171" y="1246"/>
                </a:lnTo>
                <a:lnTo>
                  <a:pt x="3169" y="1280"/>
                </a:lnTo>
                <a:lnTo>
                  <a:pt x="3169" y="1313"/>
                </a:lnTo>
                <a:lnTo>
                  <a:pt x="3173" y="1344"/>
                </a:lnTo>
                <a:lnTo>
                  <a:pt x="3181" y="1375"/>
                </a:lnTo>
                <a:lnTo>
                  <a:pt x="3193" y="1404"/>
                </a:lnTo>
                <a:lnTo>
                  <a:pt x="3209" y="1434"/>
                </a:lnTo>
                <a:lnTo>
                  <a:pt x="3225" y="1464"/>
                </a:lnTo>
                <a:lnTo>
                  <a:pt x="3243" y="1494"/>
                </a:lnTo>
                <a:lnTo>
                  <a:pt x="3260" y="1523"/>
                </a:lnTo>
                <a:lnTo>
                  <a:pt x="3275" y="1554"/>
                </a:lnTo>
                <a:lnTo>
                  <a:pt x="3287" y="1584"/>
                </a:lnTo>
                <a:lnTo>
                  <a:pt x="3295" y="1615"/>
                </a:lnTo>
                <a:lnTo>
                  <a:pt x="3298" y="1647"/>
                </a:lnTo>
                <a:lnTo>
                  <a:pt x="3295" y="1679"/>
                </a:lnTo>
                <a:lnTo>
                  <a:pt x="3287" y="1710"/>
                </a:lnTo>
                <a:lnTo>
                  <a:pt x="3275" y="1740"/>
                </a:lnTo>
                <a:lnTo>
                  <a:pt x="3260" y="1771"/>
                </a:lnTo>
                <a:lnTo>
                  <a:pt x="3243" y="1800"/>
                </a:lnTo>
                <a:lnTo>
                  <a:pt x="3225" y="1830"/>
                </a:lnTo>
                <a:lnTo>
                  <a:pt x="3209" y="1860"/>
                </a:lnTo>
                <a:lnTo>
                  <a:pt x="3193" y="1890"/>
                </a:lnTo>
                <a:lnTo>
                  <a:pt x="3181" y="1919"/>
                </a:lnTo>
                <a:lnTo>
                  <a:pt x="3173" y="1950"/>
                </a:lnTo>
                <a:lnTo>
                  <a:pt x="3169" y="1981"/>
                </a:lnTo>
                <a:lnTo>
                  <a:pt x="3169" y="2014"/>
                </a:lnTo>
                <a:lnTo>
                  <a:pt x="3171" y="2048"/>
                </a:lnTo>
                <a:lnTo>
                  <a:pt x="3175" y="2082"/>
                </a:lnTo>
                <a:lnTo>
                  <a:pt x="3180" y="2116"/>
                </a:lnTo>
                <a:lnTo>
                  <a:pt x="3184" y="2150"/>
                </a:lnTo>
                <a:lnTo>
                  <a:pt x="3187" y="2184"/>
                </a:lnTo>
                <a:lnTo>
                  <a:pt x="3186" y="2216"/>
                </a:lnTo>
                <a:lnTo>
                  <a:pt x="3182" y="2247"/>
                </a:lnTo>
                <a:lnTo>
                  <a:pt x="3173" y="2277"/>
                </a:lnTo>
                <a:lnTo>
                  <a:pt x="3160" y="2302"/>
                </a:lnTo>
                <a:lnTo>
                  <a:pt x="3143" y="2326"/>
                </a:lnTo>
                <a:lnTo>
                  <a:pt x="3123" y="2347"/>
                </a:lnTo>
                <a:lnTo>
                  <a:pt x="3100" y="2368"/>
                </a:lnTo>
                <a:lnTo>
                  <a:pt x="3076" y="2387"/>
                </a:lnTo>
                <a:lnTo>
                  <a:pt x="3051" y="2406"/>
                </a:lnTo>
                <a:lnTo>
                  <a:pt x="3025" y="2425"/>
                </a:lnTo>
                <a:lnTo>
                  <a:pt x="3001" y="2444"/>
                </a:lnTo>
                <a:lnTo>
                  <a:pt x="2978" y="2464"/>
                </a:lnTo>
                <a:lnTo>
                  <a:pt x="2958" y="2487"/>
                </a:lnTo>
                <a:lnTo>
                  <a:pt x="2940" y="2509"/>
                </a:lnTo>
                <a:lnTo>
                  <a:pt x="2926" y="2534"/>
                </a:lnTo>
                <a:lnTo>
                  <a:pt x="2914" y="2561"/>
                </a:lnTo>
                <a:lnTo>
                  <a:pt x="2904" y="2590"/>
                </a:lnTo>
                <a:lnTo>
                  <a:pt x="2895" y="2620"/>
                </a:lnTo>
                <a:lnTo>
                  <a:pt x="2887" y="2650"/>
                </a:lnTo>
                <a:lnTo>
                  <a:pt x="2879" y="2681"/>
                </a:lnTo>
                <a:lnTo>
                  <a:pt x="2870" y="2710"/>
                </a:lnTo>
                <a:lnTo>
                  <a:pt x="2860" y="2739"/>
                </a:lnTo>
                <a:lnTo>
                  <a:pt x="2848" y="2766"/>
                </a:lnTo>
                <a:lnTo>
                  <a:pt x="2833" y="2790"/>
                </a:lnTo>
                <a:lnTo>
                  <a:pt x="2815" y="2812"/>
                </a:lnTo>
                <a:lnTo>
                  <a:pt x="2793" y="2830"/>
                </a:lnTo>
                <a:lnTo>
                  <a:pt x="2769" y="2845"/>
                </a:lnTo>
                <a:lnTo>
                  <a:pt x="2742" y="2857"/>
                </a:lnTo>
                <a:lnTo>
                  <a:pt x="2713" y="2867"/>
                </a:lnTo>
                <a:lnTo>
                  <a:pt x="2684" y="2876"/>
                </a:lnTo>
                <a:lnTo>
                  <a:pt x="2653" y="2884"/>
                </a:lnTo>
                <a:lnTo>
                  <a:pt x="2623" y="2892"/>
                </a:lnTo>
                <a:lnTo>
                  <a:pt x="2593" y="2901"/>
                </a:lnTo>
                <a:lnTo>
                  <a:pt x="2564" y="2911"/>
                </a:lnTo>
                <a:lnTo>
                  <a:pt x="2537" y="2923"/>
                </a:lnTo>
                <a:lnTo>
                  <a:pt x="2512" y="2937"/>
                </a:lnTo>
                <a:lnTo>
                  <a:pt x="2490" y="2955"/>
                </a:lnTo>
                <a:lnTo>
                  <a:pt x="2467" y="2975"/>
                </a:lnTo>
                <a:lnTo>
                  <a:pt x="2447" y="2998"/>
                </a:lnTo>
                <a:lnTo>
                  <a:pt x="2428" y="3022"/>
                </a:lnTo>
                <a:lnTo>
                  <a:pt x="2409" y="3047"/>
                </a:lnTo>
                <a:lnTo>
                  <a:pt x="2390" y="3072"/>
                </a:lnTo>
                <a:lnTo>
                  <a:pt x="2371" y="3096"/>
                </a:lnTo>
                <a:lnTo>
                  <a:pt x="2350" y="3119"/>
                </a:lnTo>
                <a:lnTo>
                  <a:pt x="2329" y="3139"/>
                </a:lnTo>
                <a:lnTo>
                  <a:pt x="2305" y="3156"/>
                </a:lnTo>
                <a:lnTo>
                  <a:pt x="2280" y="3169"/>
                </a:lnTo>
                <a:lnTo>
                  <a:pt x="2250" y="3178"/>
                </a:lnTo>
                <a:lnTo>
                  <a:pt x="2219" y="3182"/>
                </a:lnTo>
                <a:lnTo>
                  <a:pt x="2187" y="3183"/>
                </a:lnTo>
                <a:lnTo>
                  <a:pt x="2153" y="3180"/>
                </a:lnTo>
                <a:lnTo>
                  <a:pt x="2119" y="3176"/>
                </a:lnTo>
                <a:lnTo>
                  <a:pt x="2085" y="3171"/>
                </a:lnTo>
                <a:lnTo>
                  <a:pt x="2051" y="3167"/>
                </a:lnTo>
                <a:lnTo>
                  <a:pt x="2017" y="3165"/>
                </a:lnTo>
                <a:lnTo>
                  <a:pt x="1984" y="3165"/>
                </a:lnTo>
                <a:lnTo>
                  <a:pt x="1953" y="3169"/>
                </a:lnTo>
                <a:lnTo>
                  <a:pt x="1921" y="3177"/>
                </a:lnTo>
                <a:lnTo>
                  <a:pt x="1892" y="3189"/>
                </a:lnTo>
                <a:lnTo>
                  <a:pt x="1862" y="3205"/>
                </a:lnTo>
                <a:lnTo>
                  <a:pt x="1832" y="3221"/>
                </a:lnTo>
                <a:lnTo>
                  <a:pt x="1802" y="3239"/>
                </a:lnTo>
                <a:lnTo>
                  <a:pt x="1773" y="3256"/>
                </a:lnTo>
                <a:lnTo>
                  <a:pt x="1742" y="3271"/>
                </a:lnTo>
                <a:lnTo>
                  <a:pt x="1712" y="3283"/>
                </a:lnTo>
                <a:lnTo>
                  <a:pt x="1681" y="3291"/>
                </a:lnTo>
                <a:lnTo>
                  <a:pt x="1649" y="3294"/>
                </a:lnTo>
                <a:lnTo>
                  <a:pt x="1617" y="3291"/>
                </a:lnTo>
                <a:lnTo>
                  <a:pt x="1586" y="3283"/>
                </a:lnTo>
                <a:lnTo>
                  <a:pt x="1556" y="3271"/>
                </a:lnTo>
                <a:lnTo>
                  <a:pt x="1525" y="3256"/>
                </a:lnTo>
                <a:lnTo>
                  <a:pt x="1496" y="3239"/>
                </a:lnTo>
                <a:lnTo>
                  <a:pt x="1466" y="3221"/>
                </a:lnTo>
                <a:lnTo>
                  <a:pt x="1436" y="3205"/>
                </a:lnTo>
                <a:lnTo>
                  <a:pt x="1406" y="3189"/>
                </a:lnTo>
                <a:lnTo>
                  <a:pt x="1376" y="3177"/>
                </a:lnTo>
                <a:lnTo>
                  <a:pt x="1345" y="3169"/>
                </a:lnTo>
                <a:lnTo>
                  <a:pt x="1314" y="3165"/>
                </a:lnTo>
                <a:lnTo>
                  <a:pt x="1281" y="3165"/>
                </a:lnTo>
                <a:lnTo>
                  <a:pt x="1247" y="3167"/>
                </a:lnTo>
                <a:lnTo>
                  <a:pt x="1213" y="3171"/>
                </a:lnTo>
                <a:lnTo>
                  <a:pt x="1179" y="3176"/>
                </a:lnTo>
                <a:lnTo>
                  <a:pt x="1145" y="3180"/>
                </a:lnTo>
                <a:lnTo>
                  <a:pt x="1111" y="3183"/>
                </a:lnTo>
                <a:lnTo>
                  <a:pt x="1079" y="3182"/>
                </a:lnTo>
                <a:lnTo>
                  <a:pt x="1048" y="3178"/>
                </a:lnTo>
                <a:lnTo>
                  <a:pt x="1018" y="3169"/>
                </a:lnTo>
                <a:lnTo>
                  <a:pt x="993" y="3156"/>
                </a:lnTo>
                <a:lnTo>
                  <a:pt x="969" y="3139"/>
                </a:lnTo>
                <a:lnTo>
                  <a:pt x="948" y="3119"/>
                </a:lnTo>
                <a:lnTo>
                  <a:pt x="927" y="3096"/>
                </a:lnTo>
                <a:lnTo>
                  <a:pt x="908" y="3072"/>
                </a:lnTo>
                <a:lnTo>
                  <a:pt x="889" y="3047"/>
                </a:lnTo>
                <a:lnTo>
                  <a:pt x="870" y="3022"/>
                </a:lnTo>
                <a:lnTo>
                  <a:pt x="851" y="2998"/>
                </a:lnTo>
                <a:lnTo>
                  <a:pt x="831" y="2975"/>
                </a:lnTo>
                <a:lnTo>
                  <a:pt x="808" y="2955"/>
                </a:lnTo>
                <a:lnTo>
                  <a:pt x="786" y="2937"/>
                </a:lnTo>
                <a:lnTo>
                  <a:pt x="761" y="2923"/>
                </a:lnTo>
                <a:lnTo>
                  <a:pt x="734" y="2911"/>
                </a:lnTo>
                <a:lnTo>
                  <a:pt x="705" y="2901"/>
                </a:lnTo>
                <a:lnTo>
                  <a:pt x="675" y="2892"/>
                </a:lnTo>
                <a:lnTo>
                  <a:pt x="645" y="2884"/>
                </a:lnTo>
                <a:lnTo>
                  <a:pt x="614" y="2876"/>
                </a:lnTo>
                <a:lnTo>
                  <a:pt x="585" y="2867"/>
                </a:lnTo>
                <a:lnTo>
                  <a:pt x="556" y="2857"/>
                </a:lnTo>
                <a:lnTo>
                  <a:pt x="529" y="2845"/>
                </a:lnTo>
                <a:lnTo>
                  <a:pt x="505" y="2830"/>
                </a:lnTo>
                <a:lnTo>
                  <a:pt x="483" y="2812"/>
                </a:lnTo>
                <a:lnTo>
                  <a:pt x="465" y="2790"/>
                </a:lnTo>
                <a:lnTo>
                  <a:pt x="450" y="2766"/>
                </a:lnTo>
                <a:lnTo>
                  <a:pt x="438" y="2739"/>
                </a:lnTo>
                <a:lnTo>
                  <a:pt x="428" y="2710"/>
                </a:lnTo>
                <a:lnTo>
                  <a:pt x="419" y="2681"/>
                </a:lnTo>
                <a:lnTo>
                  <a:pt x="411" y="2650"/>
                </a:lnTo>
                <a:lnTo>
                  <a:pt x="403" y="2620"/>
                </a:lnTo>
                <a:lnTo>
                  <a:pt x="394" y="2590"/>
                </a:lnTo>
                <a:lnTo>
                  <a:pt x="384" y="2561"/>
                </a:lnTo>
                <a:lnTo>
                  <a:pt x="372" y="2534"/>
                </a:lnTo>
                <a:lnTo>
                  <a:pt x="358" y="2509"/>
                </a:lnTo>
                <a:lnTo>
                  <a:pt x="340" y="2487"/>
                </a:lnTo>
                <a:lnTo>
                  <a:pt x="320" y="2464"/>
                </a:lnTo>
                <a:lnTo>
                  <a:pt x="297" y="2444"/>
                </a:lnTo>
                <a:lnTo>
                  <a:pt x="272" y="2425"/>
                </a:lnTo>
                <a:lnTo>
                  <a:pt x="247" y="2406"/>
                </a:lnTo>
                <a:lnTo>
                  <a:pt x="222" y="2387"/>
                </a:lnTo>
                <a:lnTo>
                  <a:pt x="198" y="2368"/>
                </a:lnTo>
                <a:lnTo>
                  <a:pt x="175" y="2347"/>
                </a:lnTo>
                <a:lnTo>
                  <a:pt x="155" y="2326"/>
                </a:lnTo>
                <a:lnTo>
                  <a:pt x="138" y="2302"/>
                </a:lnTo>
                <a:lnTo>
                  <a:pt x="125" y="2277"/>
                </a:lnTo>
                <a:lnTo>
                  <a:pt x="116" y="2247"/>
                </a:lnTo>
                <a:lnTo>
                  <a:pt x="112" y="2216"/>
                </a:lnTo>
                <a:lnTo>
                  <a:pt x="111" y="2184"/>
                </a:lnTo>
                <a:lnTo>
                  <a:pt x="114" y="2150"/>
                </a:lnTo>
                <a:lnTo>
                  <a:pt x="118" y="2116"/>
                </a:lnTo>
                <a:lnTo>
                  <a:pt x="123" y="2082"/>
                </a:lnTo>
                <a:lnTo>
                  <a:pt x="127" y="2048"/>
                </a:lnTo>
                <a:lnTo>
                  <a:pt x="129" y="2014"/>
                </a:lnTo>
                <a:lnTo>
                  <a:pt x="129" y="1981"/>
                </a:lnTo>
                <a:lnTo>
                  <a:pt x="125" y="1950"/>
                </a:lnTo>
                <a:lnTo>
                  <a:pt x="117" y="1919"/>
                </a:lnTo>
                <a:lnTo>
                  <a:pt x="105" y="1890"/>
                </a:lnTo>
                <a:lnTo>
                  <a:pt x="90" y="1860"/>
                </a:lnTo>
                <a:lnTo>
                  <a:pt x="73" y="1830"/>
                </a:lnTo>
                <a:lnTo>
                  <a:pt x="55" y="1800"/>
                </a:lnTo>
                <a:lnTo>
                  <a:pt x="38" y="1771"/>
                </a:lnTo>
                <a:lnTo>
                  <a:pt x="23" y="1740"/>
                </a:lnTo>
                <a:lnTo>
                  <a:pt x="11" y="1710"/>
                </a:lnTo>
                <a:lnTo>
                  <a:pt x="3" y="1679"/>
                </a:lnTo>
                <a:lnTo>
                  <a:pt x="0" y="1647"/>
                </a:lnTo>
                <a:lnTo>
                  <a:pt x="3" y="1615"/>
                </a:lnTo>
                <a:lnTo>
                  <a:pt x="11" y="1584"/>
                </a:lnTo>
                <a:lnTo>
                  <a:pt x="23" y="1554"/>
                </a:lnTo>
                <a:lnTo>
                  <a:pt x="38" y="1523"/>
                </a:lnTo>
                <a:lnTo>
                  <a:pt x="55" y="1494"/>
                </a:lnTo>
                <a:lnTo>
                  <a:pt x="73" y="1464"/>
                </a:lnTo>
                <a:lnTo>
                  <a:pt x="90" y="1434"/>
                </a:lnTo>
                <a:lnTo>
                  <a:pt x="105" y="1404"/>
                </a:lnTo>
                <a:lnTo>
                  <a:pt x="117" y="1375"/>
                </a:lnTo>
                <a:lnTo>
                  <a:pt x="125" y="1344"/>
                </a:lnTo>
                <a:lnTo>
                  <a:pt x="129" y="1313"/>
                </a:lnTo>
                <a:lnTo>
                  <a:pt x="129" y="1280"/>
                </a:lnTo>
                <a:lnTo>
                  <a:pt x="127" y="1246"/>
                </a:lnTo>
                <a:lnTo>
                  <a:pt x="123" y="1212"/>
                </a:lnTo>
                <a:lnTo>
                  <a:pt x="118" y="1178"/>
                </a:lnTo>
                <a:lnTo>
                  <a:pt x="114" y="1144"/>
                </a:lnTo>
                <a:lnTo>
                  <a:pt x="111" y="1110"/>
                </a:lnTo>
                <a:lnTo>
                  <a:pt x="112" y="1078"/>
                </a:lnTo>
                <a:lnTo>
                  <a:pt x="116" y="1047"/>
                </a:lnTo>
                <a:lnTo>
                  <a:pt x="125" y="1017"/>
                </a:lnTo>
                <a:lnTo>
                  <a:pt x="138" y="992"/>
                </a:lnTo>
                <a:lnTo>
                  <a:pt x="155" y="968"/>
                </a:lnTo>
                <a:lnTo>
                  <a:pt x="175" y="947"/>
                </a:lnTo>
                <a:lnTo>
                  <a:pt x="198" y="926"/>
                </a:lnTo>
                <a:lnTo>
                  <a:pt x="222" y="907"/>
                </a:lnTo>
                <a:lnTo>
                  <a:pt x="247" y="888"/>
                </a:lnTo>
                <a:lnTo>
                  <a:pt x="272" y="869"/>
                </a:lnTo>
                <a:lnTo>
                  <a:pt x="297" y="850"/>
                </a:lnTo>
                <a:lnTo>
                  <a:pt x="320" y="830"/>
                </a:lnTo>
                <a:lnTo>
                  <a:pt x="340" y="807"/>
                </a:lnTo>
                <a:lnTo>
                  <a:pt x="358" y="785"/>
                </a:lnTo>
                <a:lnTo>
                  <a:pt x="372" y="760"/>
                </a:lnTo>
                <a:lnTo>
                  <a:pt x="384" y="733"/>
                </a:lnTo>
                <a:lnTo>
                  <a:pt x="394" y="704"/>
                </a:lnTo>
                <a:lnTo>
                  <a:pt x="403" y="674"/>
                </a:lnTo>
                <a:lnTo>
                  <a:pt x="411" y="644"/>
                </a:lnTo>
                <a:lnTo>
                  <a:pt x="419" y="613"/>
                </a:lnTo>
                <a:lnTo>
                  <a:pt x="428" y="584"/>
                </a:lnTo>
                <a:lnTo>
                  <a:pt x="438" y="555"/>
                </a:lnTo>
                <a:lnTo>
                  <a:pt x="450" y="528"/>
                </a:lnTo>
                <a:lnTo>
                  <a:pt x="465" y="504"/>
                </a:lnTo>
                <a:lnTo>
                  <a:pt x="483" y="482"/>
                </a:lnTo>
                <a:lnTo>
                  <a:pt x="505" y="464"/>
                </a:lnTo>
                <a:lnTo>
                  <a:pt x="529" y="449"/>
                </a:lnTo>
                <a:lnTo>
                  <a:pt x="556" y="437"/>
                </a:lnTo>
                <a:lnTo>
                  <a:pt x="585" y="427"/>
                </a:lnTo>
                <a:lnTo>
                  <a:pt x="614" y="418"/>
                </a:lnTo>
                <a:lnTo>
                  <a:pt x="645" y="410"/>
                </a:lnTo>
                <a:lnTo>
                  <a:pt x="675" y="402"/>
                </a:lnTo>
                <a:lnTo>
                  <a:pt x="705" y="393"/>
                </a:lnTo>
                <a:lnTo>
                  <a:pt x="734" y="383"/>
                </a:lnTo>
                <a:lnTo>
                  <a:pt x="761" y="371"/>
                </a:lnTo>
                <a:lnTo>
                  <a:pt x="786" y="357"/>
                </a:lnTo>
                <a:lnTo>
                  <a:pt x="808" y="339"/>
                </a:lnTo>
                <a:lnTo>
                  <a:pt x="831" y="319"/>
                </a:lnTo>
                <a:lnTo>
                  <a:pt x="851" y="296"/>
                </a:lnTo>
                <a:lnTo>
                  <a:pt x="870" y="272"/>
                </a:lnTo>
                <a:lnTo>
                  <a:pt x="889" y="247"/>
                </a:lnTo>
                <a:lnTo>
                  <a:pt x="908" y="222"/>
                </a:lnTo>
                <a:lnTo>
                  <a:pt x="927" y="198"/>
                </a:lnTo>
                <a:lnTo>
                  <a:pt x="948" y="175"/>
                </a:lnTo>
                <a:lnTo>
                  <a:pt x="969" y="155"/>
                </a:lnTo>
                <a:lnTo>
                  <a:pt x="993" y="138"/>
                </a:lnTo>
                <a:lnTo>
                  <a:pt x="1018" y="125"/>
                </a:lnTo>
                <a:lnTo>
                  <a:pt x="1048" y="116"/>
                </a:lnTo>
                <a:lnTo>
                  <a:pt x="1079" y="112"/>
                </a:lnTo>
                <a:lnTo>
                  <a:pt x="1111" y="111"/>
                </a:lnTo>
                <a:lnTo>
                  <a:pt x="1145" y="114"/>
                </a:lnTo>
                <a:lnTo>
                  <a:pt x="1179" y="118"/>
                </a:lnTo>
                <a:lnTo>
                  <a:pt x="1213" y="123"/>
                </a:lnTo>
                <a:lnTo>
                  <a:pt x="1247" y="127"/>
                </a:lnTo>
                <a:lnTo>
                  <a:pt x="1281" y="129"/>
                </a:lnTo>
                <a:lnTo>
                  <a:pt x="1314" y="129"/>
                </a:lnTo>
                <a:lnTo>
                  <a:pt x="1345" y="125"/>
                </a:lnTo>
                <a:lnTo>
                  <a:pt x="1376" y="117"/>
                </a:lnTo>
                <a:lnTo>
                  <a:pt x="1406" y="105"/>
                </a:lnTo>
                <a:lnTo>
                  <a:pt x="1436" y="89"/>
                </a:lnTo>
                <a:lnTo>
                  <a:pt x="1466" y="73"/>
                </a:lnTo>
                <a:lnTo>
                  <a:pt x="1496" y="55"/>
                </a:lnTo>
                <a:lnTo>
                  <a:pt x="1525" y="38"/>
                </a:lnTo>
                <a:lnTo>
                  <a:pt x="1556" y="23"/>
                </a:lnTo>
                <a:lnTo>
                  <a:pt x="1586" y="11"/>
                </a:lnTo>
                <a:lnTo>
                  <a:pt x="1617" y="3"/>
                </a:lnTo>
                <a:lnTo>
                  <a:pt x="1649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8523" y="1098388"/>
            <a:ext cx="10318418" cy="4394988"/>
          </a:xfrm>
        </p:spPr>
        <p:txBody>
          <a:bodyPr anchor="ctr">
            <a:noAutofit/>
          </a:bodyPr>
          <a:lstStyle>
            <a:lvl1pPr algn="ctr">
              <a:defRPr sz="10000" spc="800" baseline="0"/>
            </a:lvl1pPr>
          </a:lstStyle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15045" y="5979196"/>
            <a:ext cx="8045373" cy="742279"/>
          </a:xfrm>
        </p:spPr>
        <p:txBody>
          <a:bodyPr anchor="t">
            <a:normAutofit/>
          </a:bodyPr>
          <a:lstStyle>
            <a:lvl1pPr marL="0" indent="0" algn="ctr">
              <a:lnSpc>
                <a:spcPct val="100000"/>
              </a:lnSpc>
              <a:buNone/>
              <a:defRPr sz="2000" b="1" i="0" cap="all" spc="4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tr-TR" smtClean="0"/>
              <a:t>Asıl alt başlık stilini düzenlemek için tıklayın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78523" y="6375679"/>
            <a:ext cx="2329722" cy="348462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6E4220FC-A4F2-49BE-84BC-D8A2F70B51E4}" type="datetimeFigureOut">
              <a:rPr lang="tr-TR" smtClean="0"/>
              <a:t>28.11.2022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80332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067218" y="6375679"/>
            <a:ext cx="2329723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5C9D03F9-3C1C-4AA6-9753-E7488DE3C538}" type="slidenum">
              <a:rPr lang="tr-TR" smtClean="0"/>
              <a:t>‹#›</a:t>
            </a:fld>
            <a:endParaRPr lang="tr-TR"/>
          </a:p>
        </p:txBody>
      </p:sp>
      <p:sp>
        <p:nvSpPr>
          <p:cNvPr id="13" name="Rectangle 12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5189006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 ve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220FC-A4F2-49BE-84BC-D8A2F70B51E4}" type="datetimeFigureOut">
              <a:rPr lang="tr-TR" smtClean="0"/>
              <a:t>28.11.2022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9D03F9-3C1C-4AA6-9753-E7488DE3C538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9305686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066321" y="382386"/>
            <a:ext cx="1492132" cy="5600404"/>
          </a:xfrm>
        </p:spPr>
        <p:txBody>
          <a:bodyPr vert="eaVert"/>
          <a:lstStyle/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57300" y="382385"/>
            <a:ext cx="8392585" cy="5600405"/>
          </a:xfrm>
        </p:spPr>
        <p:txBody>
          <a:bodyPr vert="eaVert"/>
          <a:lstStyle/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220FC-A4F2-49BE-84BC-D8A2F70B51E4}" type="datetimeFigureOut">
              <a:rPr lang="tr-TR" smtClean="0"/>
              <a:t>28.11.2022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9D03F9-3C1C-4AA6-9753-E7488DE3C538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0760011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220FC-A4F2-49BE-84BC-D8A2F70B51E4}" type="datetimeFigureOut">
              <a:rPr lang="tr-TR" smtClean="0"/>
              <a:t>28.11.2022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9D03F9-3C1C-4AA6-9753-E7488DE3C538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7087436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Bölüm Üstbilgisi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42929" y="1073888"/>
            <a:ext cx="8187071" cy="4064627"/>
          </a:xfrm>
        </p:spPr>
        <p:txBody>
          <a:bodyPr anchor="b">
            <a:normAutofit/>
          </a:bodyPr>
          <a:lstStyle>
            <a:lvl1pPr>
              <a:defRPr sz="8400" spc="800" baseline="0">
                <a:solidFill>
                  <a:schemeClr val="tx2"/>
                </a:solidFill>
              </a:defRPr>
            </a:lvl1pPr>
          </a:lstStyle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42930" y="5159781"/>
            <a:ext cx="7017488" cy="951135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2000" b="1" i="0" cap="all" spc="400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 smtClean="0"/>
              <a:t>Asıl metin stillerini düzenle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236546" y="6375679"/>
            <a:ext cx="1493947" cy="348462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6E4220FC-A4F2-49BE-84BC-D8A2F70B51E4}" type="datetimeFigureOut">
              <a:rPr lang="tr-TR" smtClean="0"/>
              <a:t>28.11.2022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279064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942434" y="6375679"/>
            <a:ext cx="1487566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5C9D03F9-3C1C-4AA6-9753-E7488DE3C538}" type="slidenum">
              <a:rPr lang="tr-TR" smtClean="0"/>
              <a:t>‹#›</a:t>
            </a:fld>
            <a:endParaRPr lang="tr-TR"/>
          </a:p>
        </p:txBody>
      </p:sp>
      <p:grpSp>
        <p:nvGrpSpPr>
          <p:cNvPr id="7" name="Group 6" title="left scallop shape"/>
          <p:cNvGrpSpPr/>
          <p:nvPr/>
        </p:nvGrpSpPr>
        <p:grpSpPr>
          <a:xfrm>
            <a:off x="0" y="0"/>
            <a:ext cx="2814638" cy="6858000"/>
            <a:chOff x="0" y="0"/>
            <a:chExt cx="2814638" cy="6858000"/>
          </a:xfrm>
        </p:grpSpPr>
        <p:sp>
          <p:nvSpPr>
            <p:cNvPr id="11" name="Freeform 6" title="left scallop shape"/>
            <p:cNvSpPr/>
            <p:nvPr/>
          </p:nvSpPr>
          <p:spPr bwMode="auto">
            <a:xfrm>
              <a:off x="0" y="0"/>
              <a:ext cx="2814638" cy="6858000"/>
            </a:xfrm>
            <a:custGeom>
              <a:avLst/>
              <a:gdLst/>
              <a:ahLst/>
              <a:cxnLst/>
              <a:rect l="0" t="0" r="r" b="b"/>
              <a:pathLst>
                <a:path w="1773" h="4320">
                  <a:moveTo>
                    <a:pt x="0" y="0"/>
                  </a:moveTo>
                  <a:lnTo>
                    <a:pt x="891" y="0"/>
                  </a:lnTo>
                  <a:lnTo>
                    <a:pt x="906" y="56"/>
                  </a:lnTo>
                  <a:lnTo>
                    <a:pt x="921" y="111"/>
                  </a:lnTo>
                  <a:lnTo>
                    <a:pt x="938" y="165"/>
                  </a:lnTo>
                  <a:lnTo>
                    <a:pt x="957" y="217"/>
                  </a:lnTo>
                  <a:lnTo>
                    <a:pt x="980" y="266"/>
                  </a:lnTo>
                  <a:lnTo>
                    <a:pt x="1007" y="312"/>
                  </a:lnTo>
                  <a:lnTo>
                    <a:pt x="1036" y="351"/>
                  </a:lnTo>
                  <a:lnTo>
                    <a:pt x="1069" y="387"/>
                  </a:lnTo>
                  <a:lnTo>
                    <a:pt x="1105" y="422"/>
                  </a:lnTo>
                  <a:lnTo>
                    <a:pt x="1145" y="456"/>
                  </a:lnTo>
                  <a:lnTo>
                    <a:pt x="1185" y="487"/>
                  </a:lnTo>
                  <a:lnTo>
                    <a:pt x="1227" y="520"/>
                  </a:lnTo>
                  <a:lnTo>
                    <a:pt x="1270" y="551"/>
                  </a:lnTo>
                  <a:lnTo>
                    <a:pt x="1311" y="584"/>
                  </a:lnTo>
                  <a:lnTo>
                    <a:pt x="1352" y="617"/>
                  </a:lnTo>
                  <a:lnTo>
                    <a:pt x="1390" y="651"/>
                  </a:lnTo>
                  <a:lnTo>
                    <a:pt x="1425" y="687"/>
                  </a:lnTo>
                  <a:lnTo>
                    <a:pt x="1456" y="725"/>
                  </a:lnTo>
                  <a:lnTo>
                    <a:pt x="1484" y="765"/>
                  </a:lnTo>
                  <a:lnTo>
                    <a:pt x="1505" y="808"/>
                  </a:lnTo>
                  <a:lnTo>
                    <a:pt x="1521" y="856"/>
                  </a:lnTo>
                  <a:lnTo>
                    <a:pt x="1530" y="907"/>
                  </a:lnTo>
                  <a:lnTo>
                    <a:pt x="1534" y="960"/>
                  </a:lnTo>
                  <a:lnTo>
                    <a:pt x="1534" y="1013"/>
                  </a:lnTo>
                  <a:lnTo>
                    <a:pt x="1530" y="1068"/>
                  </a:lnTo>
                  <a:lnTo>
                    <a:pt x="1523" y="1125"/>
                  </a:lnTo>
                  <a:lnTo>
                    <a:pt x="1515" y="1181"/>
                  </a:lnTo>
                  <a:lnTo>
                    <a:pt x="1508" y="1237"/>
                  </a:lnTo>
                  <a:lnTo>
                    <a:pt x="1501" y="1293"/>
                  </a:lnTo>
                  <a:lnTo>
                    <a:pt x="1496" y="1350"/>
                  </a:lnTo>
                  <a:lnTo>
                    <a:pt x="1494" y="1405"/>
                  </a:lnTo>
                  <a:lnTo>
                    <a:pt x="1497" y="1458"/>
                  </a:lnTo>
                  <a:lnTo>
                    <a:pt x="1504" y="1511"/>
                  </a:lnTo>
                  <a:lnTo>
                    <a:pt x="1517" y="1560"/>
                  </a:lnTo>
                  <a:lnTo>
                    <a:pt x="1535" y="1610"/>
                  </a:lnTo>
                  <a:lnTo>
                    <a:pt x="1557" y="1659"/>
                  </a:lnTo>
                  <a:lnTo>
                    <a:pt x="1583" y="1708"/>
                  </a:lnTo>
                  <a:lnTo>
                    <a:pt x="1611" y="1757"/>
                  </a:lnTo>
                  <a:lnTo>
                    <a:pt x="1640" y="1807"/>
                  </a:lnTo>
                  <a:lnTo>
                    <a:pt x="1669" y="1855"/>
                  </a:lnTo>
                  <a:lnTo>
                    <a:pt x="1696" y="1905"/>
                  </a:lnTo>
                  <a:lnTo>
                    <a:pt x="1721" y="1954"/>
                  </a:lnTo>
                  <a:lnTo>
                    <a:pt x="1742" y="2006"/>
                  </a:lnTo>
                  <a:lnTo>
                    <a:pt x="1759" y="2057"/>
                  </a:lnTo>
                  <a:lnTo>
                    <a:pt x="1769" y="2108"/>
                  </a:lnTo>
                  <a:lnTo>
                    <a:pt x="1773" y="2160"/>
                  </a:lnTo>
                  <a:lnTo>
                    <a:pt x="1769" y="2212"/>
                  </a:lnTo>
                  <a:lnTo>
                    <a:pt x="1759" y="2263"/>
                  </a:lnTo>
                  <a:lnTo>
                    <a:pt x="1742" y="2314"/>
                  </a:lnTo>
                  <a:lnTo>
                    <a:pt x="1721" y="2366"/>
                  </a:lnTo>
                  <a:lnTo>
                    <a:pt x="1696" y="2415"/>
                  </a:lnTo>
                  <a:lnTo>
                    <a:pt x="1669" y="2465"/>
                  </a:lnTo>
                  <a:lnTo>
                    <a:pt x="1640" y="2513"/>
                  </a:lnTo>
                  <a:lnTo>
                    <a:pt x="1611" y="2563"/>
                  </a:lnTo>
                  <a:lnTo>
                    <a:pt x="1583" y="2612"/>
                  </a:lnTo>
                  <a:lnTo>
                    <a:pt x="1557" y="2661"/>
                  </a:lnTo>
                  <a:lnTo>
                    <a:pt x="1535" y="2710"/>
                  </a:lnTo>
                  <a:lnTo>
                    <a:pt x="1517" y="2760"/>
                  </a:lnTo>
                  <a:lnTo>
                    <a:pt x="1504" y="2809"/>
                  </a:lnTo>
                  <a:lnTo>
                    <a:pt x="1497" y="2862"/>
                  </a:lnTo>
                  <a:lnTo>
                    <a:pt x="1494" y="2915"/>
                  </a:lnTo>
                  <a:lnTo>
                    <a:pt x="1496" y="2970"/>
                  </a:lnTo>
                  <a:lnTo>
                    <a:pt x="1501" y="3027"/>
                  </a:lnTo>
                  <a:lnTo>
                    <a:pt x="1508" y="3083"/>
                  </a:lnTo>
                  <a:lnTo>
                    <a:pt x="1515" y="3139"/>
                  </a:lnTo>
                  <a:lnTo>
                    <a:pt x="1523" y="3195"/>
                  </a:lnTo>
                  <a:lnTo>
                    <a:pt x="1530" y="3252"/>
                  </a:lnTo>
                  <a:lnTo>
                    <a:pt x="1534" y="3307"/>
                  </a:lnTo>
                  <a:lnTo>
                    <a:pt x="1534" y="3360"/>
                  </a:lnTo>
                  <a:lnTo>
                    <a:pt x="1530" y="3413"/>
                  </a:lnTo>
                  <a:lnTo>
                    <a:pt x="1521" y="3464"/>
                  </a:lnTo>
                  <a:lnTo>
                    <a:pt x="1505" y="3512"/>
                  </a:lnTo>
                  <a:lnTo>
                    <a:pt x="1484" y="3555"/>
                  </a:lnTo>
                  <a:lnTo>
                    <a:pt x="1456" y="3595"/>
                  </a:lnTo>
                  <a:lnTo>
                    <a:pt x="1425" y="3633"/>
                  </a:lnTo>
                  <a:lnTo>
                    <a:pt x="1390" y="3669"/>
                  </a:lnTo>
                  <a:lnTo>
                    <a:pt x="1352" y="3703"/>
                  </a:lnTo>
                  <a:lnTo>
                    <a:pt x="1311" y="3736"/>
                  </a:lnTo>
                  <a:lnTo>
                    <a:pt x="1270" y="3769"/>
                  </a:lnTo>
                  <a:lnTo>
                    <a:pt x="1227" y="3800"/>
                  </a:lnTo>
                  <a:lnTo>
                    <a:pt x="1185" y="3833"/>
                  </a:lnTo>
                  <a:lnTo>
                    <a:pt x="1145" y="3864"/>
                  </a:lnTo>
                  <a:lnTo>
                    <a:pt x="1105" y="3898"/>
                  </a:lnTo>
                  <a:lnTo>
                    <a:pt x="1069" y="3933"/>
                  </a:lnTo>
                  <a:lnTo>
                    <a:pt x="1036" y="3969"/>
                  </a:lnTo>
                  <a:lnTo>
                    <a:pt x="1007" y="4008"/>
                  </a:lnTo>
                  <a:lnTo>
                    <a:pt x="980" y="4054"/>
                  </a:lnTo>
                  <a:lnTo>
                    <a:pt x="957" y="4103"/>
                  </a:lnTo>
                  <a:lnTo>
                    <a:pt x="938" y="4155"/>
                  </a:lnTo>
                  <a:lnTo>
                    <a:pt x="921" y="4209"/>
                  </a:lnTo>
                  <a:lnTo>
                    <a:pt x="906" y="4264"/>
                  </a:lnTo>
                  <a:lnTo>
                    <a:pt x="891" y="4320"/>
                  </a:lnTo>
                  <a:lnTo>
                    <a:pt x="0" y="43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6" name="Freeform 11" title="left scallop inline"/>
            <p:cNvSpPr/>
            <p:nvPr/>
          </p:nvSpPr>
          <p:spPr bwMode="auto">
            <a:xfrm>
              <a:off x="874382" y="0"/>
              <a:ext cx="1646238" cy="6858000"/>
            </a:xfrm>
            <a:custGeom>
              <a:avLst/>
              <a:gdLst/>
              <a:ahLst/>
              <a:cxnLst/>
              <a:rect l="0" t="0" r="r" b="b"/>
              <a:pathLst>
                <a:path w="1037" h="4320">
                  <a:moveTo>
                    <a:pt x="0" y="0"/>
                  </a:moveTo>
                  <a:lnTo>
                    <a:pt x="171" y="0"/>
                  </a:lnTo>
                  <a:lnTo>
                    <a:pt x="188" y="55"/>
                  </a:lnTo>
                  <a:lnTo>
                    <a:pt x="204" y="110"/>
                  </a:lnTo>
                  <a:lnTo>
                    <a:pt x="220" y="166"/>
                  </a:lnTo>
                  <a:lnTo>
                    <a:pt x="234" y="223"/>
                  </a:lnTo>
                  <a:lnTo>
                    <a:pt x="251" y="278"/>
                  </a:lnTo>
                  <a:lnTo>
                    <a:pt x="269" y="331"/>
                  </a:lnTo>
                  <a:lnTo>
                    <a:pt x="292" y="381"/>
                  </a:lnTo>
                  <a:lnTo>
                    <a:pt x="319" y="427"/>
                  </a:lnTo>
                  <a:lnTo>
                    <a:pt x="349" y="466"/>
                  </a:lnTo>
                  <a:lnTo>
                    <a:pt x="382" y="503"/>
                  </a:lnTo>
                  <a:lnTo>
                    <a:pt x="420" y="537"/>
                  </a:lnTo>
                  <a:lnTo>
                    <a:pt x="460" y="571"/>
                  </a:lnTo>
                  <a:lnTo>
                    <a:pt x="502" y="603"/>
                  </a:lnTo>
                  <a:lnTo>
                    <a:pt x="544" y="635"/>
                  </a:lnTo>
                  <a:lnTo>
                    <a:pt x="587" y="668"/>
                  </a:lnTo>
                  <a:lnTo>
                    <a:pt x="628" y="700"/>
                  </a:lnTo>
                  <a:lnTo>
                    <a:pt x="667" y="734"/>
                  </a:lnTo>
                  <a:lnTo>
                    <a:pt x="703" y="771"/>
                  </a:lnTo>
                  <a:lnTo>
                    <a:pt x="736" y="808"/>
                  </a:lnTo>
                  <a:lnTo>
                    <a:pt x="763" y="848"/>
                  </a:lnTo>
                  <a:lnTo>
                    <a:pt x="786" y="893"/>
                  </a:lnTo>
                  <a:lnTo>
                    <a:pt x="800" y="937"/>
                  </a:lnTo>
                  <a:lnTo>
                    <a:pt x="809" y="986"/>
                  </a:lnTo>
                  <a:lnTo>
                    <a:pt x="813" y="1034"/>
                  </a:lnTo>
                  <a:lnTo>
                    <a:pt x="812" y="1085"/>
                  </a:lnTo>
                  <a:lnTo>
                    <a:pt x="808" y="1136"/>
                  </a:lnTo>
                  <a:lnTo>
                    <a:pt x="803" y="1189"/>
                  </a:lnTo>
                  <a:lnTo>
                    <a:pt x="796" y="1242"/>
                  </a:lnTo>
                  <a:lnTo>
                    <a:pt x="788" y="1295"/>
                  </a:lnTo>
                  <a:lnTo>
                    <a:pt x="782" y="1348"/>
                  </a:lnTo>
                  <a:lnTo>
                    <a:pt x="778" y="1401"/>
                  </a:lnTo>
                  <a:lnTo>
                    <a:pt x="775" y="1452"/>
                  </a:lnTo>
                  <a:lnTo>
                    <a:pt x="778" y="1502"/>
                  </a:lnTo>
                  <a:lnTo>
                    <a:pt x="784" y="1551"/>
                  </a:lnTo>
                  <a:lnTo>
                    <a:pt x="797" y="1602"/>
                  </a:lnTo>
                  <a:lnTo>
                    <a:pt x="817" y="1652"/>
                  </a:lnTo>
                  <a:lnTo>
                    <a:pt x="841" y="1702"/>
                  </a:lnTo>
                  <a:lnTo>
                    <a:pt x="868" y="1752"/>
                  </a:lnTo>
                  <a:lnTo>
                    <a:pt x="896" y="1801"/>
                  </a:lnTo>
                  <a:lnTo>
                    <a:pt x="926" y="1851"/>
                  </a:lnTo>
                  <a:lnTo>
                    <a:pt x="953" y="1901"/>
                  </a:lnTo>
                  <a:lnTo>
                    <a:pt x="980" y="1952"/>
                  </a:lnTo>
                  <a:lnTo>
                    <a:pt x="1003" y="2003"/>
                  </a:lnTo>
                  <a:lnTo>
                    <a:pt x="1021" y="2054"/>
                  </a:lnTo>
                  <a:lnTo>
                    <a:pt x="1031" y="2106"/>
                  </a:lnTo>
                  <a:lnTo>
                    <a:pt x="1037" y="2160"/>
                  </a:lnTo>
                  <a:lnTo>
                    <a:pt x="1031" y="2214"/>
                  </a:lnTo>
                  <a:lnTo>
                    <a:pt x="1021" y="2266"/>
                  </a:lnTo>
                  <a:lnTo>
                    <a:pt x="1003" y="2317"/>
                  </a:lnTo>
                  <a:lnTo>
                    <a:pt x="980" y="2368"/>
                  </a:lnTo>
                  <a:lnTo>
                    <a:pt x="953" y="2419"/>
                  </a:lnTo>
                  <a:lnTo>
                    <a:pt x="926" y="2469"/>
                  </a:lnTo>
                  <a:lnTo>
                    <a:pt x="896" y="2519"/>
                  </a:lnTo>
                  <a:lnTo>
                    <a:pt x="868" y="2568"/>
                  </a:lnTo>
                  <a:lnTo>
                    <a:pt x="841" y="2618"/>
                  </a:lnTo>
                  <a:lnTo>
                    <a:pt x="817" y="2668"/>
                  </a:lnTo>
                  <a:lnTo>
                    <a:pt x="797" y="2718"/>
                  </a:lnTo>
                  <a:lnTo>
                    <a:pt x="784" y="2769"/>
                  </a:lnTo>
                  <a:lnTo>
                    <a:pt x="778" y="2818"/>
                  </a:lnTo>
                  <a:lnTo>
                    <a:pt x="775" y="2868"/>
                  </a:lnTo>
                  <a:lnTo>
                    <a:pt x="778" y="2919"/>
                  </a:lnTo>
                  <a:lnTo>
                    <a:pt x="782" y="2972"/>
                  </a:lnTo>
                  <a:lnTo>
                    <a:pt x="788" y="3025"/>
                  </a:lnTo>
                  <a:lnTo>
                    <a:pt x="796" y="3078"/>
                  </a:lnTo>
                  <a:lnTo>
                    <a:pt x="803" y="3131"/>
                  </a:lnTo>
                  <a:lnTo>
                    <a:pt x="808" y="3184"/>
                  </a:lnTo>
                  <a:lnTo>
                    <a:pt x="812" y="3235"/>
                  </a:lnTo>
                  <a:lnTo>
                    <a:pt x="813" y="3286"/>
                  </a:lnTo>
                  <a:lnTo>
                    <a:pt x="809" y="3334"/>
                  </a:lnTo>
                  <a:lnTo>
                    <a:pt x="800" y="3383"/>
                  </a:lnTo>
                  <a:lnTo>
                    <a:pt x="786" y="3427"/>
                  </a:lnTo>
                  <a:lnTo>
                    <a:pt x="763" y="3472"/>
                  </a:lnTo>
                  <a:lnTo>
                    <a:pt x="736" y="3512"/>
                  </a:lnTo>
                  <a:lnTo>
                    <a:pt x="703" y="3549"/>
                  </a:lnTo>
                  <a:lnTo>
                    <a:pt x="667" y="3586"/>
                  </a:lnTo>
                  <a:lnTo>
                    <a:pt x="628" y="3620"/>
                  </a:lnTo>
                  <a:lnTo>
                    <a:pt x="587" y="3652"/>
                  </a:lnTo>
                  <a:lnTo>
                    <a:pt x="544" y="3685"/>
                  </a:lnTo>
                  <a:lnTo>
                    <a:pt x="502" y="3717"/>
                  </a:lnTo>
                  <a:lnTo>
                    <a:pt x="460" y="3749"/>
                  </a:lnTo>
                  <a:lnTo>
                    <a:pt x="420" y="3783"/>
                  </a:lnTo>
                  <a:lnTo>
                    <a:pt x="382" y="3817"/>
                  </a:lnTo>
                  <a:lnTo>
                    <a:pt x="349" y="3854"/>
                  </a:lnTo>
                  <a:lnTo>
                    <a:pt x="319" y="3893"/>
                  </a:lnTo>
                  <a:lnTo>
                    <a:pt x="292" y="3939"/>
                  </a:lnTo>
                  <a:lnTo>
                    <a:pt x="269" y="3989"/>
                  </a:lnTo>
                  <a:lnTo>
                    <a:pt x="251" y="4042"/>
                  </a:lnTo>
                  <a:lnTo>
                    <a:pt x="234" y="4097"/>
                  </a:lnTo>
                  <a:lnTo>
                    <a:pt x="220" y="4154"/>
                  </a:lnTo>
                  <a:lnTo>
                    <a:pt x="204" y="4210"/>
                  </a:lnTo>
                  <a:lnTo>
                    <a:pt x="188" y="4265"/>
                  </a:lnTo>
                  <a:lnTo>
                    <a:pt x="171" y="4320"/>
                  </a:lnTo>
                  <a:lnTo>
                    <a:pt x="0" y="4320"/>
                  </a:lnTo>
                  <a:lnTo>
                    <a:pt x="17" y="4278"/>
                  </a:lnTo>
                  <a:lnTo>
                    <a:pt x="33" y="4232"/>
                  </a:lnTo>
                  <a:lnTo>
                    <a:pt x="46" y="4183"/>
                  </a:lnTo>
                  <a:lnTo>
                    <a:pt x="60" y="4131"/>
                  </a:lnTo>
                  <a:lnTo>
                    <a:pt x="75" y="4075"/>
                  </a:lnTo>
                  <a:lnTo>
                    <a:pt x="90" y="4019"/>
                  </a:lnTo>
                  <a:lnTo>
                    <a:pt x="109" y="3964"/>
                  </a:lnTo>
                  <a:lnTo>
                    <a:pt x="129" y="3909"/>
                  </a:lnTo>
                  <a:lnTo>
                    <a:pt x="156" y="3855"/>
                  </a:lnTo>
                  <a:lnTo>
                    <a:pt x="186" y="3804"/>
                  </a:lnTo>
                  <a:lnTo>
                    <a:pt x="222" y="3756"/>
                  </a:lnTo>
                  <a:lnTo>
                    <a:pt x="261" y="3713"/>
                  </a:lnTo>
                  <a:lnTo>
                    <a:pt x="303" y="3672"/>
                  </a:lnTo>
                  <a:lnTo>
                    <a:pt x="348" y="3634"/>
                  </a:lnTo>
                  <a:lnTo>
                    <a:pt x="392" y="3599"/>
                  </a:lnTo>
                  <a:lnTo>
                    <a:pt x="438" y="3565"/>
                  </a:lnTo>
                  <a:lnTo>
                    <a:pt x="482" y="3531"/>
                  </a:lnTo>
                  <a:lnTo>
                    <a:pt x="523" y="3499"/>
                  </a:lnTo>
                  <a:lnTo>
                    <a:pt x="561" y="3466"/>
                  </a:lnTo>
                  <a:lnTo>
                    <a:pt x="594" y="3434"/>
                  </a:lnTo>
                  <a:lnTo>
                    <a:pt x="620" y="3400"/>
                  </a:lnTo>
                  <a:lnTo>
                    <a:pt x="638" y="3367"/>
                  </a:lnTo>
                  <a:lnTo>
                    <a:pt x="647" y="3336"/>
                  </a:lnTo>
                  <a:lnTo>
                    <a:pt x="652" y="3302"/>
                  </a:lnTo>
                  <a:lnTo>
                    <a:pt x="654" y="3265"/>
                  </a:lnTo>
                  <a:lnTo>
                    <a:pt x="651" y="3224"/>
                  </a:lnTo>
                  <a:lnTo>
                    <a:pt x="647" y="3181"/>
                  </a:lnTo>
                  <a:lnTo>
                    <a:pt x="642" y="3137"/>
                  </a:lnTo>
                  <a:lnTo>
                    <a:pt x="637" y="3091"/>
                  </a:lnTo>
                  <a:lnTo>
                    <a:pt x="626" y="3021"/>
                  </a:lnTo>
                  <a:lnTo>
                    <a:pt x="620" y="2952"/>
                  </a:lnTo>
                  <a:lnTo>
                    <a:pt x="616" y="2881"/>
                  </a:lnTo>
                  <a:lnTo>
                    <a:pt x="618" y="2809"/>
                  </a:lnTo>
                  <a:lnTo>
                    <a:pt x="628" y="2737"/>
                  </a:lnTo>
                  <a:lnTo>
                    <a:pt x="642" y="2681"/>
                  </a:lnTo>
                  <a:lnTo>
                    <a:pt x="661" y="2626"/>
                  </a:lnTo>
                  <a:lnTo>
                    <a:pt x="685" y="2574"/>
                  </a:lnTo>
                  <a:lnTo>
                    <a:pt x="711" y="2521"/>
                  </a:lnTo>
                  <a:lnTo>
                    <a:pt x="739" y="2472"/>
                  </a:lnTo>
                  <a:lnTo>
                    <a:pt x="767" y="2423"/>
                  </a:lnTo>
                  <a:lnTo>
                    <a:pt x="791" y="2381"/>
                  </a:lnTo>
                  <a:lnTo>
                    <a:pt x="813" y="2342"/>
                  </a:lnTo>
                  <a:lnTo>
                    <a:pt x="834" y="2303"/>
                  </a:lnTo>
                  <a:lnTo>
                    <a:pt x="851" y="2265"/>
                  </a:lnTo>
                  <a:lnTo>
                    <a:pt x="864" y="2228"/>
                  </a:lnTo>
                  <a:lnTo>
                    <a:pt x="873" y="2194"/>
                  </a:lnTo>
                  <a:lnTo>
                    <a:pt x="876" y="2160"/>
                  </a:lnTo>
                  <a:lnTo>
                    <a:pt x="873" y="2126"/>
                  </a:lnTo>
                  <a:lnTo>
                    <a:pt x="864" y="2092"/>
                  </a:lnTo>
                  <a:lnTo>
                    <a:pt x="851" y="2055"/>
                  </a:lnTo>
                  <a:lnTo>
                    <a:pt x="834" y="2017"/>
                  </a:lnTo>
                  <a:lnTo>
                    <a:pt x="813" y="1978"/>
                  </a:lnTo>
                  <a:lnTo>
                    <a:pt x="791" y="1939"/>
                  </a:lnTo>
                  <a:lnTo>
                    <a:pt x="767" y="1897"/>
                  </a:lnTo>
                  <a:lnTo>
                    <a:pt x="739" y="1848"/>
                  </a:lnTo>
                  <a:lnTo>
                    <a:pt x="711" y="1799"/>
                  </a:lnTo>
                  <a:lnTo>
                    <a:pt x="685" y="1746"/>
                  </a:lnTo>
                  <a:lnTo>
                    <a:pt x="661" y="1694"/>
                  </a:lnTo>
                  <a:lnTo>
                    <a:pt x="642" y="1639"/>
                  </a:lnTo>
                  <a:lnTo>
                    <a:pt x="628" y="1583"/>
                  </a:lnTo>
                  <a:lnTo>
                    <a:pt x="618" y="1511"/>
                  </a:lnTo>
                  <a:lnTo>
                    <a:pt x="616" y="1439"/>
                  </a:lnTo>
                  <a:lnTo>
                    <a:pt x="620" y="1368"/>
                  </a:lnTo>
                  <a:lnTo>
                    <a:pt x="626" y="1299"/>
                  </a:lnTo>
                  <a:lnTo>
                    <a:pt x="637" y="1229"/>
                  </a:lnTo>
                  <a:lnTo>
                    <a:pt x="642" y="1183"/>
                  </a:lnTo>
                  <a:lnTo>
                    <a:pt x="647" y="1139"/>
                  </a:lnTo>
                  <a:lnTo>
                    <a:pt x="651" y="1096"/>
                  </a:lnTo>
                  <a:lnTo>
                    <a:pt x="654" y="1055"/>
                  </a:lnTo>
                  <a:lnTo>
                    <a:pt x="652" y="1018"/>
                  </a:lnTo>
                  <a:lnTo>
                    <a:pt x="647" y="984"/>
                  </a:lnTo>
                  <a:lnTo>
                    <a:pt x="638" y="953"/>
                  </a:lnTo>
                  <a:lnTo>
                    <a:pt x="620" y="920"/>
                  </a:lnTo>
                  <a:lnTo>
                    <a:pt x="594" y="886"/>
                  </a:lnTo>
                  <a:lnTo>
                    <a:pt x="561" y="854"/>
                  </a:lnTo>
                  <a:lnTo>
                    <a:pt x="523" y="822"/>
                  </a:lnTo>
                  <a:lnTo>
                    <a:pt x="482" y="789"/>
                  </a:lnTo>
                  <a:lnTo>
                    <a:pt x="438" y="755"/>
                  </a:lnTo>
                  <a:lnTo>
                    <a:pt x="392" y="721"/>
                  </a:lnTo>
                  <a:lnTo>
                    <a:pt x="348" y="686"/>
                  </a:lnTo>
                  <a:lnTo>
                    <a:pt x="303" y="648"/>
                  </a:lnTo>
                  <a:lnTo>
                    <a:pt x="261" y="607"/>
                  </a:lnTo>
                  <a:lnTo>
                    <a:pt x="222" y="564"/>
                  </a:lnTo>
                  <a:lnTo>
                    <a:pt x="186" y="516"/>
                  </a:lnTo>
                  <a:lnTo>
                    <a:pt x="156" y="465"/>
                  </a:lnTo>
                  <a:lnTo>
                    <a:pt x="129" y="411"/>
                  </a:lnTo>
                  <a:lnTo>
                    <a:pt x="109" y="356"/>
                  </a:lnTo>
                  <a:lnTo>
                    <a:pt x="90" y="301"/>
                  </a:lnTo>
                  <a:lnTo>
                    <a:pt x="75" y="245"/>
                  </a:lnTo>
                  <a:lnTo>
                    <a:pt x="60" y="189"/>
                  </a:lnTo>
                  <a:lnTo>
                    <a:pt x="46" y="137"/>
                  </a:lnTo>
                  <a:lnTo>
                    <a:pt x="33" y="88"/>
                  </a:lnTo>
                  <a:lnTo>
                    <a:pt x="17" y="4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222400023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57300" y="2286000"/>
            <a:ext cx="4800600" cy="3619500"/>
          </a:xfrm>
        </p:spPr>
        <p:txBody>
          <a:bodyPr/>
          <a:lstStyle/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47796" y="2286000"/>
            <a:ext cx="4800600" cy="3619500"/>
          </a:xfrm>
        </p:spPr>
        <p:txBody>
          <a:bodyPr/>
          <a:lstStyle/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220FC-A4F2-49BE-84BC-D8A2F70B51E4}" type="datetimeFigureOut">
              <a:rPr lang="tr-TR" smtClean="0"/>
              <a:t>28.11.2022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9D03F9-3C1C-4AA6-9753-E7488DE3C538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22563694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2728" y="381000"/>
            <a:ext cx="10172700" cy="1493517"/>
          </a:xfrm>
        </p:spPr>
        <p:txBody>
          <a:bodyPr/>
          <a:lstStyle/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57300" y="2909102"/>
            <a:ext cx="4800600" cy="2996398"/>
          </a:xfrm>
        </p:spPr>
        <p:txBody>
          <a:bodyPr/>
          <a:lstStyle/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33864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33864" y="2909102"/>
            <a:ext cx="4800600" cy="2996398"/>
          </a:xfrm>
        </p:spPr>
        <p:txBody>
          <a:bodyPr/>
          <a:lstStyle/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220FC-A4F2-49BE-84BC-D8A2F70B51E4}" type="datetimeFigureOut">
              <a:rPr lang="tr-TR" smtClean="0"/>
              <a:t>28.11.2022</a:t>
            </a:fld>
            <a:endParaRPr lang="tr-T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9D03F9-3C1C-4AA6-9753-E7488DE3C538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263967373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220FC-A4F2-49BE-84BC-D8A2F70B51E4}" type="datetimeFigureOut">
              <a:rPr lang="tr-TR" smtClean="0"/>
              <a:t>28.11.2022</a:t>
            </a:fld>
            <a:endParaRPr lang="tr-T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9D03F9-3C1C-4AA6-9753-E7488DE3C538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8357551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220FC-A4F2-49BE-84BC-D8A2F70B51E4}" type="datetimeFigureOut">
              <a:rPr lang="tr-TR" smtClean="0"/>
              <a:t>28.11.2022</a:t>
            </a:fld>
            <a:endParaRPr lang="tr-T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9D03F9-3C1C-4AA6-9753-E7488DE3C538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5334685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4" y="457199"/>
            <a:ext cx="3092115" cy="1196671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cap="all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5051" y="920377"/>
            <a:ext cx="6158418" cy="498512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5" y="1741336"/>
            <a:ext cx="3092115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tr-TR" smtClean="0"/>
              <a:t>Asıl metin stillerini düzenle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051" y="6375679"/>
            <a:ext cx="1233355" cy="348462"/>
          </a:xfrm>
        </p:spPr>
        <p:txBody>
          <a:bodyPr/>
          <a:lstStyle/>
          <a:p>
            <a:fld id="{6E4220FC-A4F2-49BE-84BC-D8A2F70B51E4}" type="datetimeFigureOut">
              <a:rPr lang="tr-TR" smtClean="0"/>
              <a:t>28.11.2022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0" y="6375679"/>
            <a:ext cx="3482179" cy="345796"/>
          </a:xfrm>
        </p:spPr>
        <p:txBody>
          <a:bodyPr/>
          <a:lstStyle/>
          <a:p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91014" y="6375679"/>
            <a:ext cx="1232456" cy="345796"/>
          </a:xfrm>
        </p:spPr>
        <p:txBody>
          <a:bodyPr/>
          <a:lstStyle/>
          <a:p>
            <a:fld id="{5C9D03F9-3C1C-4AA6-9753-E7488DE3C538}" type="slidenum">
              <a:rPr lang="tr-TR" smtClean="0"/>
              <a:t>‹#›</a:t>
            </a:fld>
            <a:endParaRPr lang="tr-TR"/>
          </a:p>
        </p:txBody>
      </p:sp>
      <p:sp>
        <p:nvSpPr>
          <p:cNvPr id="8" name="Rectangle 7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4141072244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696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83464" y="0"/>
            <a:ext cx="7355585" cy="6857999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tr-TR" smtClean="0"/>
              <a:t>Resim eklemek için simgeyi tıklatın</a:t>
            </a:r>
            <a:endParaRPr lang="en-US" dirty="0"/>
          </a:p>
        </p:txBody>
      </p:sp>
      <p:sp>
        <p:nvSpPr>
          <p:cNvPr id="11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3" y="457200"/>
            <a:ext cx="3092117" cy="1196670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3" y="1741336"/>
            <a:ext cx="3092117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tr-TR" smtClean="0"/>
              <a:t>Asıl metin stillerini düzenle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950" y="6375679"/>
            <a:ext cx="1232456" cy="348462"/>
          </a:xfrm>
        </p:spPr>
        <p:txBody>
          <a:bodyPr/>
          <a:lstStyle/>
          <a:p>
            <a:fld id="{6E4220FC-A4F2-49BE-84BC-D8A2F70B51E4}" type="datetimeFigureOut">
              <a:rPr lang="tr-TR" smtClean="0"/>
              <a:t>28.11.2022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1" y="6375679"/>
            <a:ext cx="3482178" cy="345796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87568" y="6375679"/>
            <a:ext cx="1234440" cy="345796"/>
          </a:xfrm>
        </p:spPr>
        <p:txBody>
          <a:bodyPr/>
          <a:lstStyle/>
          <a:p>
            <a:fld id="{5C9D03F9-3C1C-4AA6-9753-E7488DE3C538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233037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149213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286001"/>
            <a:ext cx="10178322" cy="35935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51678" y="6375679"/>
            <a:ext cx="2329722" cy="3484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6E4220FC-A4F2-49BE-84BC-D8A2F70B51E4}" type="datetimeFigureOut">
              <a:rPr lang="tr-TR" smtClean="0"/>
              <a:t>28.11.2022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75679"/>
            <a:ext cx="4114800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1" y="6375679"/>
            <a:ext cx="2819399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5C9D03F9-3C1C-4AA6-9753-E7488DE3C538}" type="slidenum">
              <a:rPr lang="tr-TR" smtClean="0"/>
              <a:t>‹#›</a:t>
            </a:fld>
            <a:endParaRPr lang="tr-TR"/>
          </a:p>
        </p:txBody>
      </p:sp>
      <p:sp>
        <p:nvSpPr>
          <p:cNvPr id="11" name="Freeform 6" title="Left scallop edge"/>
          <p:cNvSpPr/>
          <p:nvPr/>
        </p:nvSpPr>
        <p:spPr bwMode="auto">
          <a:xfrm>
            <a:off x="0" y="0"/>
            <a:ext cx="885825" cy="6858000"/>
          </a:xfrm>
          <a:custGeom>
            <a:avLst/>
            <a:gdLst/>
            <a:ahLst/>
            <a:cxnLst/>
            <a:rect l="0" t="0" r="r" b="b"/>
            <a:pathLst>
              <a:path w="558" h="4320">
                <a:moveTo>
                  <a:pt x="0" y="0"/>
                </a:moveTo>
                <a:lnTo>
                  <a:pt x="447" y="0"/>
                </a:lnTo>
                <a:lnTo>
                  <a:pt x="448" y="43"/>
                </a:lnTo>
                <a:lnTo>
                  <a:pt x="453" y="81"/>
                </a:lnTo>
                <a:lnTo>
                  <a:pt x="460" y="114"/>
                </a:lnTo>
                <a:lnTo>
                  <a:pt x="469" y="143"/>
                </a:lnTo>
                <a:lnTo>
                  <a:pt x="479" y="169"/>
                </a:lnTo>
                <a:lnTo>
                  <a:pt x="491" y="192"/>
                </a:lnTo>
                <a:lnTo>
                  <a:pt x="503" y="216"/>
                </a:lnTo>
                <a:lnTo>
                  <a:pt x="515" y="240"/>
                </a:lnTo>
                <a:lnTo>
                  <a:pt x="525" y="263"/>
                </a:lnTo>
                <a:lnTo>
                  <a:pt x="535" y="289"/>
                </a:lnTo>
                <a:lnTo>
                  <a:pt x="545" y="318"/>
                </a:lnTo>
                <a:lnTo>
                  <a:pt x="552" y="351"/>
                </a:lnTo>
                <a:lnTo>
                  <a:pt x="556" y="389"/>
                </a:lnTo>
                <a:lnTo>
                  <a:pt x="558" y="432"/>
                </a:lnTo>
                <a:lnTo>
                  <a:pt x="556" y="475"/>
                </a:lnTo>
                <a:lnTo>
                  <a:pt x="552" y="513"/>
                </a:lnTo>
                <a:lnTo>
                  <a:pt x="545" y="546"/>
                </a:lnTo>
                <a:lnTo>
                  <a:pt x="535" y="575"/>
                </a:lnTo>
                <a:lnTo>
                  <a:pt x="525" y="601"/>
                </a:lnTo>
                <a:lnTo>
                  <a:pt x="515" y="624"/>
                </a:lnTo>
                <a:lnTo>
                  <a:pt x="503" y="648"/>
                </a:lnTo>
                <a:lnTo>
                  <a:pt x="491" y="672"/>
                </a:lnTo>
                <a:lnTo>
                  <a:pt x="479" y="695"/>
                </a:lnTo>
                <a:lnTo>
                  <a:pt x="469" y="721"/>
                </a:lnTo>
                <a:lnTo>
                  <a:pt x="460" y="750"/>
                </a:lnTo>
                <a:lnTo>
                  <a:pt x="453" y="783"/>
                </a:lnTo>
                <a:lnTo>
                  <a:pt x="448" y="821"/>
                </a:lnTo>
                <a:lnTo>
                  <a:pt x="447" y="864"/>
                </a:lnTo>
                <a:lnTo>
                  <a:pt x="448" y="907"/>
                </a:lnTo>
                <a:lnTo>
                  <a:pt x="453" y="945"/>
                </a:lnTo>
                <a:lnTo>
                  <a:pt x="460" y="978"/>
                </a:lnTo>
                <a:lnTo>
                  <a:pt x="469" y="1007"/>
                </a:lnTo>
                <a:lnTo>
                  <a:pt x="479" y="1033"/>
                </a:lnTo>
                <a:lnTo>
                  <a:pt x="491" y="1056"/>
                </a:lnTo>
                <a:lnTo>
                  <a:pt x="503" y="1080"/>
                </a:lnTo>
                <a:lnTo>
                  <a:pt x="515" y="1104"/>
                </a:lnTo>
                <a:lnTo>
                  <a:pt x="525" y="1127"/>
                </a:lnTo>
                <a:lnTo>
                  <a:pt x="535" y="1153"/>
                </a:lnTo>
                <a:lnTo>
                  <a:pt x="545" y="1182"/>
                </a:lnTo>
                <a:lnTo>
                  <a:pt x="552" y="1215"/>
                </a:lnTo>
                <a:lnTo>
                  <a:pt x="556" y="1253"/>
                </a:lnTo>
                <a:lnTo>
                  <a:pt x="558" y="1296"/>
                </a:lnTo>
                <a:lnTo>
                  <a:pt x="556" y="1339"/>
                </a:lnTo>
                <a:lnTo>
                  <a:pt x="552" y="1377"/>
                </a:lnTo>
                <a:lnTo>
                  <a:pt x="545" y="1410"/>
                </a:lnTo>
                <a:lnTo>
                  <a:pt x="535" y="1439"/>
                </a:lnTo>
                <a:lnTo>
                  <a:pt x="525" y="1465"/>
                </a:lnTo>
                <a:lnTo>
                  <a:pt x="515" y="1488"/>
                </a:lnTo>
                <a:lnTo>
                  <a:pt x="503" y="1512"/>
                </a:lnTo>
                <a:lnTo>
                  <a:pt x="491" y="1536"/>
                </a:lnTo>
                <a:lnTo>
                  <a:pt x="479" y="1559"/>
                </a:lnTo>
                <a:lnTo>
                  <a:pt x="469" y="1585"/>
                </a:lnTo>
                <a:lnTo>
                  <a:pt x="460" y="1614"/>
                </a:lnTo>
                <a:lnTo>
                  <a:pt x="453" y="1647"/>
                </a:lnTo>
                <a:lnTo>
                  <a:pt x="448" y="1685"/>
                </a:lnTo>
                <a:lnTo>
                  <a:pt x="447" y="1728"/>
                </a:lnTo>
                <a:lnTo>
                  <a:pt x="448" y="1771"/>
                </a:lnTo>
                <a:lnTo>
                  <a:pt x="453" y="1809"/>
                </a:lnTo>
                <a:lnTo>
                  <a:pt x="460" y="1842"/>
                </a:lnTo>
                <a:lnTo>
                  <a:pt x="469" y="1871"/>
                </a:lnTo>
                <a:lnTo>
                  <a:pt x="479" y="1897"/>
                </a:lnTo>
                <a:lnTo>
                  <a:pt x="491" y="1920"/>
                </a:lnTo>
                <a:lnTo>
                  <a:pt x="503" y="1944"/>
                </a:lnTo>
                <a:lnTo>
                  <a:pt x="515" y="1968"/>
                </a:lnTo>
                <a:lnTo>
                  <a:pt x="525" y="1991"/>
                </a:lnTo>
                <a:lnTo>
                  <a:pt x="535" y="2017"/>
                </a:lnTo>
                <a:lnTo>
                  <a:pt x="545" y="2046"/>
                </a:lnTo>
                <a:lnTo>
                  <a:pt x="552" y="2079"/>
                </a:lnTo>
                <a:lnTo>
                  <a:pt x="556" y="2117"/>
                </a:lnTo>
                <a:lnTo>
                  <a:pt x="558" y="2159"/>
                </a:lnTo>
                <a:lnTo>
                  <a:pt x="556" y="2203"/>
                </a:lnTo>
                <a:lnTo>
                  <a:pt x="552" y="2241"/>
                </a:lnTo>
                <a:lnTo>
                  <a:pt x="545" y="2274"/>
                </a:lnTo>
                <a:lnTo>
                  <a:pt x="535" y="2303"/>
                </a:lnTo>
                <a:lnTo>
                  <a:pt x="525" y="2329"/>
                </a:lnTo>
                <a:lnTo>
                  <a:pt x="515" y="2352"/>
                </a:lnTo>
                <a:lnTo>
                  <a:pt x="503" y="2376"/>
                </a:lnTo>
                <a:lnTo>
                  <a:pt x="491" y="2400"/>
                </a:lnTo>
                <a:lnTo>
                  <a:pt x="479" y="2423"/>
                </a:lnTo>
                <a:lnTo>
                  <a:pt x="469" y="2449"/>
                </a:lnTo>
                <a:lnTo>
                  <a:pt x="460" y="2478"/>
                </a:lnTo>
                <a:lnTo>
                  <a:pt x="453" y="2511"/>
                </a:lnTo>
                <a:lnTo>
                  <a:pt x="448" y="2549"/>
                </a:lnTo>
                <a:lnTo>
                  <a:pt x="447" y="2592"/>
                </a:lnTo>
                <a:lnTo>
                  <a:pt x="448" y="2635"/>
                </a:lnTo>
                <a:lnTo>
                  <a:pt x="453" y="2673"/>
                </a:lnTo>
                <a:lnTo>
                  <a:pt x="460" y="2706"/>
                </a:lnTo>
                <a:lnTo>
                  <a:pt x="469" y="2735"/>
                </a:lnTo>
                <a:lnTo>
                  <a:pt x="479" y="2761"/>
                </a:lnTo>
                <a:lnTo>
                  <a:pt x="491" y="2784"/>
                </a:lnTo>
                <a:lnTo>
                  <a:pt x="515" y="2832"/>
                </a:lnTo>
                <a:lnTo>
                  <a:pt x="525" y="2855"/>
                </a:lnTo>
                <a:lnTo>
                  <a:pt x="535" y="2881"/>
                </a:lnTo>
                <a:lnTo>
                  <a:pt x="545" y="2910"/>
                </a:lnTo>
                <a:lnTo>
                  <a:pt x="552" y="2943"/>
                </a:lnTo>
                <a:lnTo>
                  <a:pt x="556" y="2981"/>
                </a:lnTo>
                <a:lnTo>
                  <a:pt x="558" y="3024"/>
                </a:lnTo>
                <a:lnTo>
                  <a:pt x="556" y="3067"/>
                </a:lnTo>
                <a:lnTo>
                  <a:pt x="552" y="3105"/>
                </a:lnTo>
                <a:lnTo>
                  <a:pt x="545" y="3138"/>
                </a:lnTo>
                <a:lnTo>
                  <a:pt x="535" y="3167"/>
                </a:lnTo>
                <a:lnTo>
                  <a:pt x="525" y="3193"/>
                </a:lnTo>
                <a:lnTo>
                  <a:pt x="515" y="3216"/>
                </a:lnTo>
                <a:lnTo>
                  <a:pt x="503" y="3240"/>
                </a:lnTo>
                <a:lnTo>
                  <a:pt x="491" y="3264"/>
                </a:lnTo>
                <a:lnTo>
                  <a:pt x="479" y="3287"/>
                </a:lnTo>
                <a:lnTo>
                  <a:pt x="469" y="3313"/>
                </a:lnTo>
                <a:lnTo>
                  <a:pt x="460" y="3342"/>
                </a:lnTo>
                <a:lnTo>
                  <a:pt x="453" y="3375"/>
                </a:lnTo>
                <a:lnTo>
                  <a:pt x="448" y="3413"/>
                </a:lnTo>
                <a:lnTo>
                  <a:pt x="447" y="3456"/>
                </a:lnTo>
                <a:lnTo>
                  <a:pt x="448" y="3499"/>
                </a:lnTo>
                <a:lnTo>
                  <a:pt x="453" y="3537"/>
                </a:lnTo>
                <a:lnTo>
                  <a:pt x="460" y="3570"/>
                </a:lnTo>
                <a:lnTo>
                  <a:pt x="469" y="3599"/>
                </a:lnTo>
                <a:lnTo>
                  <a:pt x="479" y="3625"/>
                </a:lnTo>
                <a:lnTo>
                  <a:pt x="491" y="3648"/>
                </a:lnTo>
                <a:lnTo>
                  <a:pt x="503" y="3672"/>
                </a:lnTo>
                <a:lnTo>
                  <a:pt x="515" y="3696"/>
                </a:lnTo>
                <a:lnTo>
                  <a:pt x="525" y="3719"/>
                </a:lnTo>
                <a:lnTo>
                  <a:pt x="535" y="3745"/>
                </a:lnTo>
                <a:lnTo>
                  <a:pt x="545" y="3774"/>
                </a:lnTo>
                <a:lnTo>
                  <a:pt x="552" y="3807"/>
                </a:lnTo>
                <a:lnTo>
                  <a:pt x="556" y="3845"/>
                </a:lnTo>
                <a:lnTo>
                  <a:pt x="558" y="3888"/>
                </a:lnTo>
                <a:lnTo>
                  <a:pt x="556" y="3931"/>
                </a:lnTo>
                <a:lnTo>
                  <a:pt x="552" y="3969"/>
                </a:lnTo>
                <a:lnTo>
                  <a:pt x="545" y="4002"/>
                </a:lnTo>
                <a:lnTo>
                  <a:pt x="535" y="4031"/>
                </a:lnTo>
                <a:lnTo>
                  <a:pt x="525" y="4057"/>
                </a:lnTo>
                <a:lnTo>
                  <a:pt x="515" y="4080"/>
                </a:lnTo>
                <a:lnTo>
                  <a:pt x="503" y="4104"/>
                </a:lnTo>
                <a:lnTo>
                  <a:pt x="491" y="4128"/>
                </a:lnTo>
                <a:lnTo>
                  <a:pt x="479" y="4151"/>
                </a:lnTo>
                <a:lnTo>
                  <a:pt x="469" y="4177"/>
                </a:lnTo>
                <a:lnTo>
                  <a:pt x="460" y="4206"/>
                </a:lnTo>
                <a:lnTo>
                  <a:pt x="453" y="4239"/>
                </a:lnTo>
                <a:lnTo>
                  <a:pt x="448" y="4277"/>
                </a:lnTo>
                <a:lnTo>
                  <a:pt x="447" y="4320"/>
                </a:lnTo>
                <a:lnTo>
                  <a:pt x="0" y="4320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right edge border"/>
          <p:cNvSpPr/>
          <p:nvPr/>
        </p:nvSpPr>
        <p:spPr>
          <a:xfrm>
            <a:off x="11908536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8317903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8" r:id="rId1"/>
    <p:sldLayoutId id="2147483829" r:id="rId2"/>
    <p:sldLayoutId id="2147483830" r:id="rId3"/>
    <p:sldLayoutId id="2147483831" r:id="rId4"/>
    <p:sldLayoutId id="2147483832" r:id="rId5"/>
    <p:sldLayoutId id="2147483833" r:id="rId6"/>
    <p:sldLayoutId id="2147483834" r:id="rId7"/>
    <p:sldLayoutId id="2147483835" r:id="rId8"/>
    <p:sldLayoutId id="2147483836" r:id="rId9"/>
    <p:sldLayoutId id="2147483837" r:id="rId10"/>
    <p:sldLayoutId id="2147483838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100" kern="1200" cap="all" spc="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792">
          <p15:clr>
            <a:srgbClr val="F26B43"/>
          </p15:clr>
        </p15:guide>
        <p15:guide id="2" pos="7200">
          <p15:clr>
            <a:srgbClr val="F26B43"/>
          </p15:clr>
        </p15:guide>
        <p15:guide id="3" orient="horz" pos="4008">
          <p15:clr>
            <a:srgbClr val="F26B43"/>
          </p15:clr>
        </p15:guide>
        <p15:guide id="4" orient="horz" pos="1440">
          <p15:clr>
            <a:srgbClr val="F26B43"/>
          </p15:clr>
        </p15:guide>
        <p15:guide id="5" orient="horz" pos="3720">
          <p15:clr>
            <a:srgbClr val="F26B43"/>
          </p15:clr>
        </p15:guide>
        <p15:guide id="6" orient="horz" pos="2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mwhitmoredigitalcitizenship.weebly.com/digital-security.html" TargetMode="External"/><Relationship Id="rId2" Type="http://schemas.openxmlformats.org/officeDocument/2006/relationships/hyperlink" Target="https://www.simplilearn.com/what-is-digital-security-article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www.teachthought.com/technology/cybersecurity-tips-for-students/" TargetMode="External"/><Relationship Id="rId4" Type="http://schemas.openxmlformats.org/officeDocument/2006/relationships/hyperlink" Target="https://cybersecurityforme.com/importance-of-cybersecurity-in-education/#:~:text=Cybersecurity%20awareness%20training%20is%20important,schools%20to%20keep%20students%20safe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9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jpg"/><Relationship Id="rId5" Type="http://schemas.openxmlformats.org/officeDocument/2006/relationships/image" Target="../media/image8.jpe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lh6.googleusercontent.com/oNk-K_oBJMsHtWrYBv-ExoYeQKExtBibk5m9jiuDBUq7bgxdf7nwFnehFSywPym_p7ntF9Coj_URokoXBkMLMj4inwBob0IJEPts2PyS8c7xcD-6SWxv_emj1AhI5Wck65nOEQ2W0EjiyuE9on_PtJP5U7iRKSwzRpIfYgpFoAULCjBPiXTfD_UEER3SDUBglEyB3w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81745" y="0"/>
            <a:ext cx="6530108" cy="62853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Metin kutusu 3"/>
          <p:cNvSpPr txBox="1"/>
          <p:nvPr/>
        </p:nvSpPr>
        <p:spPr>
          <a:xfrm>
            <a:off x="4687453" y="6350000"/>
            <a:ext cx="572654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1100" dirty="0"/>
              <a:t>Project </a:t>
            </a:r>
            <a:r>
              <a:rPr lang="tr-TR" sz="1100" dirty="0" err="1"/>
              <a:t>Number</a:t>
            </a:r>
            <a:r>
              <a:rPr lang="tr-TR" sz="1100" dirty="0"/>
              <a:t>: 2020-1-UK01-KA227-SCH-09443</a:t>
            </a:r>
          </a:p>
        </p:txBody>
      </p:sp>
    </p:spTree>
    <p:extLst>
      <p:ext uri="{BB962C8B-B14F-4D97-AF65-F5344CB8AC3E}">
        <p14:creationId xmlns:p14="http://schemas.microsoft.com/office/powerpoint/2010/main" val="1916142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dIs</a:t>
            </a:r>
            <a:r>
              <a:rPr lang="lt-LT" dirty="0" smtClean="0"/>
              <a:t>KUSIJA</a:t>
            </a:r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1239152" y="1646479"/>
            <a:ext cx="10178322" cy="4466428"/>
          </a:xfrm>
        </p:spPr>
        <p:txBody>
          <a:bodyPr>
            <a:normAutofit/>
          </a:bodyPr>
          <a:lstStyle/>
          <a:p>
            <a:pPr lvl="0"/>
            <a:r>
              <a:rPr lang="lt-LT" sz="19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1) Ką jums reiškia </a:t>
            </a:r>
            <a:r>
              <a:rPr lang="lt-LT" sz="19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„skaitmeninis saugumas“?</a:t>
            </a:r>
          </a:p>
          <a:p>
            <a:pPr lvl="0"/>
            <a:r>
              <a:rPr lang="lt-LT" sz="19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</a:t>
            </a:r>
            <a:r>
              <a:rPr lang="lt-LT" sz="19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) Kokie yra netinkamo skaitmeninio saugumo pavyzdžiai? </a:t>
            </a:r>
            <a:endParaRPr lang="lt-LT" sz="1900" dirty="0" smtClean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0"/>
            <a:r>
              <a:rPr lang="lt-LT" sz="19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3</a:t>
            </a:r>
            <a:r>
              <a:rPr lang="lt-LT" sz="19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) Kodėl skaitmeninis saugumas yra svarbus švietime</a:t>
            </a:r>
            <a:r>
              <a:rPr lang="lt-LT" sz="19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?</a:t>
            </a:r>
          </a:p>
          <a:p>
            <a:pPr lvl="0"/>
            <a:r>
              <a:rPr lang="lt-LT" sz="19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4</a:t>
            </a:r>
            <a:r>
              <a:rPr lang="lt-LT" sz="19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) Ar galite nurodyti 2 būdus, kaip būti saugiam internete? </a:t>
            </a:r>
            <a:endParaRPr lang="lt-LT" sz="1900" dirty="0" smtClean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0"/>
            <a:r>
              <a:rPr lang="lt-LT" sz="19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5</a:t>
            </a:r>
            <a:r>
              <a:rPr lang="lt-LT" sz="19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) Ar esate pakankamai informuoti apie skaitmeninį saugumą?</a:t>
            </a:r>
            <a:endParaRPr lang="tr-TR" dirty="0" smtClean="0">
              <a:solidFill>
                <a:schemeClr val="tx1"/>
              </a:solidFill>
            </a:endParaRPr>
          </a:p>
          <a:p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3877925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 dirty="0" smtClean="0"/>
              <a:t>NUORODOS</a:t>
            </a:r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1163996" y="1911929"/>
            <a:ext cx="10178322" cy="4946071"/>
          </a:xfrm>
        </p:spPr>
        <p:txBody>
          <a:bodyPr/>
          <a:lstStyle/>
          <a:p>
            <a:r>
              <a:rPr lang="it-IT" sz="1900" u="sng" dirty="0">
                <a:latin typeface="Calibri" panose="020F0502020204030204" pitchFamily="34" charset="0"/>
                <a:cs typeface="Calibri" panose="020F0502020204030204" pitchFamily="34" charset="0"/>
                <a:hlinkClick r:id="rId2"/>
              </a:rPr>
              <a:t>https://www.simplilearn.com/what-is-digital-security-article</a:t>
            </a:r>
            <a:endParaRPr lang="tr-TR" sz="19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r>
              <a:rPr lang="it-IT" sz="1900" dirty="0">
                <a:latin typeface="Calibri" panose="020F0502020204030204" pitchFamily="34" charset="0"/>
                <a:cs typeface="Calibri" panose="020F0502020204030204" pitchFamily="34" charset="0"/>
              </a:rPr>
              <a:t> </a:t>
            </a:r>
            <a:endParaRPr lang="tr-TR" sz="19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it-IT" sz="1900" u="sng" dirty="0">
                <a:latin typeface="Calibri" panose="020F0502020204030204" pitchFamily="34" charset="0"/>
                <a:cs typeface="Calibri" panose="020F0502020204030204" pitchFamily="34" charset="0"/>
                <a:hlinkClick r:id="rId3"/>
              </a:rPr>
              <a:t>https://mwhitmoredigitalcitizenship.weebly.com/digital-security.html</a:t>
            </a:r>
            <a:endParaRPr lang="tr-TR" sz="19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r>
              <a:rPr lang="it-IT" sz="1900" dirty="0">
                <a:latin typeface="Calibri" panose="020F0502020204030204" pitchFamily="34" charset="0"/>
                <a:cs typeface="Calibri" panose="020F0502020204030204" pitchFamily="34" charset="0"/>
              </a:rPr>
              <a:t> </a:t>
            </a:r>
            <a:endParaRPr lang="tr-TR" sz="19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it-IT" sz="1900" u="sng" dirty="0">
                <a:latin typeface="Calibri" panose="020F0502020204030204" pitchFamily="34" charset="0"/>
                <a:cs typeface="Calibri" panose="020F0502020204030204" pitchFamily="34" charset="0"/>
                <a:hlinkClick r:id="rId4"/>
              </a:rPr>
              <a:t>https://cybersecurityforme.com/importance-of-cybersecurity-in-education/#:~:text=Cybersecurity%20awareness%20training%20is%20important,schools%20to%20keep%20students%20safe</a:t>
            </a:r>
            <a:r>
              <a:rPr lang="it-IT" sz="1900" dirty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  <a:endParaRPr lang="tr-TR" sz="19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r>
              <a:rPr lang="it-IT" sz="1900" dirty="0">
                <a:latin typeface="Calibri" panose="020F0502020204030204" pitchFamily="34" charset="0"/>
                <a:cs typeface="Calibri" panose="020F0502020204030204" pitchFamily="34" charset="0"/>
              </a:rPr>
              <a:t> </a:t>
            </a:r>
            <a:endParaRPr lang="tr-TR" sz="19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it-IT" sz="1900" u="sng" dirty="0">
                <a:latin typeface="Calibri" panose="020F0502020204030204" pitchFamily="34" charset="0"/>
                <a:cs typeface="Calibri" panose="020F0502020204030204" pitchFamily="34" charset="0"/>
                <a:hlinkClick r:id="rId5"/>
              </a:rPr>
              <a:t>https://www.teachthought.com/technology/cybersecurity-tips-for-students/</a:t>
            </a:r>
            <a:endParaRPr lang="tr-TR" sz="19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tr-TR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3279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ctrTitle"/>
          </p:nvPr>
        </p:nvSpPr>
        <p:spPr>
          <a:xfrm>
            <a:off x="2017103" y="1186071"/>
            <a:ext cx="8441258" cy="2408900"/>
          </a:xfrm>
        </p:spPr>
        <p:txBody>
          <a:bodyPr/>
          <a:lstStyle/>
          <a:p>
            <a:r>
              <a:rPr lang="tr-TR" sz="6000" dirty="0" smtClean="0"/>
              <a:t>10</a:t>
            </a:r>
            <a:r>
              <a:rPr lang="lt-LT" sz="6000" dirty="0" smtClean="0"/>
              <a:t> TEMA</a:t>
            </a:r>
            <a:r>
              <a:rPr lang="tr-TR" sz="6000" dirty="0" smtClean="0"/>
              <a:t>:</a:t>
            </a:r>
            <a:r>
              <a:rPr lang="tr-TR" sz="6000" dirty="0"/>
              <a:t/>
            </a:r>
            <a:br>
              <a:rPr lang="tr-TR" sz="6000" dirty="0"/>
            </a:br>
            <a:r>
              <a:rPr lang="lt-LT" sz="6000" dirty="0" smtClean="0"/>
              <a:t>SKAITMENINIS SAUGUMAS</a:t>
            </a:r>
            <a:endParaRPr lang="tr-TR" sz="6000" dirty="0"/>
          </a:p>
        </p:txBody>
      </p:sp>
      <p:pic>
        <p:nvPicPr>
          <p:cNvPr id="4" name="Resim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3305" y="4023992"/>
            <a:ext cx="1884219" cy="1749136"/>
          </a:xfrm>
          <a:prstGeom prst="rect">
            <a:avLst/>
          </a:prstGeom>
        </p:spPr>
      </p:pic>
      <p:sp>
        <p:nvSpPr>
          <p:cNvPr id="5" name="Metin kutusu 4"/>
          <p:cNvSpPr txBox="1"/>
          <p:nvPr/>
        </p:nvSpPr>
        <p:spPr>
          <a:xfrm>
            <a:off x="4535054" y="6378371"/>
            <a:ext cx="73244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1200" dirty="0"/>
              <a:t>Project </a:t>
            </a:r>
            <a:r>
              <a:rPr lang="tr-TR" sz="1200" dirty="0" err="1"/>
              <a:t>Number</a:t>
            </a:r>
            <a:r>
              <a:rPr lang="tr-TR" sz="1200" dirty="0"/>
              <a:t>: 2020-1-UK01-KA227-SCH-094437</a:t>
            </a:r>
          </a:p>
        </p:txBody>
      </p:sp>
      <p:pic>
        <p:nvPicPr>
          <p:cNvPr id="2050" name="Picture 2" descr="A picture containing logo&#10;&#10;Description automatically generated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193" y="6257223"/>
            <a:ext cx="1781175" cy="5048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s://lh4.googleusercontent.com/DADPLpJVYZmXMr15PJkVtksjmy0zPRm2h7S4-yZ3tKZa-FQRryFojgNMKqzITH6n-ewU3nPBfU0K5mIdqGiWwfIKVkEEqLyz29z18D4vBiKGycdw-GlPhZHI15ZBJZuCilxELbQwJcC-CETnK-KPgWi3HB7a5ddTBVlKPm2Zbuo-OQFEO2y0hoM7AcKAtFWubIXzbQ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64592" y="6270140"/>
            <a:ext cx="1894898" cy="4934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11733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ikdörtgen 3"/>
          <p:cNvSpPr/>
          <p:nvPr/>
        </p:nvSpPr>
        <p:spPr>
          <a:xfrm>
            <a:off x="2715491" y="1268786"/>
            <a:ext cx="6096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endParaRPr lang="tr-TR" sz="2400" dirty="0">
              <a:solidFill>
                <a:srgbClr val="0070C0"/>
              </a:solidFill>
              <a:latin typeface="Comic Sans MS" panose="030F0702030302020204" pitchFamily="66" charset="0"/>
            </a:endParaRPr>
          </a:p>
          <a:p>
            <a:r>
              <a:rPr lang="tr-TR" sz="2400" dirty="0"/>
              <a:t/>
            </a:r>
            <a:br>
              <a:rPr lang="tr-TR" sz="2400" dirty="0"/>
            </a:br>
            <a:endParaRPr lang="tr-TR" sz="2400" dirty="0"/>
          </a:p>
        </p:txBody>
      </p:sp>
      <p:pic>
        <p:nvPicPr>
          <p:cNvPr id="3074" name="Picture 2" descr="Logo&#10;&#10;Description automatically generate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4381" y="2668330"/>
            <a:ext cx="1962150" cy="11525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Text&#10;&#10;Description automatically generated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0466" y="2799410"/>
            <a:ext cx="1959550" cy="8903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https://lh5.googleusercontent.com/KaELfPdnbShz_HaCMrN-vOzu1HcXjri3EbCg0mqdBy06pV6Yd7y8bXBwRV3mm6_68ykkTWgwIlagr-_hCHqU2AEEIEOZPTAusaycqAYevwiUv6T0QX-G5oc2X3f507QJs_6QXX4XksKxQP8vup-0w2BIzZ2BdH9F3_iXUmUWPEP9kbY8qjoZvypGorynG7CYQE4WEA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00441" y="2680933"/>
            <a:ext cx="1601520" cy="11450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 descr="C:\Users\Umut ÇAN\Desktop\Erasmus Projeleri\adalya logo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76641" y="2425444"/>
            <a:ext cx="1638300" cy="1638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Resim 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3419" y="4761648"/>
            <a:ext cx="1573643" cy="1429941"/>
          </a:xfrm>
          <a:prstGeom prst="rect">
            <a:avLst/>
          </a:prstGeom>
        </p:spPr>
      </p:pic>
      <p:pic>
        <p:nvPicPr>
          <p:cNvPr id="3084" name="Picture 12" descr="A picture containing diagram&#10;&#10;Description automatically generated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00441" y="4625773"/>
            <a:ext cx="1466499" cy="17016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56025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lt-LT" dirty="0" smtClean="0"/>
              <a:t>SKAITMENINIS SAUGUMAS</a:t>
            </a:r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1251678" y="1979113"/>
            <a:ext cx="5249330" cy="4138474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lt-LT" dirty="0">
                <a:solidFill>
                  <a:schemeClr val="tx1"/>
                </a:solidFill>
              </a:rPr>
              <a:t> APIBRĖŽIMAS	</a:t>
            </a:r>
            <a:endParaRPr lang="lt-LT" dirty="0" smtClean="0">
              <a:solidFill>
                <a:schemeClr val="tx1"/>
              </a:solidFill>
            </a:endParaRPr>
          </a:p>
          <a:p>
            <a:pPr marL="0" indent="0" algn="just">
              <a:buNone/>
            </a:pPr>
            <a:r>
              <a:rPr lang="lt-LT" dirty="0" smtClean="0">
                <a:solidFill>
                  <a:schemeClr val="tx1"/>
                </a:solidFill>
              </a:rPr>
              <a:t>Skaitmeninis </a:t>
            </a:r>
            <a:r>
              <a:rPr lang="lt-LT" dirty="0">
                <a:solidFill>
                  <a:schemeClr val="tx1"/>
                </a:solidFill>
              </a:rPr>
              <a:t>saugumas - tai elektroninės atsargumo priemonės saugumui užtikrinti</a:t>
            </a:r>
            <a:r>
              <a:rPr lang="lt-LT" dirty="0" smtClean="0">
                <a:solidFill>
                  <a:schemeClr val="tx1"/>
                </a:solidFill>
              </a:rPr>
              <a:t>. Kadangi </a:t>
            </a:r>
            <a:r>
              <a:rPr lang="lt-LT" dirty="0">
                <a:solidFill>
                  <a:schemeClr val="tx1"/>
                </a:solidFill>
              </a:rPr>
              <a:t>vis daugiau asmeninės informacijos saugoma elektroniniu būdu, būtina sukurti informacijos apsaugos strategiją.  Žmonės turi išmokti, kaip apsisaugoti, nes jie ir toliau naudojasi technologiniais prietaisais. </a:t>
            </a:r>
            <a:r>
              <a:rPr lang="it-IT" b="1" dirty="0">
                <a:latin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it-IT" b="1" dirty="0">
                <a:latin typeface="Calibri" panose="020F0502020204030204" pitchFamily="34" charset="0"/>
                <a:cs typeface="Calibri" panose="020F0502020204030204" pitchFamily="34" charset="0"/>
              </a:rPr>
            </a:br>
            <a:endParaRPr lang="tr-TR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6" name="Resim 5" descr="NCERT issues guidelines for schools, parents on cyber security -  digitalLEARNING Magazine - Elets Digital Learni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38794" y="2392472"/>
            <a:ext cx="4877217" cy="272887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252348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1251678" y="344807"/>
            <a:ext cx="10178322" cy="652088"/>
          </a:xfrm>
        </p:spPr>
        <p:txBody>
          <a:bodyPr>
            <a:normAutofit fontScale="90000"/>
          </a:bodyPr>
          <a:lstStyle/>
          <a:p>
            <a:pPr algn="ctr"/>
            <a:r>
              <a:rPr lang="tr-TR" dirty="0"/>
              <a:t>NETINKAMO SKAITMENINIO SAUGUMO PAVYZDŽIAI</a:t>
            </a:r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6340839" y="2260398"/>
            <a:ext cx="5487613" cy="2350513"/>
          </a:xfrm>
        </p:spPr>
        <p:txBody>
          <a:bodyPr>
            <a:normAutofit/>
          </a:bodyPr>
          <a:lstStyle/>
          <a:p>
            <a:r>
              <a:rPr lang="lt-LT" sz="19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Vartotojai nesugeba nuolat atnaujinti programinės įrangos ar pataisų, kurios apsaugo jų kompiuterius nuo virusų ir paaiškinimų</a:t>
            </a:r>
            <a:r>
              <a:rPr lang="lt-LT" sz="19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r>
              <a:rPr lang="lt-LT" sz="19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Vartotojai </a:t>
            </a:r>
            <a:r>
              <a:rPr lang="lt-LT" sz="19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nesaugo savo tapatybės naudodamiesi el. paštu, socialiniais tinklais ar tekstinėmis žinutėmis.</a:t>
            </a:r>
            <a:endParaRPr lang="tr-TR" sz="19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Unvan 1"/>
          <p:cNvSpPr txBox="1">
            <a:spLocks/>
          </p:cNvSpPr>
          <p:nvPr/>
        </p:nvSpPr>
        <p:spPr>
          <a:xfrm>
            <a:off x="1251678" y="557750"/>
            <a:ext cx="10178322" cy="689033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00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100" kern="1200" cap="all" spc="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tr-TR" dirty="0"/>
          </a:p>
        </p:txBody>
      </p:sp>
      <p:pic>
        <p:nvPicPr>
          <p:cNvPr id="1026" name="Picture 2" descr="Technology Innovation Services / Information Security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8905" y="2124655"/>
            <a:ext cx="3664863" cy="27345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44058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689033"/>
          </a:xfrm>
        </p:spPr>
        <p:txBody>
          <a:bodyPr>
            <a:normAutofit fontScale="90000"/>
          </a:bodyPr>
          <a:lstStyle/>
          <a:p>
            <a:pPr algn="ctr"/>
            <a:r>
              <a:rPr lang="it-IT" b="1" dirty="0"/>
              <a:t>TINKAMO SKAITMENINIO SAUGUMO PAVYZDŽIAI</a:t>
            </a:r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1251678" y="1954060"/>
            <a:ext cx="6192831" cy="4419031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tr-TR" b="1" dirty="0" smtClean="0"/>
          </a:p>
          <a:p>
            <a:pPr marL="0" indent="0" algn="just">
              <a:buNone/>
            </a:pPr>
            <a:r>
              <a:rPr lang="lt-LT" b="1" dirty="0" smtClean="0">
                <a:solidFill>
                  <a:schemeClr val="tx1"/>
                </a:solidFill>
              </a:rPr>
              <a:t>Vartotojai </a:t>
            </a:r>
            <a:r>
              <a:rPr lang="lt-LT" b="1" dirty="0">
                <a:solidFill>
                  <a:schemeClr val="tx1"/>
                </a:solidFill>
              </a:rPr>
              <a:t>skiria laiko įsitikinti, kad jų apsauga nuo virusų ir ugniasienės yra tinkamai atšauktos ir sukonfigūruotos taip, kad apsaugotų asmeninę informaciją</a:t>
            </a:r>
            <a:r>
              <a:rPr lang="lt-LT" b="1" dirty="0" smtClean="0">
                <a:solidFill>
                  <a:schemeClr val="tx1"/>
                </a:solidFill>
              </a:rPr>
              <a:t>. Mokytojai </a:t>
            </a:r>
            <a:r>
              <a:rPr lang="lt-LT" b="1" dirty="0">
                <a:solidFill>
                  <a:schemeClr val="tx1"/>
                </a:solidFill>
              </a:rPr>
              <a:t>ir tėvai kalbasi su mokiniais apie pavojus, kylančius teikiant informaciją bet kam internetu</a:t>
            </a:r>
            <a:r>
              <a:rPr lang="lt-LT" b="1" dirty="0" smtClean="0">
                <a:solidFill>
                  <a:schemeClr val="tx1"/>
                </a:solidFill>
              </a:rPr>
              <a:t>. </a:t>
            </a:r>
            <a:endParaRPr lang="tr-TR" b="1" dirty="0">
              <a:solidFill>
                <a:schemeClr val="tx1"/>
              </a:solidFill>
            </a:endParaRPr>
          </a:p>
        </p:txBody>
      </p:sp>
      <p:pic>
        <p:nvPicPr>
          <p:cNvPr id="2050" name="Picture 2" descr="Digital Citizenship &amp; Ethics | Let's Talk Scienc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59916" y="3508854"/>
            <a:ext cx="2857500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81944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5347816" y="2304789"/>
            <a:ext cx="6163604" cy="4153405"/>
          </a:xfrm>
        </p:spPr>
        <p:txBody>
          <a:bodyPr>
            <a:normAutofit/>
          </a:bodyPr>
          <a:lstStyle/>
          <a:p>
            <a:pPr algn="just"/>
            <a:r>
              <a:rPr lang="lt-LT" sz="19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Internetas ir kompiuteriai tapo neatsiejama mūsų kasdienio gyvenimo dalimi, nesvarbu, ar dirbame, ar mokomės namuose, mokykloje, koledže ar net darbo vietoje</a:t>
            </a:r>
            <a:r>
              <a:rPr lang="lt-LT" sz="19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pPr algn="just"/>
            <a:r>
              <a:rPr lang="lt-LT" sz="19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Todėl </a:t>
            </a:r>
            <a:r>
              <a:rPr lang="lt-LT" sz="19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labai svarbu apsaugoti kompiuterius nuo įsilaužėlių, kad nesąžiningi žmonės nepiktnaudžiautų mokinių, darbuotojų ir mokytojų asmenine informacija</a:t>
            </a:r>
            <a:r>
              <a:rPr lang="lt-LT" sz="19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 </a:t>
            </a:r>
            <a:endParaRPr lang="tr-TR" sz="1900" dirty="0">
              <a:solidFill>
                <a:schemeClr val="tx1"/>
              </a:solidFill>
            </a:endParaRPr>
          </a:p>
        </p:txBody>
      </p:sp>
      <p:sp>
        <p:nvSpPr>
          <p:cNvPr id="4" name="Unvan 1"/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689033"/>
          </a:xfrm>
        </p:spPr>
        <p:txBody>
          <a:bodyPr>
            <a:normAutofit fontScale="90000"/>
          </a:bodyPr>
          <a:lstStyle/>
          <a:p>
            <a:pPr algn="ctr"/>
            <a:r>
              <a:rPr lang="it-IT" b="1" dirty="0"/>
              <a:t>KODĖL SKAITMENINIS SAUGUMAS SVARBUS ŠVIETIMUI?</a:t>
            </a:r>
            <a:r>
              <a:rPr lang="tr-TR" dirty="0"/>
              <a:t/>
            </a:r>
            <a:br>
              <a:rPr lang="tr-TR" dirty="0"/>
            </a:br>
            <a:endParaRPr lang="tr-TR" dirty="0"/>
          </a:p>
        </p:txBody>
      </p:sp>
      <p:pic>
        <p:nvPicPr>
          <p:cNvPr id="5" name="Resim 4" descr="Cybersecurity: how to teach students to use Internet responsibly - Acer for  Education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1263" y="2419615"/>
            <a:ext cx="4067141" cy="282878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49390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ikdörtgen 3"/>
          <p:cNvSpPr/>
          <p:nvPr/>
        </p:nvSpPr>
        <p:spPr>
          <a:xfrm>
            <a:off x="1294355" y="1040154"/>
            <a:ext cx="4730664" cy="21390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lt-LT" sz="1900" dirty="0">
                <a:latin typeface="Calibri" panose="020F0502020204030204" pitchFamily="34" charset="0"/>
                <a:cs typeface="Calibri" panose="020F0502020204030204" pitchFamily="34" charset="0"/>
              </a:rPr>
              <a:t>Neturėtume pamiršti, kad informacinės technologijos padarė švietimo įstaigų veiklą veiksmingesnę ir efektyvesnę</a:t>
            </a:r>
            <a:r>
              <a:rPr lang="lt-LT" sz="1900" dirty="0" smtClean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lt-LT" sz="1900" dirty="0" smtClean="0">
                <a:latin typeface="Calibri" panose="020F0502020204030204" pitchFamily="34" charset="0"/>
                <a:cs typeface="Calibri" panose="020F0502020204030204" pitchFamily="34" charset="0"/>
              </a:rPr>
              <a:t>Todėl </a:t>
            </a:r>
            <a:r>
              <a:rPr lang="lt-LT" sz="1900" dirty="0">
                <a:latin typeface="Calibri" panose="020F0502020204030204" pitchFamily="34" charset="0"/>
                <a:cs typeface="Calibri" panose="020F0502020204030204" pitchFamily="34" charset="0"/>
              </a:rPr>
              <a:t>labai svarbu užtikrinti kibernetinį saugumą švietimo įstaigose, kad galėtume visapusiškai pasinaudoti šių technologijų teikiamais </a:t>
            </a:r>
            <a:r>
              <a:rPr lang="lt-LT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privalumais</a:t>
            </a:r>
            <a:r>
              <a:rPr lang="lt-LT" sz="1900" dirty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  <a:endParaRPr lang="tr-TR" sz="19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5" name="Resim 4" descr="The Importance of Teaching Students About Cyber Security - Emerging  Education Technologies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5169" y="3032340"/>
            <a:ext cx="4279948" cy="253820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730145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it-IT" dirty="0"/>
              <a:t>12 SKAITMENINIO SAUGUMO PATARIMŲ MOKINIAMS NAMUOSE IR MOKYKLOJE</a:t>
            </a:r>
            <a:r>
              <a:rPr lang="tr-TR" b="1" i="1" dirty="0"/>
              <a:t/>
            </a:r>
            <a:br>
              <a:rPr lang="tr-TR" b="1" i="1" dirty="0"/>
            </a:br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1239152" y="1947798"/>
            <a:ext cx="10178322" cy="4390372"/>
          </a:xfrm>
        </p:spPr>
        <p:txBody>
          <a:bodyPr>
            <a:normAutofit fontScale="92500" lnSpcReduction="20000"/>
          </a:bodyPr>
          <a:lstStyle/>
          <a:p>
            <a:r>
              <a:rPr lang="lt-LT" sz="21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1. Apsaugokite savo socialinę žiniasklaidą </a:t>
            </a:r>
            <a:endParaRPr lang="lt-LT" sz="2100" dirty="0" smtClean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lt-LT" sz="21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</a:t>
            </a:r>
            <a:r>
              <a:rPr lang="lt-LT" sz="21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 Naudokite programėles, įrankius ir svetaines, kurios šifruoja </a:t>
            </a:r>
            <a:r>
              <a:rPr lang="lt-LT" sz="21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duomenis</a:t>
            </a:r>
          </a:p>
          <a:p>
            <a:r>
              <a:rPr lang="lt-LT" sz="21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3</a:t>
            </a:r>
            <a:r>
              <a:rPr lang="lt-LT" sz="21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 Turėkite atkūrimo </a:t>
            </a:r>
            <a:r>
              <a:rPr lang="lt-LT" sz="21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planą</a:t>
            </a:r>
          </a:p>
          <a:p>
            <a:r>
              <a:rPr lang="lt-LT" sz="21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4</a:t>
            </a:r>
            <a:r>
              <a:rPr lang="lt-LT" sz="21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 Naudokite </a:t>
            </a:r>
            <a:r>
              <a:rPr lang="lt-LT" sz="21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Virtualus </a:t>
            </a:r>
            <a:r>
              <a:rPr lang="lt-LT" sz="21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privatus </a:t>
            </a:r>
            <a:r>
              <a:rPr lang="lt-LT" sz="21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tinklas (angl. </a:t>
            </a:r>
            <a:r>
              <a:rPr lang="lt-LT" sz="2100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virtual</a:t>
            </a:r>
            <a:r>
              <a:rPr lang="lt-LT" sz="21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lt-LT" sz="2100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private</a:t>
            </a:r>
            <a:r>
              <a:rPr lang="lt-LT" sz="21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lt-LT" sz="2100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network</a:t>
            </a:r>
            <a:r>
              <a:rPr lang="lt-LT" sz="21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-VPN)</a:t>
            </a:r>
          </a:p>
          <a:p>
            <a:r>
              <a:rPr lang="lt-LT" sz="21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5</a:t>
            </a:r>
            <a:r>
              <a:rPr lang="lt-LT" sz="21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 Naudokite stiprius ir unikalius </a:t>
            </a:r>
            <a:r>
              <a:rPr lang="lt-LT" sz="21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slaptažodžius</a:t>
            </a:r>
          </a:p>
          <a:p>
            <a:r>
              <a:rPr lang="lt-LT" sz="21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6</a:t>
            </a:r>
            <a:r>
              <a:rPr lang="lt-LT" sz="21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 Būkite budrūs dėl sukčiavimo apgaulės </a:t>
            </a:r>
            <a:r>
              <a:rPr lang="lt-LT" sz="21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būdu</a:t>
            </a:r>
          </a:p>
          <a:p>
            <a:r>
              <a:rPr lang="lt-LT" sz="21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7</a:t>
            </a:r>
            <a:r>
              <a:rPr lang="lt-LT" sz="21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 Žinokite terminus ir </a:t>
            </a:r>
            <a:r>
              <a:rPr lang="lt-LT" sz="21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sąlygas</a:t>
            </a:r>
          </a:p>
          <a:p>
            <a:r>
              <a:rPr lang="lt-LT" sz="21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8</a:t>
            </a:r>
            <a:r>
              <a:rPr lang="lt-LT" sz="21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 Nesidalykite asmenine </a:t>
            </a:r>
            <a:r>
              <a:rPr lang="lt-LT" sz="21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informacija</a:t>
            </a:r>
          </a:p>
          <a:p>
            <a:r>
              <a:rPr lang="lt-LT" sz="21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9</a:t>
            </a:r>
            <a:r>
              <a:rPr lang="lt-LT" sz="21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 Atnaujinkite programėles ir įrenginio operacines </a:t>
            </a:r>
            <a:r>
              <a:rPr lang="lt-LT" sz="21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sistemas</a:t>
            </a:r>
          </a:p>
          <a:p>
            <a:r>
              <a:rPr lang="lt-LT" sz="21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10</a:t>
            </a:r>
            <a:r>
              <a:rPr lang="lt-LT" sz="21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 Saugokite  svarbių failų ar duomenų bazių atsargines </a:t>
            </a:r>
            <a:r>
              <a:rPr lang="lt-LT" sz="21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kopijas</a:t>
            </a:r>
          </a:p>
          <a:p>
            <a:r>
              <a:rPr lang="lt-LT" sz="21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11</a:t>
            </a:r>
            <a:r>
              <a:rPr lang="lt-LT" sz="21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 Nesinaudokite neapsaugotais "</a:t>
            </a:r>
            <a:r>
              <a:rPr lang="lt-LT" sz="21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WiFi</a:t>
            </a:r>
            <a:r>
              <a:rPr lang="lt-LT" sz="21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" </a:t>
            </a:r>
            <a:r>
              <a:rPr lang="lt-LT" sz="21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šaltiniais</a:t>
            </a:r>
          </a:p>
          <a:p>
            <a:r>
              <a:rPr lang="lt-LT" sz="21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12</a:t>
            </a:r>
            <a:r>
              <a:rPr lang="lt-LT" sz="21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 Pažinkite savo kontekstą ir "tinklus" (fizinius ir skaitmeninius)</a:t>
            </a:r>
            <a:endParaRPr lang="tr-TR" dirty="0" smtClean="0">
              <a:solidFill>
                <a:schemeClr val="tx1"/>
              </a:solidFill>
            </a:endParaRPr>
          </a:p>
          <a:p>
            <a:endParaRPr lang="tr-TR" b="1" dirty="0" smtClean="0"/>
          </a:p>
          <a:p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2986418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adge">
  <a:themeElements>
    <a:clrScheme name="Badge">
      <a:dk1>
        <a:sysClr val="windowText" lastClr="000000"/>
      </a:dk1>
      <a:lt1>
        <a:sysClr val="window" lastClr="FFFFFF"/>
      </a:lt1>
      <a:dk2>
        <a:srgbClr val="2A1A00"/>
      </a:dk2>
      <a:lt2>
        <a:srgbClr val="F3F3F2"/>
      </a:lt2>
      <a:accent1>
        <a:srgbClr val="F8B323"/>
      </a:accent1>
      <a:accent2>
        <a:srgbClr val="656A59"/>
      </a:accent2>
      <a:accent3>
        <a:srgbClr val="46B2B5"/>
      </a:accent3>
      <a:accent4>
        <a:srgbClr val="8CAA7E"/>
      </a:accent4>
      <a:accent5>
        <a:srgbClr val="D36F68"/>
      </a:accent5>
      <a:accent6>
        <a:srgbClr val="826276"/>
      </a:accent6>
      <a:hlink>
        <a:srgbClr val="46B2B5"/>
      </a:hlink>
      <a:folHlink>
        <a:srgbClr val="A46694"/>
      </a:folHlink>
    </a:clrScheme>
    <a:fontScheme name="Badge">
      <a:majorFont>
        <a:latin typeface="Impact" panose="020B080603090205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メイリオ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Badg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12700" cap="flat" cmpd="sng" algn="in">
          <a:solidFill>
            <a:schemeClr val="phClr"/>
          </a:solidFill>
          <a:prstDash val="solid"/>
        </a:ln>
        <a:ln w="5080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5400" dir="5400000" algn="ctr" rotWithShape="0">
              <a:srgbClr val="000000">
                <a:alpha val="2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dge" id="{71A07785-5930-41D4-9A83-E23602B48E98}" vid="{771EA782-DFA6-45B1-AEA3-661F1715B310}"/>
    </a:ext>
  </a:extLst>
</a:theme>
</file>

<file path=ppt/theme/theme2.xml><?xml version="1.0" encoding="utf-8"?>
<a:theme xmlns:a="http://schemas.openxmlformats.org/drawingml/2006/main" name="Office Teması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TM10001106[[fn=Rozet]]</Template>
  <TotalTime>505</TotalTime>
  <Words>418</Words>
  <Application>Microsoft Office PowerPoint</Application>
  <PresentationFormat>Plačiaekranė</PresentationFormat>
  <Paragraphs>47</Paragraphs>
  <Slides>11</Slides>
  <Notes>1</Notes>
  <HiddenSlides>0</HiddenSlides>
  <MMClips>0</MMClips>
  <ScaleCrop>false</ScaleCrop>
  <HeadingPairs>
    <vt:vector size="6" baseType="variant">
      <vt:variant>
        <vt:lpstr>Naudojami šriftai</vt:lpstr>
      </vt:variant>
      <vt:variant>
        <vt:i4>5</vt:i4>
      </vt:variant>
      <vt:variant>
        <vt:lpstr>Tema</vt:lpstr>
      </vt:variant>
      <vt:variant>
        <vt:i4>1</vt:i4>
      </vt:variant>
      <vt:variant>
        <vt:lpstr>Skaidrių pavadinimai</vt:lpstr>
      </vt:variant>
      <vt:variant>
        <vt:i4>11</vt:i4>
      </vt:variant>
    </vt:vector>
  </HeadingPairs>
  <TitlesOfParts>
    <vt:vector size="17" baseType="lpstr">
      <vt:lpstr>Arial</vt:lpstr>
      <vt:lpstr>Calibri</vt:lpstr>
      <vt:lpstr>Comic Sans MS</vt:lpstr>
      <vt:lpstr>Gill Sans MT</vt:lpstr>
      <vt:lpstr>Impact</vt:lpstr>
      <vt:lpstr>Badge</vt:lpstr>
      <vt:lpstr>„PowerPoint“ pateiktis</vt:lpstr>
      <vt:lpstr>10 TEMA: SKAITMENINIS SAUGUMAS</vt:lpstr>
      <vt:lpstr>„PowerPoint“ pateiktis</vt:lpstr>
      <vt:lpstr>SKAITMENINIS SAUGUMAS</vt:lpstr>
      <vt:lpstr>NETINKAMO SKAITMENINIO SAUGUMO PAVYZDŽIAI</vt:lpstr>
      <vt:lpstr>TINKAMO SKAITMENINIO SAUGUMO PAVYZDŽIAI</vt:lpstr>
      <vt:lpstr>KODĖL SKAITMENINIS SAUGUMAS SVARBUS ŠVIETIMUI? </vt:lpstr>
      <vt:lpstr>„PowerPoint“ pateiktis</vt:lpstr>
      <vt:lpstr>12 SKAITMENINIO SAUGUMO PATARIMŲ MOKINIAMS NAMUOSE IR MOKYKLOJE </vt:lpstr>
      <vt:lpstr>dIsKUSIJA</vt:lpstr>
      <vt:lpstr>NUORODOS</vt:lpstr>
    </vt:vector>
  </TitlesOfParts>
  <Company>Silentall Unattended Installer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Sunusu</dc:title>
  <dc:creator>ronaldinho424</dc:creator>
  <cp:lastModifiedBy>Alma</cp:lastModifiedBy>
  <cp:revision>55</cp:revision>
  <dcterms:created xsi:type="dcterms:W3CDTF">2022-09-11T14:23:08Z</dcterms:created>
  <dcterms:modified xsi:type="dcterms:W3CDTF">2022-11-28T16:46:01Z</dcterms:modified>
</cp:coreProperties>
</file>