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1" r:id="rId6"/>
    <p:sldId id="263" r:id="rId7"/>
    <p:sldId id="264" r:id="rId8"/>
    <p:sldId id="269" r:id="rId9"/>
    <p:sldId id="265" r:id="rId10"/>
    <p:sldId id="266" r:id="rId11"/>
  </p:sldIdLst>
  <p:sldSz cx="12192000" cy="6858000"/>
  <p:notesSz cx="6858000" cy="9144000"/>
  <p:defaultTextStyle>
    <a:defPPr>
      <a:defRPr lang="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3400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9330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798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1118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2505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82735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89918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3148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839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85603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740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 xmlns:a="http://schemas.openxmlformats.org/drawingml/2006/main">
              <a:rPr lang="no" smtClean="0"/>
              <a:t>Asıl başlık stili için tıklatın</a:t>
            </a:r>
            <a:endParaRPr xmlns:a="http://schemas.openxmlformats.org/drawingml/2006/main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21.10.2022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1349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38546"/>
            <a:ext cx="6433508" cy="615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3546764" y="6446982"/>
            <a:ext cx="560647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100" dirty="0"/>
              <a:t>Prosjektnummer : </a:t>
            </a:r>
            <a:r xmlns:a="http://schemas.openxmlformats.org/drawingml/2006/main">
              <a:rPr lang="no" sz="1100" dirty="0" err="1"/>
              <a:t>2020-1 </a:t>
            </a:r>
            <a:r xmlns:a="http://schemas.openxmlformats.org/drawingml/2006/main">
              <a:rPr lang="no" sz="1100" dirty="0"/>
              <a:t>-UK01-KA227-SCH-09443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9598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Referanser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644073"/>
            <a:ext cx="10178322" cy="4235519"/>
          </a:xfrm>
        </p:spPr>
        <p:txBody>
          <a:bodyPr/>
          <a:lstStyle/>
          <a:p>
            <a:r xmlns:a="http://schemas.openxmlformats.org/drawingml/2006/main">
              <a:rPr lang="no" dirty="0">
                <a:solidFill>
                  <a:schemeClr val="tx1"/>
                </a:solidFill>
              </a:rPr>
              <a:t>Digital etikette. http://millerdigitalcitizenship.weebly.com/digital-etiquette.html</a:t>
            </a:r>
            <a:endParaRPr xmlns:a="http://schemas.openxmlformats.org/drawingml/2006/main" lang="tr-T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dirty="0">
              <a:solidFill>
                <a:schemeClr val="tx1"/>
              </a:solidFill>
            </a:endParaRPr>
          </a:p>
          <a:p>
            <a:r xmlns:a="http://schemas.openxmlformats.org/drawingml/2006/main">
              <a:rPr lang="no" dirty="0">
                <a:solidFill>
                  <a:schemeClr val="tx1"/>
                </a:solidFill>
              </a:rPr>
              <a:t>Nettikk. https://lanschool.com/blog/education-insights/8-key-netiquette-lessons-to-develop-good-digital-citizens/</a:t>
            </a:r>
            <a:endParaRPr xmlns:a="http://schemas.openxmlformats.org/drawingml/2006/main" lang="tr-T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dirty="0">
              <a:solidFill>
                <a:schemeClr val="tx1"/>
              </a:solidFill>
            </a:endParaRPr>
          </a:p>
          <a:p>
            <a:r xmlns:a="http://schemas.openxmlformats.org/drawingml/2006/main">
              <a:rPr lang="no" dirty="0">
                <a:solidFill>
                  <a:schemeClr val="tx1"/>
                </a:solidFill>
              </a:rPr>
              <a:t>https://www.thebusinesswomanmedia.com/importance-digital-communication-etiquette-workplace/</a:t>
            </a:r>
            <a:endParaRPr xmlns:a="http://schemas.openxmlformats.org/drawingml/2006/main" lang="tr-TR" dirty="0">
              <a:solidFill>
                <a:schemeClr val="tx1"/>
              </a:solidFill>
            </a:endParaRPr>
          </a:p>
          <a:p>
            <a:endParaRPr lang="tr-TR" dirty="0" smtClean="0"/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11314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 xmlns:a="http://schemas.openxmlformats.org/drawingml/2006/main">
              <a:rPr lang="no" dirty="0" err="1"/>
              <a:t>Dıgıtal</a:t>
            </a:r>
            <a:r xmlns:a="http://schemas.openxmlformats.org/drawingml/2006/main">
              <a:rPr lang="no" dirty="0"/>
              <a:t> </a:t>
            </a:r>
            <a:r xmlns:a="http://schemas.openxmlformats.org/drawingml/2006/main">
              <a:rPr lang="no" dirty="0" err="1"/>
              <a:t>statsborgerskap</a:t>
            </a:r>
            <a:endParaRPr xmlns:a="http://schemas.openxmlformats.org/drawingml/2006/main"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22" y="4562611"/>
            <a:ext cx="1884219" cy="1749136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4211782" y="6410036"/>
            <a:ext cx="3833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200" dirty="0" smtClean="0"/>
              <a:t>Prosjektnummer : </a:t>
            </a:r>
            <a:r xmlns:a="http://schemas.openxmlformats.org/drawingml/2006/main">
              <a:rPr lang="no" sz="1200" dirty="0" err="1"/>
              <a:t>2020-1 </a:t>
            </a:r>
            <a:r xmlns:a="http://schemas.openxmlformats.org/drawingml/2006/main">
              <a:rPr lang="no" sz="1200" dirty="0"/>
              <a:t>-UK01-KA227-SCH-094437</a:t>
            </a:r>
          </a:p>
        </p:txBody>
      </p:sp>
      <p:pic>
        <p:nvPicPr>
          <p:cNvPr id="7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7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 xmlns:a="http://schemas.openxmlformats.org/drawingml/2006/main">
              <a:rPr lang="no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br xmlns:a="http://schemas.openxmlformats.org/drawingml/2006/main">
              <a:rPr lang="tr-TR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</a:br>
            <a:r xmlns:a="http://schemas.openxmlformats.org/drawingml/2006/main">
              <a:rPr lang="no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  <a:t/>
            </a:r>
            <a:br xmlns:a="http://schemas.openxmlformats.org/drawingml/2006/main"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</a:br>
            <a:r xmlns:a="http://schemas.openxmlformats.org/drawingml/2006/main">
              <a:rPr lang="no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</a:t>
            </a:r>
            <a:r xmlns:a="http://schemas.openxmlformats.org/drawingml/2006/main">
              <a:rPr lang="no" sz="27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enhet</a:t>
            </a:r>
            <a:r xmlns:a="http://schemas.openxmlformats.org/drawingml/2006/main">
              <a:rPr lang="no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 xmlns:a="http://schemas.openxmlformats.org/drawingml/2006/main">
              <a:rPr lang="no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  <a:t>6 </a:t>
            </a:r>
            <a:r xmlns:a="http://schemas.openxmlformats.org/drawingml/2006/main">
              <a:rPr lang="no" sz="2700" dirty="0" smtClean="0">
                <a:latin typeface="Comic Sans MS" panose="030F0702030302020204" pitchFamily="66" charset="0"/>
              </a:rPr>
              <a:t>: </a:t>
            </a:r>
            <a:r xmlns:a="http://schemas.openxmlformats.org/drawingml/2006/main">
              <a:rPr lang="no" sz="27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Dıgıtal </a:t>
            </a:r>
            <a:r xmlns:a="http://schemas.openxmlformats.org/drawingml/2006/main">
              <a:rPr lang="no" sz="27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ETIKETT</a:t>
            </a:r>
            <a:endParaRPr xmlns:a="http://schemas.openxmlformats.org/drawingml/2006/main" lang="tr-TR" dirty="0"/>
          </a:p>
        </p:txBody>
      </p:sp>
      <p:pic>
        <p:nvPicPr>
          <p:cNvPr id="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9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98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xmlns:a="http://schemas.openxmlformats.org/drawingml/2006/main" algn="ctr"/>
            <a:r xmlns:a="http://schemas.openxmlformats.org/drawingml/2006/main">
              <a:rPr lang="no" dirty="0" err="1" smtClean="0"/>
              <a:t>Dıgıtal </a:t>
            </a:r>
            <a:r xmlns:a="http://schemas.openxmlformats.org/drawingml/2006/main">
              <a:rPr lang="no" dirty="0" smtClean="0"/>
              <a:t>ETIKETT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874517"/>
            <a:ext cx="4936686" cy="458650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xmlns:a="http://schemas.openxmlformats.org/drawingml/2006/main" fontAlgn="base"/>
            <a:r xmlns:a="http://schemas.openxmlformats.org/drawingml/2006/main">
              <a:rPr lang="no" dirty="0">
                <a:solidFill>
                  <a:schemeClr val="tx1"/>
                </a:solidFill>
              </a:rPr>
              <a:t>Digital etikette, eller nettetikett som det noen ganger kalles, er et grunnleggende sett med regler du bør følge for å gjøre Internett til et bedre sted for deg selv og andre. Akkurat som det er regler for etikette i det virkelige liv, ansikt-til-ansikt møter, er det også regler du bør følge mens du er på nett.</a:t>
            </a:r>
            <a:endParaRPr xmlns:a="http://schemas.openxmlformats.org/drawingml/2006/main" lang="tr-TR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www.kaspersky.com/content/en-global/images/repository/isc/2021/what-is-netiquett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39" y="2529598"/>
            <a:ext cx="5348864" cy="300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53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52945" y="382385"/>
            <a:ext cx="10778837" cy="1492132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dirty="0"/>
              <a:t>Hva er reglene for digital etikette?</a:t>
            </a:r>
            <a:endParaRPr xmlns:a="http://schemas.openxmlformats.org/drawingml/2006/main"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51257" y="1874517"/>
            <a:ext cx="8982212" cy="4623447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dirty="0">
                <a:solidFill>
                  <a:schemeClr val="tx1"/>
                </a:solidFill>
              </a:rPr>
              <a:t>Unngå språk som kan virke sterkt eller støtende.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2. Fortsett å skrive til et punkt og hold deg til emnet.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3. Les først, skriv senere.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4. Gjennomgå, se gjennom og send.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5. Husk at et nettbasert klasserom fortsatt er et klasserom.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6. Kjenn språket på Internett.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7. Vurder andres personvern.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8. Hvis mulig, hold vedleggene små.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9. Ikke send, videresend eller post upassende materiale.</a:t>
            </a:r>
            <a:endParaRPr xmlns:a="http://schemas.openxmlformats.org/drawingml/2006/main" lang="tr-T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 xmlns:a="http://schemas.openxmlformats.org/drawingml/2006/main">
              <a:rPr lang="no" i="1" dirty="0"/>
              <a:t>Hva er noen eksempler på passende digital etikette?</a:t>
            </a:r>
            <a:endParaRPr xmlns:a="http://schemas.openxmlformats.org/drawingml/2006/main" lang="tr-TR" b="1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792059"/>
          </a:xfrm>
        </p:spPr>
        <p:txBody>
          <a:bodyPr>
            <a:normAutofit/>
          </a:bodyPr>
          <a:lstStyle/>
          <a:p>
            <a:pPr xmlns:a="http://schemas.openxmlformats.org/drawingml/2006/main" marL="0" lvl="0" indent="0">
              <a:buNone/>
            </a:pP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1.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Ikke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sende tekstmeldinger i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timen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.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2. Ikke ta telefonen mens du snakker med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noen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.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3. Ikke bruker støtende eller provoserende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språk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.</a:t>
            </a:r>
            <a:endParaRPr xmlns:a="http://schemas.openxmlformats.org/drawingml/2006/main" lang="tr-TR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 descr="https://static01.nyt.com/images/2019/12/09/smarter-living/09sl-digitalhandshake-promo/09sl-digitalhandshake-promo-superJumb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199" y="2917872"/>
            <a:ext cx="5623056" cy="374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2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 xmlns:a="http://schemas.openxmlformats.org/drawingml/2006/main">
              <a:rPr lang="no" dirty="0"/>
              <a:t>Hva er noen eksempler på upassende digital etikette?</a:t>
            </a:r>
            <a:endParaRPr xmlns:a="http://schemas.openxmlformats.org/drawingml/2006/main" lang="tr-TR" b="1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9442" y="1996669"/>
            <a:ext cx="10178322" cy="3537527"/>
          </a:xfrm>
        </p:spPr>
        <p:txBody>
          <a:bodyPr>
            <a:normAutofit/>
          </a:bodyPr>
          <a:lstStyle/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b="1" dirty="0"/>
              <a:t>1.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Bruk alle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hetter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.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2. Legge ut upassende meldinger eller medier på sosiale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nettverk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.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br xmlns:a="http://schemas.openxmlformats.org/drawingml/2006/main">
              <a:rPr lang="it-IT" dirty="0">
                <a:solidFill>
                  <a:schemeClr val="tx1"/>
                </a:solidFill>
              </a:rPr>
            </a:br>
            <a:r xmlns:a="http://schemas.openxmlformats.org/drawingml/2006/main">
              <a:rPr lang="no" dirty="0">
                <a:solidFill>
                  <a:schemeClr val="tx1"/>
                </a:solidFill>
              </a:rPr>
              <a:t>3.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Nettmobbing </a:t>
            </a:r>
            <a:r xmlns:a="http://schemas.openxmlformats.org/drawingml/2006/main">
              <a:rPr lang="no" dirty="0" smtClean="0">
                <a:solidFill>
                  <a:schemeClr val="tx1"/>
                </a:solidFill>
              </a:rPr>
              <a:t>.</a:t>
            </a:r>
            <a:endParaRPr xmlns:a="http://schemas.openxmlformats.org/drawingml/2006/main" lang="tr-TR" dirty="0">
              <a:solidFill>
                <a:schemeClr val="tx1"/>
              </a:solidFill>
            </a:endParaRPr>
          </a:p>
        </p:txBody>
      </p:sp>
      <p:pic>
        <p:nvPicPr>
          <p:cNvPr id="4" name="Resim 3" descr="Netiquette Images – Browse 260 Stock Photos, Vectors, and Video | Adobe  Stock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866" y="2918691"/>
            <a:ext cx="5160587" cy="36408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301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xmlns:a="http://schemas.openxmlformats.org/drawingml/2006/main" algn="ctr"/>
            <a:r xmlns:a="http://schemas.openxmlformats.org/drawingml/2006/main">
              <a:rPr lang="no" b="1" dirty="0"/>
              <a:t>8 hovedpunkter</a:t>
            </a:r>
            <a:r xmlns:a="http://schemas.openxmlformats.org/drawingml/2006/main">
              <a:rPr lang="no" dirty="0"/>
              <a:t> </a:t>
            </a:r>
            <a:r xmlns:a="http://schemas.openxmlformats.org/drawingml/2006/main">
              <a:rPr lang="no" b="1" dirty="0"/>
              <a:t/>
            </a:r>
            <a:br xmlns:a="http://schemas.openxmlformats.org/drawingml/2006/main">
              <a:rPr lang="tr-TR" b="1" dirty="0"/>
            </a:br>
            <a:r xmlns:a="http://schemas.openxmlformats.org/drawingml/2006/main">
              <a:rPr lang="no" b="1" dirty="0"/>
              <a:t/>
            </a:r>
            <a:br xmlns:a="http://schemas.openxmlformats.org/drawingml/2006/main">
              <a:rPr lang="tr-TR" b="1" dirty="0"/>
            </a:br>
            <a:r xmlns:a="http://schemas.openxmlformats.org/drawingml/2006/main">
              <a:rPr lang="no" b="1" dirty="0"/>
              <a:t/>
            </a:r>
            <a:br xmlns:a="http://schemas.openxmlformats.org/drawingml/2006/main">
              <a:rPr lang="tr-TR" b="1" dirty="0"/>
            </a:b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82305" y="1874517"/>
            <a:ext cx="10178322" cy="3593591"/>
          </a:xfrm>
        </p:spPr>
        <p:txBody>
          <a:bodyPr/>
          <a:lstStyle/>
          <a:p>
            <a:pPr xmlns:a="http://schemas.openxmlformats.org/drawingml/2006/main" lvl="0"/>
            <a:r xmlns:a="http://schemas.openxmlformats.org/drawingml/2006/main">
              <a:rPr lang="no" dirty="0">
                <a:solidFill>
                  <a:schemeClr val="tx1"/>
                </a:solidFill>
              </a:rPr>
              <a:t>Beskytt privat informasjon.</a:t>
            </a:r>
            <a:endParaRPr xmlns:a="http://schemas.openxmlformats.org/drawingml/2006/main" lang="tr-TR" dirty="0">
              <a:solidFill>
                <a:schemeClr val="tx1"/>
              </a:solidFill>
            </a:endParaRPr>
          </a:p>
          <a:p>
            <a:pPr xmlns:a="http://schemas.openxmlformats.org/drawingml/2006/main" lvl="0"/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Hopp over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de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negativitet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.</a:t>
            </a:r>
          </a:p>
          <a:p>
            <a:pPr xmlns:a="http://schemas.openxmlformats.org/drawingml/2006/main" lvl="0"/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Synes at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to ganger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før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 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ved å klikke på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"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send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".</a:t>
            </a:r>
          </a:p>
          <a:p>
            <a:pPr xmlns:a="http://schemas.openxmlformats.org/drawingml/2006/main" lvl="0"/>
            <a:r xmlns:a="http://schemas.openxmlformats.org/drawingml/2006/main">
              <a:rPr lang="no" dirty="0">
                <a:solidFill>
                  <a:schemeClr val="tx1"/>
                </a:solidFill>
              </a:rPr>
              <a:t>Avslutt mener samtaler.</a:t>
            </a:r>
            <a:endParaRPr xmlns:a="http://schemas.openxmlformats.org/drawingml/2006/main" lang="tr-TR" dirty="0">
              <a:solidFill>
                <a:schemeClr val="tx1"/>
              </a:solidFill>
            </a:endParaRPr>
          </a:p>
          <a:p>
            <a:pPr xmlns:a="http://schemas.openxmlformats.org/drawingml/2006/main" lvl="0"/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Unngå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sarkasme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 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eller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mørk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humor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.</a:t>
            </a:r>
          </a:p>
          <a:p>
            <a:pPr xmlns:a="http://schemas.openxmlformats.org/drawingml/2006/main" lvl="0"/>
            <a:r xmlns:a="http://schemas.openxmlformats.org/drawingml/2006/main">
              <a:rPr lang="no" dirty="0">
                <a:solidFill>
                  <a:schemeClr val="tx1"/>
                </a:solidFill>
              </a:rPr>
              <a:t>Vær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tilgivende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for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andres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feil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.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_</a:t>
            </a:r>
          </a:p>
          <a:p>
            <a:pPr xmlns:a="http://schemas.openxmlformats.org/drawingml/2006/main" lvl="0"/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Beholde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de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publikum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i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tankene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.</a:t>
            </a:r>
          </a:p>
          <a:p>
            <a:pPr xmlns:a="http://schemas.openxmlformats.org/drawingml/2006/main" lvl="0"/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La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mennesker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vet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når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du er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signering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av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.</a:t>
            </a:r>
          </a:p>
          <a:p>
            <a:endParaRPr lang="tr-TR" dirty="0"/>
          </a:p>
        </p:txBody>
      </p:sp>
      <p:pic>
        <p:nvPicPr>
          <p:cNvPr id="5" name="Resim 4" descr="https://image.shutterstock.com/image-illustration/sign-off-button-illustration-design-260nw-837917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39" y="1874517"/>
            <a:ext cx="4990869" cy="3344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6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Evaluering</a:t>
            </a:r>
            <a:r xmlns:a="http://schemas.openxmlformats.org/drawingml/2006/main">
              <a:rPr lang="no" dirty="0" smtClean="0"/>
              <a:t> </a:t>
            </a:r>
            <a:r xmlns:a="http://schemas.openxmlformats.org/drawingml/2006/main">
              <a:rPr lang="no" dirty="0" err="1" smtClean="0"/>
              <a:t>spørsmål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611747"/>
            <a:ext cx="10178322" cy="3593591"/>
          </a:xfrm>
        </p:spPr>
        <p:txBody>
          <a:bodyPr/>
          <a:lstStyle/>
          <a:p>
            <a:pPr xmlns:a="http://schemas.openxmlformats.org/drawingml/2006/main" lvl="0"/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Hva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kommer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til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din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sinn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når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du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høre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de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ordet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«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digital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etikette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»?</a:t>
            </a:r>
          </a:p>
          <a:p>
            <a:pPr xmlns:a="http://schemas.openxmlformats.org/drawingml/2006/main" lvl="0"/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Hva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er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de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digitale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regler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_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etikette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?</a:t>
            </a:r>
          </a:p>
          <a:p>
            <a:pPr xmlns:a="http://schemas.openxmlformats.org/drawingml/2006/main" lvl="0"/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Gi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et </a:t>
            </a:r>
            <a:r xmlns:a="http://schemas.openxmlformats.org/drawingml/2006/main">
              <a:rPr lang="no" dirty="0" err="1">
                <a:solidFill>
                  <a:schemeClr val="tx1"/>
                </a:solidFill>
              </a:rPr>
              <a:t>eksempel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på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nøkkelpunkter for undervisning i digital etikette </a:t>
            </a:r>
            <a:r xmlns:a="http://schemas.openxmlformats.org/drawingml/2006/main">
              <a:rPr lang="no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622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Rozet</Template>
  <TotalTime>327</TotalTime>
  <Words>147</Words>
  <Application>Microsoft Office PowerPoint</Application>
  <PresentationFormat>Geniş ekran</PresentationFormat>
  <Paragraphs>33</Paragraphs>
  <Slides>10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5" baseType="lpstr">
      <vt:lpstr>Arial</vt:lpstr>
      <vt:lpstr>Comic Sans MS</vt:lpstr>
      <vt:lpstr>Gill Sans MT</vt:lpstr>
      <vt:lpstr>Impact</vt:lpstr>
      <vt:lpstr>Badge</vt:lpstr>
      <vt:lpstr>PowerPoint Sunusu</vt:lpstr>
      <vt:lpstr>Dıgıtal cıtızenshıp</vt:lpstr>
      <vt:lpstr>                    unıt 6: Dıgıtal ETIQUETTE</vt:lpstr>
      <vt:lpstr>Dıgıtal ETIQUETTE</vt:lpstr>
      <vt:lpstr>What are the rules of digital etiquette?</vt:lpstr>
      <vt:lpstr>What are some examples of appropriate digital etiquette?</vt:lpstr>
      <vt:lpstr>What are some examples of inappropriate digital etiquette?</vt:lpstr>
      <vt:lpstr>8 key points    </vt:lpstr>
      <vt:lpstr>Evaluatıon questıons</vt:lpstr>
      <vt:lpstr>References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ronaldinho424</cp:lastModifiedBy>
  <cp:revision>94</cp:revision>
  <dcterms:created xsi:type="dcterms:W3CDTF">2022-09-12T18:30:20Z</dcterms:created>
  <dcterms:modified xsi:type="dcterms:W3CDTF">2022-10-21T19:23:29Z</dcterms:modified>
</cp:coreProperties>
</file>