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76" d="100"/>
          <a:sy n="76" d="100"/>
        </p:scale>
        <p:origin x="-486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 </a:t>
            </a:r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Studentene forstår hva som kan lastes ned gratis og hva som anses som opphavsrettsbeskyttet materiale og bør betales for.</a:t>
            </a:r>
            <a:endParaRPr xmlns:a="http://schemas.openxmlformats.org/drawingml/2006/main"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 </a:t>
            </a:r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Elevene informerer en voksen om at andre deler naken- eller halvnakenbilder (sexting).</a:t>
            </a:r>
            <a:endParaRPr xmlns:a="http://schemas.openxmlformats.org/drawingml/2006/main"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 xmlns:a="http://schemas.openxmlformats.org/drawingml/2006/main">
              <a:rPr lang="no" smtClean="0"/>
              <a:t>Asıl başlık stili için tıklatın</a:t>
            </a:r>
            <a:endParaRPr xmlns:a="http://schemas.openxmlformats.org/drawingml/2006/main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stol.ac.uk/library/support/findinginfo/plagiarism/" TargetMode="External"/><Relationship Id="rId2" Type="http://schemas.openxmlformats.org/officeDocument/2006/relationships/hyperlink" Target="https://digiteen.wikispaces.com/Digital+La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lagiarism.org/article/what-is-plagiaris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100" dirty="0"/>
              <a:t>Prosjektnummer : </a:t>
            </a:r>
            <a:r xmlns:a="http://schemas.openxmlformats.org/drawingml/2006/main">
              <a:rPr lang="no" sz="1100" dirty="0" err="1"/>
              <a:t>2020-1 </a:t>
            </a:r>
            <a:r xmlns:a="http://schemas.openxmlformats.org/drawingml/2006/main">
              <a:rPr lang="no" sz="1100" dirty="0"/>
              <a:t>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smtClean="0"/>
              <a:t>NETTMOBBING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26834" y="1853852"/>
            <a:ext cx="10178322" cy="4301313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Nettmobbing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eller netttrakassering er en form for mobbing eller trakassering ved bruk av elektroniske midler. Det har blitt stadig mer vanlig, spesielt blant tenåringer.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Forskere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foreslår at det settes i gang programmer for forebygging av nettmobbing. Disse programmene vil bli innlemmet i skolens læreplaner og vil inkludere nettsikkerhet og instruksjoner om hvordan man bruker Internett riktig.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My friend is being cyberbullied | What is cyberbullying? | Kids Helplin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19" y="4454300"/>
            <a:ext cx="3808698" cy="1808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 descr="Cyberbullying | How to Protect Yourself &amp; Get Support | Kids Helplin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74" y="4008762"/>
            <a:ext cx="3441105" cy="22542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diskusjon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tenker du når du hører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'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lovseddel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2) Kan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du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gi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et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eksempel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ulovlig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du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klar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over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resultater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av ulovlig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bruke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plagiat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Hva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betyr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nettmobbing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Ha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du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vært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nettmobbet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før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Referanser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1415441"/>
            <a:ext cx="10178322" cy="42964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Digital lov. 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https://digiteen.wikispaces.com/Digital+Law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Ribble, M. (2015). Digitalt medborgerskap i skolen: Ni elementer alle elever bør kunne. 3. utg. ISTE.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University of Bristol Library 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https://www.bristol.ac.uk/library/support/findinginfo/plagiarism/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Hva er plagiat? </a:t>
            </a:r>
            <a:r xmlns:a="http://schemas.openxmlformats.org/drawingml/2006/main" xmlns:r="http://schemas.openxmlformats.org/officeDocument/2006/relationships">
              <a:rPr lang="no" sz="19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 </a:t>
            </a:r>
            <a:r xmlns:a="http://schemas.openxmlformats.org/drawingml/2006/main" xmlns:r="http://schemas.openxmlformats.org/officeDocument/2006/relationships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www.plagiarism.org/article/what-is-plagiarism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 xmlns:a="http://schemas.openxmlformats.org/drawingml/2006/main">
              <a:rPr lang="no" sz="6000" dirty="0" smtClean="0"/>
              <a:t>ENHET 7: </a:t>
            </a:r>
            <a:br xmlns:a="http://schemas.openxmlformats.org/drawingml/2006/main">
              <a:rPr lang="tr-TR" sz="6000" dirty="0" smtClean="0"/>
            </a:br>
            <a:r xmlns:a="http://schemas.openxmlformats.org/drawingml/2006/main">
              <a:rPr lang="no" sz="6000" dirty="0" smtClean="0"/>
              <a:t>DIGITAL LOV</a:t>
            </a:r>
            <a:endParaRPr xmlns:a="http://schemas.openxmlformats.org/drawingml/2006/main"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200" dirty="0"/>
              <a:t>Prosjektnummer : </a:t>
            </a:r>
            <a:r xmlns:a="http://schemas.openxmlformats.org/drawingml/2006/main">
              <a:rPr lang="no" sz="1200" dirty="0" err="1"/>
              <a:t>2020-1 </a:t>
            </a:r>
            <a:r xmlns:a="http://schemas.openxmlformats.org/drawingml/2006/main">
              <a:rPr lang="no" sz="1200" dirty="0"/>
              <a:t>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 xmlns:a="http://schemas.openxmlformats.org/drawingml/2006/main">
              <a:rPr lang="no" sz="2400" dirty="0"/>
              <a:t/>
            </a:r>
            <a:br xmlns:a="http://schemas.openxmlformats.org/drawingml/2006/main">
              <a:rPr lang="tr-TR" sz="2400" dirty="0"/>
            </a:br>
            <a:endParaRPr xmlns:a="http://schemas.openxmlformats.org/drawingml/2006/main"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no" dirty="0" smtClean="0"/>
              <a:t>DIGITAL LOV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39568" y="2430050"/>
            <a:ext cx="4422612" cy="2425521"/>
          </a:xfrm>
        </p:spPr>
        <p:txBody>
          <a:bodyPr>
            <a:normAutofit fontScale="92500" lnSpcReduction="20000"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3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DEFINISJON</a:t>
            </a:r>
            <a:endParaRPr xmlns:a="http://schemas.openxmlformats.org/drawingml/2006/main" lang="tr-TR" sz="3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/>
              <a:t> </a:t>
            </a:r>
            <a:endParaRPr xmlns:a="http://schemas.openxmlformats.org/drawingml/2006/main" lang="tr-TR" dirty="0"/>
          </a:p>
          <a:p>
            <a:r xmlns:a="http://schemas.openxmlformats.org/drawingml/2006/main">
              <a:rPr lang="no" sz="2700" dirty="0">
                <a:latin typeface="Calibri" panose="020F0502020204030204" pitchFamily="34" charset="0"/>
                <a:cs typeface="Calibri" panose="020F0502020204030204" pitchFamily="34" charset="0"/>
              </a:rPr>
              <a:t>Digital lov er det elektroniske ansvaret for handlinger, gjerninger som enten er etiske eller uetiske </a:t>
            </a:r>
            <a:r xmlns:a="http://schemas.openxmlformats.org/drawingml/2006/main">
              <a:rPr lang="no" sz="27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2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6" name="Resim 5" descr="Digital Citizenship - Mind 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41" y="2668045"/>
            <a:ext cx="4470879" cy="2295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38945" y="1027134"/>
            <a:ext cx="5487613" cy="5235879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Brukere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vurderer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ofte ikke hva som er passende, upassende eller til og med ulovlig når de legger ut eller får tilgang til informasjon på Internett.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Spørsmålene om immaterielle rettigheter og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opphavsrettslig beskyttelse har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svært reelle konsekvenser for brudd. Disse problemene ble brakt på spissen da Recording Industry Association of America (RIAA) bøtelagt studenter og andre for å ha lastet ned musikk ulovlig (Wired News, 2003). Denne handlingen fikk noen teknologibrukere til å tenke to ganger på hva som er passende og ulovlig for fildeling på nettet.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Module 3. Dimensions of Digital Citizenship | eTwinning Online Eğitimler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38" y="1209041"/>
            <a:ext cx="2300943" cy="1070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 descr="151,631 Digital Law Stock Photos, Pictures &amp; Royalty-Free Images - iStock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675" y="2818357"/>
            <a:ext cx="1994280" cy="125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 descr="Premium Vector | Internet law icon made with binary code. cyberlaw as digital  legal services or online lawyer advice concept. labor law, lawyer, attorney  at law. digital binary data and streaming digita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885" y="4822520"/>
            <a:ext cx="2265796" cy="1208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731" y="789140"/>
            <a:ext cx="5149122" cy="5546373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sexting (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taking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og deling av seksuelt eksplisitt materiale, for eksempel naken- eller halvnakenbilder) har blitt stort for tenåringer. Hvis deltakeren er under 16 år, kan dette betraktes som barnepornografi selv om avsenderen er villig deltaker eller har sendt et selvportrett.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Lover knyttet til teknologibruk blir mer et problem for skolekretser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 xmlns:a="http://schemas.openxmlformats.org/drawingml/2006/main">
              <a:rPr lang="no" sz="1800" dirty="0"/>
              <a:t>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Administratorer må gi lærere og elever ressurser og veiledning om hva som er lovlig og ulovlig.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Technology in Education - Are we on the right track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635" y="2016690"/>
            <a:ext cx="4586831" cy="259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856" y="1077238"/>
            <a:ext cx="9558158" cy="5406009"/>
          </a:xfrm>
        </p:spPr>
        <p:txBody>
          <a:bodyPr>
            <a:normAutofit/>
          </a:bodyPr>
          <a:lstStyle/>
          <a:p>
            <a:endParaRPr lang="tr-TR" sz="2400" dirty="0" smtClean="0"/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Identitetstyveri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teknikk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brukt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stjele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kredittkortnummeret ditt slik at de kan kjøpe eller leie forskjellige produkter ved å bruke informasjonen din.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Spoofing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betyr vanligvis å overbevise folk om å oppgi personlig eller økonomisk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informasjon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IP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-spoofing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en teknikk som brukes for å få tilgang til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datamaskiner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Piratkopiering av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programvare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kopiering og salg av uautorisert dataprogramvare, filmer osv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Datahakking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praksisen med å endre maskinvare og programvare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3200" dirty="0"/>
          </a:p>
        </p:txBody>
      </p:sp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dirty="0"/>
              <a:t>Eksempler på ulovlig teknologibruk</a:t>
            </a:r>
            <a:endParaRPr xmlns:a="http://schemas.openxmlformats.org/drawingml/2006/main" lang="tr-TR" dirty="0"/>
          </a:p>
        </p:txBody>
      </p:sp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dirty="0"/>
              <a:t>Eksempler på bruk av juridisk teknologi</a:t>
            </a:r>
            <a:r xmlns:a="http://schemas.openxmlformats.org/drawingml/2006/main">
              <a:rPr lang="no" dirty="0"/>
              <a:t> </a:t>
            </a:r>
            <a:r xmlns:a="http://schemas.openxmlformats.org/drawingml/2006/main">
              <a:rPr lang="no" dirty="0"/>
              <a:t/>
            </a:r>
            <a:br xmlns:a="http://schemas.openxmlformats.org/drawingml/2006/main">
              <a:rPr lang="tr-TR" dirty="0"/>
            </a:br>
            <a:endParaRPr xmlns:a="http://schemas.openxmlformats.org/drawingml/2006/main" lang="tr-TR" dirty="0"/>
          </a:p>
        </p:txBody>
      </p:sp>
      <p:sp>
        <p:nvSpPr>
          <p:cNvPr id="3" name="Dikdörtgen 2"/>
          <p:cNvSpPr/>
          <p:nvPr/>
        </p:nvSpPr>
        <p:spPr>
          <a:xfrm>
            <a:off x="1419616" y="2700100"/>
            <a:ext cx="525675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marL="342900" indent="-342900">
              <a:buFont typeface="Symbol"/>
              <a:buChar char="·"/>
            </a:pP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Studentene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forstår hva som kan lastes ned gratis og hva som anses som opphavsrettsbeskyttet materiale og bør betales for.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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Studentene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informerer en voksen om at andre deler naken- eller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halvnakenbilder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How Technology is Revolutionizing the Legal Sector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896" y="1572757"/>
            <a:ext cx="4428951" cy="443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523998"/>
            <a:ext cx="10178322" cy="4751541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I følge Merriam-Webster online ordbok betyr å 'plagia':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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å stjele og gi bort (ideer eller ord fra en annen) som sine egne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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å bruke (en annens produksjon) uten å kreditere kilden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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å begå litterært tyveri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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å presentere som ny og original en idé eller et produkt som stammer fra en eksisterende kilde </a:t>
            </a:r>
            <a:r xmlns:a="http://schemas.openxmlformats.org/drawingml/2006/main">
              <a:rPr lang="no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Å kopiere andres arbeid kan få alvorlige konsekvenser. Disse kan være personlige eller profesjonelle og også juridiske. De fleste tilfeller av plagiat kan imidlertid unngås ved å sitere kilder.</a:t>
            </a:r>
            <a:endParaRPr xmlns:a="http://schemas.openxmlformats.org/drawingml/2006/main" lang="tr-TR" dirty="0" smtClean="0"/>
          </a:p>
          <a:p>
            <a:endParaRPr lang="tr-TR" dirty="0"/>
          </a:p>
        </p:txBody>
      </p:sp>
      <p:sp>
        <p:nvSpPr>
          <p:cNvPr id="8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dirty="0" smtClean="0"/>
              <a:t>PLAGIAERING</a:t>
            </a:r>
            <a:endParaRPr xmlns:a="http://schemas.openxmlformats.org/drawingml/2006/main" lang="tr-TR" dirty="0"/>
          </a:p>
        </p:txBody>
      </p:sp>
      <p:pic>
        <p:nvPicPr>
          <p:cNvPr id="10" name="Resim 9" descr="Students need to check plagiarism before submitting their assignments. Why?  - Bilgigra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03" y="1206500"/>
            <a:ext cx="2150110" cy="222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475</TotalTime>
  <Words>491</Words>
  <Application>Microsoft Office PowerPoint</Application>
  <PresentationFormat>Özel</PresentationFormat>
  <Paragraphs>67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Badge</vt:lpstr>
      <vt:lpstr>PowerPoint Sunusu</vt:lpstr>
      <vt:lpstr> UNIT 7: DIGITAL LAW</vt:lpstr>
      <vt:lpstr>PowerPoint Sunusu</vt:lpstr>
      <vt:lpstr>DIGITAL LAW</vt:lpstr>
      <vt:lpstr>PowerPoint Sunusu</vt:lpstr>
      <vt:lpstr>PowerPoint Sunusu</vt:lpstr>
      <vt:lpstr>Examples of Illegal Technology Use</vt:lpstr>
      <vt:lpstr>Examples of Legal Technology Use  </vt:lpstr>
      <vt:lpstr>PLAGIARISM</vt:lpstr>
      <vt:lpstr>CYBERBULLYING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52</cp:revision>
  <dcterms:created xsi:type="dcterms:W3CDTF">2022-09-11T14:23:08Z</dcterms:created>
  <dcterms:modified xsi:type="dcterms:W3CDTF">2022-11-05T18:19:54Z</dcterms:modified>
</cp:coreProperties>
</file>