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>
        <p:scale>
          <a:sx n="76" d="100"/>
          <a:sy n="76" d="100"/>
        </p:scale>
        <p:origin x="-51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tificworldinfo.com/2020/03/what-is-digital-citizenship-in-education.html" TargetMode="External"/><Relationship Id="rId2" Type="http://schemas.openxmlformats.org/officeDocument/2006/relationships/hyperlink" Target="https://www.futurelearn.com/info/blog/what-is-digital-citizenship-teacher-guide#What_is_digital_citizenshi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partseducation.com/9-elements-of-digital-citizenshi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info.aeseducation.com/digital-citizenship-resourc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m.com/subjects/social-medi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smtClean="0"/>
              <a:t>9 ELEMENTER AV DIGITALT MEDBORGERSKAP</a:t>
            </a:r>
            <a:endParaRPr xmlns:a="http://schemas.openxmlformats.org/drawingml/2006/main" lang="tr-TR" dirty="0"/>
          </a:p>
        </p:txBody>
      </p:sp>
      <p:pic>
        <p:nvPicPr>
          <p:cNvPr id="4" name="İçerik Yer Tutucusu 3" descr="9 elements of digital citizenshi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69" y="1515650"/>
            <a:ext cx="8506342" cy="4622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diskusjon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tenker du når du hører «en god digital borger»-setning?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en god digital samfunnsborger?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Hvordan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du dra nytte av digitale ressurser?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viktigheten av å utdanne studenter om digitalt medborgerskap?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5)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9 elementer ved digitalt medborgerskap?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2283977"/>
            <a:ext cx="10178322" cy="4946071"/>
          </a:xfrm>
        </p:spPr>
        <p:txBody>
          <a:bodyPr/>
          <a:lstStyle/>
          <a:p>
            <a:r xmlns:a="http://schemas.openxmlformats.org/drawingml/2006/main" xmlns:r="http://schemas.openxmlformats.org/officeDocument/2006/relationships">
              <a:rPr lang="no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 </a:t>
            </a:r>
            <a:r xmlns:a="http://schemas.openxmlformats.org/drawingml/2006/main" xmlns:r="http://schemas.openxmlformats.org/officeDocument/2006/relationships">
              <a:rPr lang="no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www.futurelearn.com/info/blog/what-is-digital-citizenship-teacher-guide#What_is_digital_citizenship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 </a:t>
            </a:r>
            <a:r xmlns:a="http://schemas.openxmlformats.org/drawingml/2006/main" xmlns:r="http://schemas.openxmlformats.org/officeDocument/2006/relationships">
              <a:rPr lang="no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www.scientificworldinfo.com/2020/03/what-is-digital-citizenship-in-education.html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https://agpartseducation.com/9-elements-of-digital-citizenship/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 xmlns:a="http://schemas.openxmlformats.org/drawingml/2006/main">
              <a:rPr lang="no" sz="6000" dirty="0" smtClean="0"/>
              <a:t>ENHET 1: </a:t>
            </a:r>
            <a:br xmlns:a="http://schemas.openxmlformats.org/drawingml/2006/main">
              <a:rPr lang="tr-TR" sz="6000" dirty="0" smtClean="0"/>
            </a:br>
            <a:r xmlns:a="http://schemas.openxmlformats.org/drawingml/2006/main">
              <a:rPr lang="no" sz="6000" dirty="0" err="1" smtClean="0"/>
              <a:t>Forståelse</a:t>
            </a:r>
            <a:r xmlns:a="http://schemas.openxmlformats.org/drawingml/2006/main">
              <a:rPr lang="no" sz="6000" dirty="0" smtClean="0"/>
              <a:t> </a:t>
            </a:r>
            <a:br xmlns:a="http://schemas.openxmlformats.org/drawingml/2006/main">
              <a:rPr lang="tr-TR" sz="6000" dirty="0" smtClean="0"/>
            </a:br>
            <a:r xmlns:a="http://schemas.openxmlformats.org/drawingml/2006/main">
              <a:rPr lang="no" sz="6000" dirty="0" err="1" smtClean="0"/>
              <a:t>DIgItal</a:t>
            </a:r>
            <a:r xmlns:a="http://schemas.openxmlformats.org/drawingml/2006/main">
              <a:rPr lang="no" sz="6000" dirty="0" smtClean="0"/>
              <a:t> </a:t>
            </a:r>
            <a:r xmlns:a="http://schemas.openxmlformats.org/drawingml/2006/main">
              <a:rPr lang="no" sz="6000" dirty="0" err="1" smtClean="0"/>
              <a:t>statsborgerskap</a:t>
            </a:r>
            <a:endParaRPr xmlns:a="http://schemas.openxmlformats.org/drawingml/2006/main"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 xmlns:a="http://schemas.openxmlformats.org/drawingml/2006/main">
              <a:rPr lang="no" sz="2400" dirty="0"/>
              <a:t/>
            </a:r>
            <a:br xmlns:a="http://schemas.openxmlformats.org/drawingml/2006/main">
              <a:rPr lang="tr-TR" sz="2400" dirty="0"/>
            </a:br>
            <a:endParaRPr xmlns:a="http://schemas.openxmlformats.org/drawingml/2006/main"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no" dirty="0" smtClean="0"/>
              <a:t>DIGITALT </a:t>
            </a:r>
            <a:r xmlns:a="http://schemas.openxmlformats.org/drawingml/2006/main">
              <a:rPr lang="no" dirty="0" err="1" smtClean="0"/>
              <a:t>STØTTERSKAP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26626" y="2079322"/>
            <a:ext cx="5249330" cy="4138474"/>
          </a:xfrm>
        </p:spPr>
        <p:txBody>
          <a:bodyPr>
            <a:normAutofit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/>
              <a:t> </a:t>
            </a:r>
            <a:r xmlns:a="http://schemas.openxmlformats.org/drawingml/2006/main">
              <a:rPr lang="no" b="1" dirty="0">
                <a:latin typeface="Calibri" panose="020F0502020204030204" pitchFamily="34" charset="0"/>
                <a:cs typeface="Calibri" panose="020F0502020204030204" pitchFamily="34" charset="0"/>
              </a:rPr>
              <a:t>DEFINISJON</a:t>
            </a:r>
            <a:r xmlns:a="http://schemas.openxmlformats.org/drawingml/2006/main">
              <a:rPr lang="no" dirty="0"/>
              <a:t> </a:t>
            </a:r>
            <a:endParaRPr xmlns:a="http://schemas.openxmlformats.org/drawingml/2006/main" lang="tr-TR" dirty="0"/>
          </a:p>
          <a:p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refererer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ansvarlig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hvem som helst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bruker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datamaskiner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Internett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enheter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engasjere seg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samfunnet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noen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nivå 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derfor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digital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statsborgerskap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viktig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emne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lære bort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dagens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  <p:pic>
        <p:nvPicPr>
          <p:cNvPr id="5" name="Resim 4" descr="Digital Citizenship: Fostering Safer, Kinder, More Responsible Behavior  Online and Offline - BrainPO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55" y="2210192"/>
            <a:ext cx="4070960" cy="299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52088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 smtClean="0"/>
              <a:t>HVEM ER DIGITALE BORGERE?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235" y="2492128"/>
            <a:ext cx="5487613" cy="4798019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dirty="0" smtClean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digital borger er en person som utvikler ferdighetene og kunnskapene for å effektivt bruke internett og digitale teknologier </a:t>
            </a:r>
            <a:r xmlns:a="http://schemas.openxmlformats.org/drawingml/2006/main">
              <a:rPr lang="no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De er også mennesker som bruker digitale teknologier og internett på passende og ansvarlige måter for å engasjere seg og delta i samfunnet og politikken </a:t>
            </a:r>
            <a:r xmlns:a="http://schemas.openxmlformats.org/drawingml/2006/main">
              <a:rPr lang="no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Being A Good Digital Citizen - YouTub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848" y="2104372"/>
            <a:ext cx="4822519" cy="3269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 smtClean="0"/>
              <a:t>HVORDAN GJØR DIGITALT MEDBORGERSKAP LIVET VÅRE MER LEVERIGE?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0398" y="2780778"/>
            <a:ext cx="6192831" cy="3107505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kilder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tillate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oss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å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adgang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informasjon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har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møter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få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nyheter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kommunisere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annen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borgere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Vi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innbyggere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til og med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ha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sjanse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å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lytte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musikk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lek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spill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videoer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filmer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serier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osv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sosialisere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annen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innbyggere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sosial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dirty="0" err="1">
                <a:latin typeface="Calibri" panose="020F0502020204030204" pitchFamily="34" charset="0"/>
                <a:cs typeface="Calibri" panose="020F0502020204030204" pitchFamily="34" charset="0"/>
              </a:rPr>
              <a:t>enheter </a:t>
            </a:r>
            <a:r xmlns:a="http://schemas.openxmlformats.org/drawingml/2006/main">
              <a:rPr lang="no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b="1" dirty="0" smtClean="0"/>
          </a:p>
          <a:p>
            <a:endParaRPr lang="tr-TR" b="1" dirty="0"/>
          </a:p>
        </p:txBody>
      </p:sp>
      <p:pic>
        <p:nvPicPr>
          <p:cNvPr id="6" name="Resim 5" descr="Listening to Music Mindfully | Greater Good In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30" y="2000387"/>
            <a:ext cx="2101707" cy="121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 descr="Online meeting of the CDMSI Bureau - CDMSI Bureau of the Steering Committe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37" y="3607495"/>
            <a:ext cx="1994770" cy="1118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 descr="Online spending study regarding Estonia, Latvia and Lithuania in the light  of pandemic. - - Gemius – Knowledge that supports business decision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29" y="5061565"/>
            <a:ext cx="2101708" cy="1226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856" y="1850563"/>
            <a:ext cx="8568601" cy="4632684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Takk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internett,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vi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Enkelt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 stand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besøk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museer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e -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bøker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lær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visse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historie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steder </a:t>
            </a:r>
            <a:r xmlns:a="http://schemas.openxmlformats.org/drawingml/2006/main">
              <a:rPr lang="no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tr-TR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Vi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kan bruke mobiltelefoner til å handle, få tilgang til bankkontoer mens vi sitter på en restaurant, og kronologisk dele og spore alt vi gjør på </a:t>
            </a:r>
            <a:r xmlns:a="http://schemas.openxmlformats.org/drawingml/2006/main" xmlns:r="http://schemas.openxmlformats.org/officeDocument/2006/relationships">
              <a:rPr lang="no" sz="22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sosiale medier </a:t>
            </a:r>
            <a:r xmlns:a="http://schemas.openxmlformats.org/drawingml/2006/main">
              <a:rPr lang="no" sz="2200" dirty="0">
                <a:latin typeface="Calibri" panose="020F0502020204030204" pitchFamily="34" charset="0"/>
                <a:cs typeface="Calibri" panose="020F0502020204030204" pitchFamily="34" charset="0"/>
              </a:rPr>
              <a:t>gjennom innleggene våre.</a:t>
            </a:r>
            <a:r xmlns:a="http://schemas.openxmlformats.org/drawingml/2006/main">
              <a:rPr lang="no" sz="2400" dirty="0"/>
              <a:t> </a:t>
            </a:r>
            <a:endParaRPr xmlns:a="http://schemas.openxmlformats.org/drawingml/2006/main" lang="tr-TR" sz="2400" b="1" dirty="0"/>
          </a:p>
          <a:p>
            <a:endParaRPr lang="tr-TR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smtClean="0"/>
              <a:t>HVORFOR ER DIGITALT MEDBORGERSKAP VIKTIG I UTDANNING?</a:t>
            </a:r>
            <a:endParaRPr xmlns:a="http://schemas.openxmlformats.org/drawingml/2006/main" lang="tr-TR" dirty="0"/>
          </a:p>
        </p:txBody>
      </p:sp>
      <p:sp>
        <p:nvSpPr>
          <p:cNvPr id="4" name="Dikdörtgen 3"/>
          <p:cNvSpPr/>
          <p:nvPr/>
        </p:nvSpPr>
        <p:spPr>
          <a:xfrm>
            <a:off x="993728" y="1478566"/>
            <a:ext cx="506886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fontAlgn="base"/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Undervisning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sørge for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vellykket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øver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både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respekt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ansvar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dem selv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virtuell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miljø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16" y="3567170"/>
            <a:ext cx="3455988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526059" y="3490032"/>
            <a:ext cx="498535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støtter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ungdom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delta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trygt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kritisk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effektivt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ansvarlig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verden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sosial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nettverk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nettsteder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Mangel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bevissthet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nettmobbing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hvilken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har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ofte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alvorlig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konsekvenser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/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523999"/>
            <a:ext cx="10178322" cy="3847592"/>
          </a:xfrm>
        </p:spPr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1256778" y="715906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forebygge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nettmobbing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bare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utdanne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studenter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ansvarlig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statsborgerskap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fontAlgn="base"/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utdanning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lære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å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være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trygg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deres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elektronisk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enheter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sosial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nettverk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nettsteder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unngå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nettmobbing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sexting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dette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vokser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verden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Resim 6" descr="Can We Get Rid Of Cyberbullying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287" y="3138958"/>
            <a:ext cx="3457184" cy="21693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ikdörtgen 1"/>
          <p:cNvSpPr/>
          <p:nvPr/>
        </p:nvSpPr>
        <p:spPr>
          <a:xfrm>
            <a:off x="6187858" y="2951067"/>
            <a:ext cx="468473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utdanning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til med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å anskaffe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kunnskap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effektive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ferdigheter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kommunikasjon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konstruksjon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gjennom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ansvarlig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øve på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former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sosiale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deltakelse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interaksjon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respekt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menneskelig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rettigheter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verdighet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Statsborgerskap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utdanning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aktiverer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studenter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finne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identifisere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forenkle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informasjon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original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autentisk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kilde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informasjon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291</TotalTime>
  <Words>301</Words>
  <Application>Microsoft Office PowerPoint</Application>
  <PresentationFormat>Özel</PresentationFormat>
  <Paragraphs>51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Badge</vt:lpstr>
      <vt:lpstr>PowerPoint Sunusu</vt:lpstr>
      <vt:lpstr> UNIT 1: understandIng DIgItal cItIzenshIp</vt:lpstr>
      <vt:lpstr>PowerPoint Sunusu</vt:lpstr>
      <vt:lpstr>DIGITAL cItIzenshIp</vt:lpstr>
      <vt:lpstr>WHO ARE DIGITAL CITIZENS? </vt:lpstr>
      <vt:lpstr>HOW DOES DIGITAL CITIZENSHIP MAKE OUR LIVES MORE LIVEABLE?</vt:lpstr>
      <vt:lpstr>PowerPoint Sunusu</vt:lpstr>
      <vt:lpstr>WHY IS DIGITAL CITIZENSHIP IMPORTANT IN EDUCATION?</vt:lpstr>
      <vt:lpstr>PowerPoint Sunusu</vt:lpstr>
      <vt:lpstr>9 ELEMENTS OF DIGITAL CITIZENSHIP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43</cp:revision>
  <dcterms:created xsi:type="dcterms:W3CDTF">2022-09-11T14:23:08Z</dcterms:created>
  <dcterms:modified xsi:type="dcterms:W3CDTF">2022-11-05T18:01:20Z</dcterms:modified>
</cp:coreProperties>
</file>