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3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6" r:id="rId11"/>
    <p:sldId id="267" r:id="rId12"/>
  </p:sldIdLst>
  <p:sldSz cx="12192000" cy="6858000"/>
  <p:notesSz cx="6858000" cy="9144000"/>
  <p:defaultTextStyle>
    <a:defPPr>
      <a:defRPr lang="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76" d="100"/>
          <a:sy n="76" d="100"/>
        </p:scale>
        <p:origin x="-486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 xmlns:a="http://schemas.openxmlformats.org/drawingml/2006/main">
              <a:rPr lang="no" smtClean="0"/>
              <a:t>Asıl başlık stili için tıklatın</a:t>
            </a:r>
            <a:endParaRPr xmlns:a="http://schemas.openxmlformats.org/drawingml/2006/main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whitmoredigitalcitizenship.weebly.com/digital-security.html" TargetMode="External"/><Relationship Id="rId2" Type="http://schemas.openxmlformats.org/officeDocument/2006/relationships/hyperlink" Target="https://www.simplilearn.com/what-is-digital-security-articl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eachthought.com/technology/cybersecurity-tips-for-students/" TargetMode="External"/><Relationship Id="rId4" Type="http://schemas.openxmlformats.org/officeDocument/2006/relationships/hyperlink" Target="https://cybersecurityforme.com/importance-of-cybersecurity-in-education/#:~:text=Cybersecurity%20awareness%20training%20is%20important,schools%20to%20keep%20students%20saf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100" dirty="0"/>
              <a:t>Prosjektnummer : </a:t>
            </a:r>
            <a:r xmlns:a="http://schemas.openxmlformats.org/drawingml/2006/main">
              <a:rPr lang="no" sz="1100" dirty="0" err="1"/>
              <a:t>2020-1 </a:t>
            </a:r>
            <a:r xmlns:a="http://schemas.openxmlformats.org/drawingml/2006/main">
              <a:rPr lang="no" sz="1100" dirty="0"/>
              <a:t>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diskusjon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Hva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betyr "digital sikkerhet" for deg?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Hva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eksempler på upassende digital sikkerhet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lv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Hvorfor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digital sikkerhet viktig i utdanning?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du fortelle meg 2 måter å være trygg på på nettet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lv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5)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du bevisst nok på digital sikkerhet?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Referanser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6" y="1911929"/>
            <a:ext cx="10178322" cy="4946071"/>
          </a:xfrm>
        </p:spPr>
        <p:txBody>
          <a:bodyPr/>
          <a:lstStyle/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https://www.simplilearn.com/what-is-digital-security-article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https://mwhitmoredigitalcitizenship.weebly.com/digital-security.html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https://cybersecurityforme.com/importance-of-cybersecurity-in-education/#:~:text=Cybersecurity%20awareness%20training%20is%20important,schools%20to%20keep%20students%20safe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https://www.teachthought.com/technology/cybersecurity-tips-for-students/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 xmlns:a="http://schemas.openxmlformats.org/drawingml/2006/main">
              <a:rPr lang="no" sz="6000" dirty="0" smtClean="0"/>
              <a:t>ENHET 10:</a:t>
            </a:r>
            <a:r xmlns:a="http://schemas.openxmlformats.org/drawingml/2006/main">
              <a:rPr lang="no" sz="6000" dirty="0"/>
              <a:t> </a:t>
            </a:r>
            <a:br xmlns:a="http://schemas.openxmlformats.org/drawingml/2006/main">
              <a:rPr lang="tr-TR" sz="6000" dirty="0"/>
            </a:br>
            <a:r xmlns:a="http://schemas.openxmlformats.org/drawingml/2006/main">
              <a:rPr lang="no" sz="6000" dirty="0" smtClean="0"/>
              <a:t>DIGITAL SIKKERHET</a:t>
            </a:r>
            <a:endParaRPr xmlns:a="http://schemas.openxmlformats.org/drawingml/2006/main"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200" dirty="0"/>
              <a:t>Prosjektnummer : </a:t>
            </a:r>
            <a:r xmlns:a="http://schemas.openxmlformats.org/drawingml/2006/main">
              <a:rPr lang="no" sz="1200" dirty="0" err="1"/>
              <a:t>2020-1 </a:t>
            </a:r>
            <a:r xmlns:a="http://schemas.openxmlformats.org/drawingml/2006/main">
              <a:rPr lang="no" sz="1200" dirty="0"/>
              <a:t>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 xmlns:a="http://schemas.openxmlformats.org/drawingml/2006/main">
              <a:rPr lang="no" sz="2400" dirty="0"/>
              <a:t/>
            </a:r>
            <a:br xmlns:a="http://schemas.openxmlformats.org/drawingml/2006/main">
              <a:rPr lang="tr-TR" sz="2400" dirty="0"/>
            </a:br>
            <a:endParaRPr xmlns:a="http://schemas.openxmlformats.org/drawingml/2006/main"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no" dirty="0" smtClean="0"/>
              <a:t>DIGITAL SIKKERHET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979113"/>
            <a:ext cx="5249330" cy="4138474"/>
          </a:xfrm>
        </p:spPr>
        <p:txBody>
          <a:bodyPr>
            <a:normAutofit/>
          </a:bodyPr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/>
              <a:t> </a:t>
            </a:r>
            <a:r xmlns:a="http://schemas.openxmlformats.org/drawingml/2006/main">
              <a:rPr lang="no" b="1" dirty="0">
                <a:latin typeface="Calibri" panose="020F0502020204030204" pitchFamily="34" charset="0"/>
                <a:cs typeface="Calibri" panose="020F0502020204030204" pitchFamily="34" charset="0"/>
              </a:rPr>
              <a:t>DEFINISJON</a:t>
            </a:r>
            <a:r xmlns:a="http://schemas.openxmlformats.org/drawingml/2006/main">
              <a:rPr lang="no" dirty="0"/>
              <a:t> </a:t>
            </a:r>
            <a:endParaRPr xmlns:a="http://schemas.openxmlformats.org/drawingml/2006/main" lang="tr-TR" dirty="0"/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Digital sikkerhet er de elektroniske forholdsreglene for å garantere sikkerhet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Ettersom mer og mer personlig informasjon lagres elektronisk, er en strategi for å beskytte sin informasjon avgjørende. Folk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må lære å beskytte seg selv mens de fortsetter å bruke teknologiske enheter.</a:t>
            </a:r>
            <a:r xmlns:a="http://schemas.openxmlformats.org/drawingml/2006/main">
              <a:rPr lang="no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 xmlns:a="http://schemas.openxmlformats.org/drawingml/2006/main"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NCERT issues guidelines for schools, parents on cyber security -  digitalLEARNING Magazine - Elets Digital Learn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794" y="2392472"/>
            <a:ext cx="4877217" cy="2728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44807"/>
            <a:ext cx="10178322" cy="652088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smtClean="0"/>
              <a:t> 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40839" y="2260398"/>
            <a:ext cx="5487613" cy="4798019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Brukere klarer ikke å vedlikeholde gjeldende programvareoppdateringer </a:t>
            </a:r>
            <a:br xmlns:a="http://schemas.openxmlformats.org/drawingml/2006/main"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eller patcher som beskytter datamaskinene deres mot </a:t>
            </a:r>
            <a:br xmlns:a="http://schemas.openxmlformats.org/drawingml/2006/main"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virus og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forklaring.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Brukere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klarer ikke å beskytte identiteten sin når de bruker e-post, </a:t>
            </a:r>
            <a:br xmlns:a="http://schemas.openxmlformats.org/drawingml/2006/main"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sosiale nettverk eller tekstmeldinger.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1251678" y="557750"/>
            <a:ext cx="10178322" cy="6890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 xmlns:a="http://schemas.openxmlformats.org/drawingml/2006/main">
              <a:rPr lang="no" dirty="0" smtClean="0"/>
              <a:t>EKSEMPLER PÅ Upassende DIGITAL SIKKERHET</a:t>
            </a:r>
            <a:endParaRPr xmlns:a="http://schemas.openxmlformats.org/drawingml/2006/main" lang="tr-TR" dirty="0"/>
          </a:p>
        </p:txBody>
      </p:sp>
      <p:pic>
        <p:nvPicPr>
          <p:cNvPr id="1026" name="Picture 2" descr="Technology Innovation Services / Information Secur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05" y="2124655"/>
            <a:ext cx="3664863" cy="273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b="1" dirty="0"/>
              <a:t>EKSEMPLER PÅ PASSENDE DIGITAL SIKKERHET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954060"/>
            <a:ext cx="6192831" cy="4419031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-Brukere tar seg tid til å sørge for at virusbeskyttelsen og brannmurene deres er riktig udatert og konfigurert for å beskytte personlig informasjon.</a:t>
            </a:r>
            <a:br xmlns:a="http://schemas.openxmlformats.org/drawingml/2006/main"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 xmlns:a="http://schemas.openxmlformats.org/drawingml/2006/main"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-Lærere og foreldre snakker med elever om farene ved å gi informasjon til hvem som helst over internett.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b="1" dirty="0" smtClean="0"/>
          </a:p>
          <a:p>
            <a:endParaRPr lang="tr-TR" b="1" dirty="0"/>
          </a:p>
        </p:txBody>
      </p:sp>
      <p:pic>
        <p:nvPicPr>
          <p:cNvPr id="2050" name="Picture 2" descr="Digital Citizenship &amp; Ethics | Let's Talk Sci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16" y="350885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47816" y="2304789"/>
            <a:ext cx="6163604" cy="4153405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Internett og datamaskiner har blitt en viktig del av hverdagen vår, uansett om vi jobber eller studerer hjemme eller på skole eller høyskole eller til og med på arbeidsplassen.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Det er derfor svært viktig å holde datamaskinene sikre mot hackere, slik at den personlige informasjonen til studenter, ansatte og lærere ikke misbrukes av skruppelløse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personer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/>
          </a:p>
        </p:txBody>
      </p:sp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b="1" dirty="0"/>
              <a:t>HVORFOR ER DIGITAL SIKKERHET VIKTIG I UTDANNING?</a:t>
            </a:r>
            <a:r xmlns:a="http://schemas.openxmlformats.org/drawingml/2006/main">
              <a:rPr lang="no" dirty="0"/>
              <a:t/>
            </a:r>
            <a:br xmlns:a="http://schemas.openxmlformats.org/drawingml/2006/main">
              <a:rPr lang="tr-TR" dirty="0"/>
            </a:br>
            <a:endParaRPr xmlns:a="http://schemas.openxmlformats.org/drawingml/2006/main" lang="tr-TR" dirty="0"/>
          </a:p>
        </p:txBody>
      </p:sp>
      <p:pic>
        <p:nvPicPr>
          <p:cNvPr id="5" name="Resim 4" descr="Cybersecurity: how to teach students to use Internet responsibly - Acer for  Educat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263" y="2419615"/>
            <a:ext cx="4067141" cy="2828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294355" y="1040154"/>
            <a:ext cx="473066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xmlns:a="http://schemas.openxmlformats.org/drawingml/2006/main" marL="342900" indent="-342900">
              <a:buFont typeface="Arial" panose="020B0604020202020204" pitchFamily="34" charset="0"/>
              <a:buChar char="•"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Vi bør ikke glemme at informasjonsteknologi har gjort utdanningsinstitusjonene mer effektive i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driften.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342900" indent="-342900">
              <a:buFont typeface="Arial" panose="020B0604020202020204" pitchFamily="34" charset="0"/>
              <a:buChar char="•"/>
            </a:pP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Derfor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det svært viktig å sikre cybersikkerhet i utdanningsinstitusjoner slik at vi kan dra full nytte av denne teknologien.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 descr="The Importance of Teaching Students About Cyber Security - Emerging  Education Technologi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69" y="3032340"/>
            <a:ext cx="4279948" cy="2538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 xmlns:a="http://schemas.openxmlformats.org/drawingml/2006/main">
              <a:rPr lang="no" dirty="0"/>
              <a:t>12 DIGITALE SIKKERHETSTIPS FOR ELEVER HJEMME OG I SKOLEN</a:t>
            </a:r>
            <a:r xmlns:a="http://schemas.openxmlformats.org/drawingml/2006/main">
              <a:rPr lang="no" b="1" i="1" dirty="0"/>
              <a:t/>
            </a:r>
            <a:br xmlns:a="http://schemas.openxmlformats.org/drawingml/2006/main">
              <a:rPr lang="tr-TR" b="1" i="1" dirty="0"/>
            </a:b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947798"/>
            <a:ext cx="10178322" cy="4390372"/>
          </a:xfrm>
        </p:spPr>
        <p:txBody>
          <a:bodyPr>
            <a:normAutofit fontScale="92500" lnSpcReduction="20000"/>
          </a:bodyPr>
          <a:lstStyle/>
          <a:p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Sikre dine sosiale medier</a:t>
            </a:r>
            <a:endParaRPr xmlns:a="http://schemas.openxmlformats.org/drawingml/2006/main" lang="tr-TR" sz="21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Bruk apper, verktøy og nettsteder som krypterer data</a:t>
            </a:r>
            <a:endParaRPr xmlns:a="http://schemas.openxmlformats.org/drawingml/2006/main" lang="tr-TR" sz="21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Ha en utvinningsplan</a:t>
            </a:r>
            <a:endParaRPr xmlns:a="http://schemas.openxmlformats.org/drawingml/2006/main" lang="tr-TR" sz="21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Bruk </a:t>
            </a:r>
            <a:r xmlns:a="http://schemas.openxmlformats.org/drawingml/2006/main">
              <a:rPr lang="no" sz="21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 VPN</a:t>
            </a:r>
            <a:endParaRPr xmlns:a="http://schemas.openxmlformats.org/drawingml/2006/main" lang="tr-TR" sz="21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5. Bruk sterke og unike passord</a:t>
            </a:r>
            <a:endParaRPr xmlns:a="http://schemas.openxmlformats.org/drawingml/2006/main" lang="tr-TR" sz="21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6. Vær på vakt når det gjelder phishing-svindel</a:t>
            </a:r>
            <a:endParaRPr xmlns:a="http://schemas.openxmlformats.org/drawingml/2006/main" lang="tr-TR" sz="21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7. Kjenn til vilkårene</a:t>
            </a:r>
            <a:endParaRPr xmlns:a="http://schemas.openxmlformats.org/drawingml/2006/main" lang="tr-TR" sz="21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8. Ikke del personlig informasjon</a:t>
            </a:r>
            <a:endParaRPr xmlns:a="http://schemas.openxmlformats.org/drawingml/2006/main" lang="tr-TR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9. Oppdater apper og enhetsoperativsystemer</a:t>
            </a:r>
            <a:endParaRPr xmlns:a="http://schemas.openxmlformats.org/drawingml/2006/main" lang="tr-TR" sz="2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10. Hold (sikre) sikkerhetskopier av viktige filer eller </a:t>
            </a:r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databaser</a:t>
            </a:r>
            <a:endParaRPr xmlns:a="http://schemas.openxmlformats.org/drawingml/2006/main" lang="tr-TR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11. Ikke bruk usikrede WiFi-kilder</a:t>
            </a:r>
            <a:endParaRPr xmlns:a="http://schemas.openxmlformats.org/drawingml/2006/main" lang="tr-TR" sz="2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12. Kjenn din kontekst og "nettverk" (fysiske og digitale </a:t>
            </a:r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xmlns:a="http://schemas.openxmlformats.org/drawingml/2006/main" lang="tr-TR" sz="2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 smtClean="0"/>
          </a:p>
          <a:p>
            <a:endParaRPr lang="tr-TR" b="1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423</TotalTime>
  <Words>204</Words>
  <Application>Microsoft Office PowerPoint</Application>
  <PresentationFormat>Özel</PresentationFormat>
  <Paragraphs>56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Badge</vt:lpstr>
      <vt:lpstr>PowerPoint Sunusu</vt:lpstr>
      <vt:lpstr> UNIT 10: DIGITAL SECURITY</vt:lpstr>
      <vt:lpstr>PowerPoint Sunusu</vt:lpstr>
      <vt:lpstr>DIGITAL SECURITY</vt:lpstr>
      <vt:lpstr> </vt:lpstr>
      <vt:lpstr>EXAMPLES OF APPROPRIATE DIGITAL SECURITY</vt:lpstr>
      <vt:lpstr>WHY IS DIGITAL SECURITY IMPORTANT IN EDUCATION? </vt:lpstr>
      <vt:lpstr>PowerPoint Sunusu</vt:lpstr>
      <vt:lpstr>12 DIGITAL SECURITY TIPS FOR STUDENTS AT HOME AND IN SCHOOL </vt:lpstr>
      <vt:lpstr>dIscussIon</vt:lpstr>
      <vt:lpstr>References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PC</cp:lastModifiedBy>
  <cp:revision>48</cp:revision>
  <dcterms:created xsi:type="dcterms:W3CDTF">2022-09-11T14:23:08Z</dcterms:created>
  <dcterms:modified xsi:type="dcterms:W3CDTF">2022-11-05T18:45:21Z</dcterms:modified>
</cp:coreProperties>
</file>