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5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8" r:id="rId12"/>
    <p:sldId id="266" r:id="rId13"/>
    <p:sldId id="267" r:id="rId14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76" d="100"/>
          <a:sy n="76" d="100"/>
        </p:scale>
        <p:origin x="-48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Studentene forstår hva som kan lastes ned gratis og hva som anses som opphavsrettsbeskyttet materiale og bør betales for.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Elevene informerer en voksen om at andre deler naken- eller halvnakenbilder (sexting).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otsofaction.com/goal-setters-peak-performer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tsofaction.com/digital-health-families/" TargetMode="External"/><Relationship Id="rId2" Type="http://schemas.openxmlformats.org/officeDocument/2006/relationships/hyperlink" Target="https://www.betteryou.ai/definition-of-digital-health-and-wellnes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betteryou.ai/how-does-social-media-cause-stres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chologytoday.com/us/blog/the-moment-youth/201403/does-nature-make-us-happy" TargetMode="External"/><Relationship Id="rId2" Type="http://schemas.openxmlformats.org/officeDocument/2006/relationships/hyperlink" Target="https://www.rootsofaction.com/screen-time-for-kid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yoclinic.org/healthy-lifestyle/childrens-health/in-depth/mental-illness-in-children/art-2004657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ootsofaction.com/meditation-children-teens-mindful-warrior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730" y="1528175"/>
            <a:ext cx="10178322" cy="5027822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9. Snakk om distraksjon og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sikkerhet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Når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smarttelefoner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det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tar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Merk følgende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borte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annen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sjåfører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mye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høyere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risiko for 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kjøre bil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samtidig som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distrahert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bør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forstå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deres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sikkerhet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komme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først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10. Diskuter forskjellene mellom produktivitet og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Noen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tro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samtidig som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smarttelefoner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forbedre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våre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daglig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liv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gjør de ikke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nødvendigvis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forbedre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våre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effektivitet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få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gjort. Et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produktivitet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oppnåelse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fortsatt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kjørt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ferd med å bli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mål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settere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hvordan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begå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resultat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samtidig som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søker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tilbakemelding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støtte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2075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14100" y="1352811"/>
            <a:ext cx="10178322" cy="4301313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11. Snakk med barna om digital helse, etikk og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medborgerskap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Som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vokse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inn i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ungdomsårene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familier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bør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snakke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sette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retningslinjer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følgende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Hva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slags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personlig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informasjon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deles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nettet? Hvordan gjør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kommunisere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nett? Hvordan gjør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debatt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viktig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problemer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? Hvordan gjør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bli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god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borgere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12. Dyrk og pleie den menneskelige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ånden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Som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hurtig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fremskritt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den virkelige verden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menneskelig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opplevelser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synkende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Oppmuntre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leke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skape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være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nysgjerrige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drøm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diskusjon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746687"/>
            <a:ext cx="10178322" cy="4466428"/>
          </a:xfrm>
        </p:spPr>
        <p:txBody>
          <a:bodyPr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Tror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at folk er bevisste på digital velvære? Hvorfor?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nøye nok med din digitale velvære?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Hvorfor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digital velvære viktig?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du fortelle meg tre måter å forbedre barns digitale helse på?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791222"/>
            <a:ext cx="10178322" cy="4296427"/>
          </a:xfrm>
        </p:spPr>
        <p:txBody>
          <a:bodyPr>
            <a:normAutofit/>
          </a:bodyPr>
          <a:lstStyle/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https://www.betteryou.ai/definition-of-digital-health-and-wellness/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https://www.rootsofaction.com/digital-health-families/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 xmlns:a="http://schemas.openxmlformats.org/drawingml/2006/main">
              <a:rPr lang="no" sz="6000" dirty="0" smtClean="0"/>
              <a:t>ENHET </a:t>
            </a:r>
            <a:r xmlns:a="http://schemas.openxmlformats.org/drawingml/2006/main">
              <a:rPr lang="no" sz="6000" dirty="0"/>
              <a:t>8 </a:t>
            </a:r>
            <a:r xmlns:a="http://schemas.openxmlformats.org/drawingml/2006/main">
              <a:rPr lang="no" sz="6000" dirty="0" smtClean="0"/>
              <a:t>: </a:t>
            </a:r>
            <a:br xmlns:a="http://schemas.openxmlformats.org/drawingml/2006/main">
              <a:rPr lang="tr-TR" sz="6000" dirty="0" smtClean="0"/>
            </a:br>
            <a:r xmlns:a="http://schemas.openxmlformats.org/drawingml/2006/main">
              <a:rPr lang="no" sz="6000" dirty="0" smtClean="0"/>
              <a:t>DIGITAL HELSE OG VELVÆRE</a:t>
            </a:r>
            <a:endParaRPr xmlns:a="http://schemas.openxmlformats.org/drawingml/2006/main"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 xmlns:a="http://schemas.openxmlformats.org/drawingml/2006/main">
              <a:rPr lang="no" sz="2400" dirty="0"/>
              <a:t/>
            </a:r>
            <a:br xmlns:a="http://schemas.openxmlformats.org/drawingml/2006/main">
              <a:rPr lang="tr-TR" sz="2400" dirty="0"/>
            </a:br>
            <a:endParaRPr xmlns:a="http://schemas.openxmlformats.org/drawingml/2006/main"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390389"/>
            <a:ext cx="6539511" cy="4759890"/>
          </a:xfrm>
        </p:spPr>
        <p:txBody>
          <a:bodyPr>
            <a:normAutofit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3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DEFINISJON</a:t>
            </a:r>
            <a:endParaRPr xmlns:a="http://schemas.openxmlformats.org/drawingml/2006/main" lang="tr-TR" sz="3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/>
              <a:t> </a:t>
            </a:r>
            <a:endParaRPr xmlns:a="http://schemas.openxmlformats.org/drawingml/2006/main" lang="tr-TR" dirty="0"/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Digital velvære refererer til å være fysisk, sosialt og følelsesmessig sunn midt i vår teknologisk sentrerte verden.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  <p:pic>
        <p:nvPicPr>
          <p:cNvPr id="4" name="Resim 3" descr="Digital Wellness | Student Health and Wellness | Liberty Univers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685" y="3963049"/>
            <a:ext cx="4922855" cy="2489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7315" y="2242158"/>
            <a:ext cx="5725318" cy="4359057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henger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sammen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hver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aspekt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sosial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følelsesmessig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fysisk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Hvis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person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har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dårlig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annet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helseområder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samme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effekter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Overbruk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sosialt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media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problemer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følelsesmessig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angst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depresjon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 smtClean="0"/>
              <a:t>VIKTIGHETEN AV DIGITAL VELVÆRE</a:t>
            </a:r>
            <a:endParaRPr xmlns:a="http://schemas.openxmlformats.org/drawingml/2006/main" lang="tr-TR" dirty="0"/>
          </a:p>
        </p:txBody>
      </p:sp>
      <p:pic>
        <p:nvPicPr>
          <p:cNvPr id="7" name="Resim 6" descr="Digital Empowers: The Digital Mental Health Evolution | U.S. Chamber of  Commerce Founda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633" y="2242158"/>
            <a:ext cx="4691415" cy="2422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2292" y="864296"/>
            <a:ext cx="10722278" cy="4922730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Mangel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balanse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atferd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leder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belastning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 sosiale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relasjoner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slutt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henger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sammen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fysisk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også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mye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skjermtid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fremmer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stillesittende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livsstil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forårsake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sove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forstyrrelser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hodepine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øye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belastning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Som du kan se, er ikke digital velvære atskilt fra de andre helseområdene. Det er unikt for vårt moderne teknologiske samfunn, men det er en brikke i puslespillet som er generell helse, og kan ha en dominoeffekt når noen har dårlig digital velvære.</a:t>
            </a:r>
            <a:r xmlns:a="http://schemas.openxmlformats.org/drawingml/2006/main">
              <a:rPr lang="no" sz="1800" dirty="0"/>
              <a:t/>
            </a:r>
            <a:br xmlns:a="http://schemas.openxmlformats.org/drawingml/2006/main">
              <a:rPr lang="tr-TR" sz="1800" dirty="0"/>
            </a:b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 descr="A Brief History of Digital Health | by Mahya FZ | That Medic Network |  Medi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4384110"/>
            <a:ext cx="4169497" cy="2091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Health and Wellness - Digital Citizenship - The Learning Portal at Ontario  Colleges Library Servic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67" y="4357832"/>
            <a:ext cx="4305675" cy="2113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12 MÅTER Å FORBEDRE BARNETS DIGITALE HELSE</a:t>
            </a:r>
            <a:r xmlns:a="http://schemas.openxmlformats.org/drawingml/2006/main">
              <a:rPr lang="no" b="1" i="1" dirty="0"/>
              <a:t/>
            </a:r>
            <a:br xmlns:a="http://schemas.openxmlformats.org/drawingml/2006/main">
              <a:rPr lang="tr-TR" b="1" i="1" dirty="0"/>
            </a:br>
            <a:r xmlns:a="http://schemas.openxmlformats.org/drawingml/2006/main">
              <a:rPr lang="no" b="1" dirty="0" smtClean="0"/>
              <a:t/>
            </a:r>
            <a:br xmlns:a="http://schemas.openxmlformats.org/drawingml/2006/main">
              <a:rPr lang="tr-TR" b="1" dirty="0" smtClean="0"/>
            </a:br>
            <a:r xmlns:a="http://schemas.openxmlformats.org/drawingml/2006/main">
              <a:rPr lang="no" b="1" i="1" dirty="0" smtClean="0"/>
              <a:t/>
            </a:r>
            <a:br xmlns:a="http://schemas.openxmlformats.org/drawingml/2006/main">
              <a:rPr lang="tr-TR" b="1" i="1" dirty="0" smtClean="0"/>
            </a:br>
            <a:r xmlns:a="http://schemas.openxmlformats.org/drawingml/2006/main">
              <a:rPr lang="no" dirty="0" smtClean="0"/>
              <a:t/>
            </a:r>
            <a:br xmlns:a="http://schemas.openxmlformats.org/drawingml/2006/main">
              <a:rPr lang="tr-TR" dirty="0" smtClean="0"/>
            </a:br>
            <a:endParaRPr xmlns:a="http://schemas.openxmlformats.org/drawingml/2006/main" lang="tr-TR" dirty="0"/>
          </a:p>
        </p:txBody>
      </p:sp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1192747" y="2185801"/>
            <a:ext cx="6984604" cy="4359057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1. Administrer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skjermtid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Når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foreldre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 xmlns:r="http://schemas.openxmlformats.org/officeDocument/2006/relationships">
              <a:rPr lang="no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få til</a:t>
            </a:r>
            <a:r xmlns:a="http://schemas.openxmlformats.org/drawingml/2006/main" xmlns:r="http://schemas.openxmlformats.org/officeDocument/2006/relationships">
              <a:rPr lang="no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skjermtid </a:t>
            </a:r>
            <a:r xmlns:a="http://schemas.openxmlformats.org/drawingml/2006/main" xmlns:r="http://schemas.openxmlformats.org/officeDocument/2006/relationships">
              <a:rPr lang="no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for </a:t>
            </a:r>
            <a:r xmlns:a="http://schemas.openxmlformats.org/drawingml/2006/main" xmlns:r="http://schemas.openxmlformats.org/officeDocument/2006/relationships">
              <a:rPr lang="no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_</a:t>
            </a:r>
            <a:r xmlns:a="http://schemas.openxmlformats.org/drawingml/2006/main" xmlns:r="http://schemas.openxmlformats.org/officeDocument/2006/relationships">
              <a:rPr lang="no" sz="19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barn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oppdage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annen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sunn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måter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finne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mening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livet.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2. Fremme fysisk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aktivitet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Lær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hvordan 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naturen fremmer lykke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og oppmuntre barna dine til å være fysisk aktive.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The digital disruptors changing health care in Canada | PwC Canad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351" y="2466701"/>
            <a:ext cx="4229735" cy="237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i="1" dirty="0"/>
              <a:t/>
            </a:r>
            <a:br xmlns:a="http://schemas.openxmlformats.org/drawingml/2006/main">
              <a:rPr lang="tr-TR" b="1" i="1" dirty="0"/>
            </a:br>
            <a:r xmlns:a="http://schemas.openxmlformats.org/drawingml/2006/main">
              <a:rPr lang="no" dirty="0"/>
              <a:t/>
            </a:r>
            <a:br xmlns:a="http://schemas.openxmlformats.org/drawingml/2006/main">
              <a:rPr lang="tr-TR" dirty="0"/>
            </a:br>
            <a:endParaRPr xmlns:a="http://schemas.openxmlformats.org/drawingml/2006/main" lang="tr-TR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1151469" y="663879"/>
            <a:ext cx="9332815" cy="5265817"/>
          </a:xfrm>
        </p:spPr>
        <p:txBody>
          <a:bodyPr>
            <a:no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3. Overvåk mental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velvære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Forskere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assosiert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vekst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sosiale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stigende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rater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depresjon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angst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selvmord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Foreldre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godt informert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barndom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traume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og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de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symptomer 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på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psykisk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sykdom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virke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raskt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nød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4. Øv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på stressreduksjon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Når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foreldre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introdusere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tankefullhet</a:t>
            </a:r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 xmlns:a="http://schemas.openxmlformats.org/drawingml/2006/main" xmlns:r="http://schemas.openxmlformats.org/officeDocument/2006/relationships">
              <a:rPr lang="no" sz="1900" u="sng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meditasjon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diverse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teknikker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stressreduksjon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avslapping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øke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deres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barnas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fontAlgn="base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5. Fremme jevnaldrende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vennskap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Foreldre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bør oppmuntre barn til å bli involvert i fellesaktiviteter som gir sosial interaksjon i sanntid.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1538" y="1077238"/>
            <a:ext cx="9540845" cy="5392455"/>
          </a:xfrm>
        </p:spPr>
        <p:txBody>
          <a:bodyPr>
            <a:normAutofit/>
          </a:bodyPr>
          <a:lstStyle/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6. Bruk helseressurser på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nett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nå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overflod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ressurser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tilgjengelig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nett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foreldre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undersøke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fysisk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følelsesmessig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symptomer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bekymring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lære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forebygging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7. Utforsk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velværeapper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ressurser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familiens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fordel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å utforske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velvære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trening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apper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hjelp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reklamere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sunnere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livsstil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barn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foreldre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xmlns:a="http://schemas.openxmlformats.org/drawingml/2006/main" fontAlgn="base"/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8. Sett regler for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leggetid</a:t>
            </a: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 fontAlgn="base">
              <a:buNone/>
            </a:pP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Forbedre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helsen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hel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familie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etablere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regler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krever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enheter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lade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utenfor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soverommene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over natten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716</TotalTime>
  <Words>323</Words>
  <Application>Microsoft Office PowerPoint</Application>
  <PresentationFormat>Özel</PresentationFormat>
  <Paragraphs>68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Badge</vt:lpstr>
      <vt:lpstr>PowerPoint Sunusu</vt:lpstr>
      <vt:lpstr> UNIT 8: DIGITAL HEALTH AND WELLNESS</vt:lpstr>
      <vt:lpstr>PowerPoint Sunusu</vt:lpstr>
      <vt:lpstr>PowerPoint Sunusu</vt:lpstr>
      <vt:lpstr>THE IMPORTANCE OF DIGITAL WELLNESS</vt:lpstr>
      <vt:lpstr>PowerPoint Sunusu</vt:lpstr>
      <vt:lpstr>12 WAYS TO IMPROVE YOUR CHILD’S DIGITAL HEALTH    </vt:lpstr>
      <vt:lpstr>  </vt:lpstr>
      <vt:lpstr>PowerPoint Sunusu</vt:lpstr>
      <vt:lpstr>PowerPoint Sunusu</vt:lpstr>
      <vt:lpstr>PowerPoint Sunusu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65</cp:revision>
  <dcterms:created xsi:type="dcterms:W3CDTF">2022-09-11T14:23:08Z</dcterms:created>
  <dcterms:modified xsi:type="dcterms:W3CDTF">2022-11-05T18:42:01Z</dcterms:modified>
</cp:coreProperties>
</file>