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7" r:id="rId2"/>
    <p:sldId id="256" r:id="rId3"/>
    <p:sldId id="258" r:id="rId4"/>
    <p:sldId id="259" r:id="rId5"/>
    <p:sldId id="261" r:id="rId6"/>
    <p:sldId id="262" r:id="rId7"/>
    <p:sldId id="263" r:id="rId8"/>
    <p:sldId id="264" r:id="rId9"/>
    <p:sldId id="269" r:id="rId10"/>
    <p:sldId id="265" r:id="rId11"/>
    <p:sldId id="266" r:id="rId12"/>
  </p:sldIdLst>
  <p:sldSz cx="12192000" cy="6858000"/>
  <p:notesSz cx="6858000" cy="9144000"/>
  <p:defaultTextStyle>
    <a:defPPr>
      <a:defRPr lang="no"/>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3" d="100"/>
          <a:sy n="83" d="100"/>
        </p:scale>
        <p:origin x="658"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aşlık Slaydı">
    <p:bg>
      <p:bgPr>
        <a:solidFill>
          <a:schemeClr val="accent1"/>
        </a:solidFill>
        <a:effectLst/>
      </p:bgPr>
    </p:bg>
    <p:spTree>
      <p:nvGrpSpPr>
        <p:cNvPr id="1" name=""/>
        <p:cNvGrpSpPr/>
        <p:nvPr/>
      </p:nvGrpSpPr>
      <p:grpSpPr>
        <a:xfrm>
          <a:off x="0" y="0"/>
          <a:ext cx="0" cy="0"/>
          <a:chOff x="0" y="0"/>
          <a:chExt cx="0" cy="0"/>
        </a:xfrm>
      </p:grpSpPr>
      <p:sp>
        <p:nvSpPr>
          <p:cNvPr id="11" name="Freeform 6" title="scalloped circle"/>
          <p:cNvSpPr/>
          <p:nvPr/>
        </p:nvSpPr>
        <p:spPr bwMode="auto">
          <a:xfrm>
            <a:off x="3557016" y="63093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1078523" y="1098388"/>
            <a:ext cx="10318418" cy="4394988"/>
          </a:xfrm>
        </p:spPr>
        <p:txBody>
          <a:bodyPr anchor="ctr">
            <a:noAutofit/>
          </a:bodyPr>
          <a:lstStyle>
            <a:lvl1pPr algn="ctr">
              <a:defRPr sz="10000" spc="800" baseline="0"/>
            </a:lvl1pPr>
          </a:lstStyle>
          <a:p>
            <a:r>
              <a:rPr lang="tr-TR" smtClean="0"/>
              <a:t>Asıl başlık stili için tıklatın</a:t>
            </a:r>
            <a:endParaRPr lang="en-US" dirty="0"/>
          </a:p>
        </p:txBody>
      </p:sp>
      <p:sp>
        <p:nvSpPr>
          <p:cNvPr id="3" name="Subtitle 2"/>
          <p:cNvSpPr>
            <a:spLocks noGrp="1"/>
          </p:cNvSpPr>
          <p:nvPr>
            <p:ph type="subTitle" idx="1"/>
          </p:nvPr>
        </p:nvSpPr>
        <p:spPr>
          <a:xfrm>
            <a:off x="2215045" y="5979196"/>
            <a:ext cx="8045373" cy="742279"/>
          </a:xfrm>
        </p:spPr>
        <p:txBody>
          <a:bodyPr anchor="t">
            <a:normAutofit/>
          </a:bodyPr>
          <a:lstStyle>
            <a:lvl1pPr marL="0" indent="0" algn="ctr">
              <a:lnSpc>
                <a:spcPct val="100000"/>
              </a:lnSpc>
              <a:buNone/>
              <a:defRPr sz="2000" b="1" i="0" cap="all" spc="4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tr-TR" smtClean="0"/>
              <a:t>Asıl alt başlık stilini düzenlemek için tıklayın</a:t>
            </a:r>
            <a:endParaRPr lang="en-US" dirty="0"/>
          </a:p>
        </p:txBody>
      </p:sp>
      <p:sp>
        <p:nvSpPr>
          <p:cNvPr id="4" name="Date Placeholder 3"/>
          <p:cNvSpPr>
            <a:spLocks noGrp="1"/>
          </p:cNvSpPr>
          <p:nvPr>
            <p:ph type="dt" sz="half" idx="10"/>
          </p:nvPr>
        </p:nvSpPr>
        <p:spPr>
          <a:xfrm>
            <a:off x="1078523" y="6375679"/>
            <a:ext cx="2329722" cy="348462"/>
          </a:xfrm>
        </p:spPr>
        <p:txBody>
          <a:bodyPr/>
          <a:lstStyle>
            <a:lvl1pPr>
              <a:defRPr baseline="0">
                <a:solidFill>
                  <a:schemeClr val="accent1">
                    <a:lumMod val="50000"/>
                  </a:schemeClr>
                </a:solidFill>
              </a:defRPr>
            </a:lvl1pPr>
          </a:lstStyle>
          <a:p>
            <a:fld id="{1ED59F71-CE6A-4BCC-AD12-0FB987996742}" type="datetimeFigureOut">
              <a:rPr lang="tr-TR" smtClean="0"/>
              <a:t>21.10.2022</a:t>
            </a:fld>
            <a:endParaRPr lang="tr-TR"/>
          </a:p>
        </p:txBody>
      </p:sp>
      <p:sp>
        <p:nvSpPr>
          <p:cNvPr id="5" name="Footer Placeholder 4"/>
          <p:cNvSpPr>
            <a:spLocks noGrp="1"/>
          </p:cNvSpPr>
          <p:nvPr>
            <p:ph type="ftr" sz="quarter" idx="11"/>
          </p:nvPr>
        </p:nvSpPr>
        <p:spPr>
          <a:xfrm>
            <a:off x="4180332" y="6375679"/>
            <a:ext cx="4114800" cy="345796"/>
          </a:xfrm>
        </p:spPr>
        <p:txBody>
          <a:bodyPr/>
          <a:lstStyle>
            <a:lvl1pPr>
              <a:defRPr baseline="0">
                <a:solidFill>
                  <a:schemeClr val="accent1">
                    <a:lumMod val="50000"/>
                  </a:schemeClr>
                </a:solidFill>
              </a:defRPr>
            </a:lvl1pPr>
          </a:lstStyle>
          <a:p>
            <a:endParaRPr lang="tr-TR"/>
          </a:p>
        </p:txBody>
      </p:sp>
      <p:sp>
        <p:nvSpPr>
          <p:cNvPr id="6" name="Slide Number Placeholder 5"/>
          <p:cNvSpPr>
            <a:spLocks noGrp="1"/>
          </p:cNvSpPr>
          <p:nvPr>
            <p:ph type="sldNum" sz="quarter" idx="12"/>
          </p:nvPr>
        </p:nvSpPr>
        <p:spPr>
          <a:xfrm>
            <a:off x="9067218" y="6375679"/>
            <a:ext cx="2329723" cy="345796"/>
          </a:xfrm>
        </p:spPr>
        <p:txBody>
          <a:bodyPr/>
          <a:lstStyle>
            <a:lvl1pPr>
              <a:defRPr baseline="0">
                <a:solidFill>
                  <a:schemeClr val="accent1">
                    <a:lumMod val="50000"/>
                  </a:schemeClr>
                </a:solidFill>
              </a:defRPr>
            </a:lvl1pPr>
          </a:lstStyle>
          <a:p>
            <a:fld id="{2F3B1650-FFA8-4392-AE70-8B0A2CCDAD55}" type="slidenum">
              <a:rPr lang="tr-TR" smtClean="0"/>
              <a:t>‹#›</a:t>
            </a:fld>
            <a:endParaRPr lang="tr-TR"/>
          </a:p>
        </p:txBody>
      </p:sp>
      <p:sp>
        <p:nvSpPr>
          <p:cNvPr id="13" name="Rectangle 12" title="left edge border"/>
          <p:cNvSpPr/>
          <p:nvPr/>
        </p:nvSpPr>
        <p:spPr>
          <a:xfrm>
            <a:off x="0" y="0"/>
            <a:ext cx="28346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4734001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ve Dikey Meti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dirty="0"/>
          </a:p>
        </p:txBody>
      </p:sp>
      <p:sp>
        <p:nvSpPr>
          <p:cNvPr id="3" name="Vertical Text Placeholder 2"/>
          <p:cNvSpPr>
            <a:spLocks noGrp="1"/>
          </p:cNvSpPr>
          <p:nvPr>
            <p:ph type="body" orient="vert" idx="1"/>
          </p:nvPr>
        </p:nvSpPr>
        <p:spPr/>
        <p:txBody>
          <a:bodyPr vert="eaVert"/>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10"/>
          </p:nvPr>
        </p:nvSpPr>
        <p:spPr/>
        <p:txBody>
          <a:bodyPr/>
          <a:lstStyle/>
          <a:p>
            <a:fld id="{1ED59F71-CE6A-4BCC-AD12-0FB987996742}" type="datetimeFigureOut">
              <a:rPr lang="tr-TR" smtClean="0"/>
              <a:t>21.10.2022</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2F3B1650-FFA8-4392-AE70-8B0A2CCDAD55}" type="slidenum">
              <a:rPr lang="tr-TR" smtClean="0"/>
              <a:t>‹#›</a:t>
            </a:fld>
            <a:endParaRPr lang="tr-TR"/>
          </a:p>
        </p:txBody>
      </p:sp>
    </p:spTree>
    <p:extLst>
      <p:ext uri="{BB962C8B-B14F-4D97-AF65-F5344CB8AC3E}">
        <p14:creationId xmlns:p14="http://schemas.microsoft.com/office/powerpoint/2010/main" val="23933057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066321" y="382386"/>
            <a:ext cx="1492132" cy="5600404"/>
          </a:xfrm>
        </p:spPr>
        <p:txBody>
          <a:bodyPr vert="eaVert"/>
          <a:lstStyle/>
          <a:p>
            <a:r>
              <a:rPr lang="tr-TR" smtClean="0"/>
              <a:t>Asıl başlık stili için tıklatın</a:t>
            </a:r>
            <a:endParaRPr lang="en-US" dirty="0"/>
          </a:p>
        </p:txBody>
      </p:sp>
      <p:sp>
        <p:nvSpPr>
          <p:cNvPr id="3" name="Vertical Text Placeholder 2"/>
          <p:cNvSpPr>
            <a:spLocks noGrp="1"/>
          </p:cNvSpPr>
          <p:nvPr>
            <p:ph type="body" orient="vert" idx="1"/>
          </p:nvPr>
        </p:nvSpPr>
        <p:spPr>
          <a:xfrm>
            <a:off x="1257300" y="382385"/>
            <a:ext cx="8392585" cy="5600405"/>
          </a:xfrm>
        </p:spPr>
        <p:txBody>
          <a:bodyPr vert="eaVert"/>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10"/>
          </p:nvPr>
        </p:nvSpPr>
        <p:spPr/>
        <p:txBody>
          <a:bodyPr/>
          <a:lstStyle/>
          <a:p>
            <a:fld id="{1ED59F71-CE6A-4BCC-AD12-0FB987996742}" type="datetimeFigureOut">
              <a:rPr lang="tr-TR" smtClean="0"/>
              <a:t>21.10.2022</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2F3B1650-FFA8-4392-AE70-8B0A2CCDAD55}" type="slidenum">
              <a:rPr lang="tr-TR" smtClean="0"/>
              <a:t>‹#›</a:t>
            </a:fld>
            <a:endParaRPr lang="tr-TR"/>
          </a:p>
        </p:txBody>
      </p:sp>
    </p:spTree>
    <p:extLst>
      <p:ext uri="{BB962C8B-B14F-4D97-AF65-F5344CB8AC3E}">
        <p14:creationId xmlns:p14="http://schemas.microsoft.com/office/powerpoint/2010/main" val="5079894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dirty="0"/>
          </a:p>
        </p:txBody>
      </p:sp>
      <p:sp>
        <p:nvSpPr>
          <p:cNvPr id="3" name="Content Placeholder 2"/>
          <p:cNvSpPr>
            <a:spLocks noGrp="1"/>
          </p:cNvSpPr>
          <p:nvPr>
            <p:ph idx="1"/>
          </p:nvPr>
        </p:nvSpPr>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10"/>
          </p:nvPr>
        </p:nvSpPr>
        <p:spPr/>
        <p:txBody>
          <a:bodyPr/>
          <a:lstStyle/>
          <a:p>
            <a:fld id="{1ED59F71-CE6A-4BCC-AD12-0FB987996742}" type="datetimeFigureOut">
              <a:rPr lang="tr-TR" smtClean="0"/>
              <a:t>21.10.2022</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2F3B1650-FFA8-4392-AE70-8B0A2CCDAD55}" type="slidenum">
              <a:rPr lang="tr-TR" smtClean="0"/>
              <a:t>‹#›</a:t>
            </a:fld>
            <a:endParaRPr lang="tr-TR"/>
          </a:p>
        </p:txBody>
      </p:sp>
    </p:spTree>
    <p:extLst>
      <p:ext uri="{BB962C8B-B14F-4D97-AF65-F5344CB8AC3E}">
        <p14:creationId xmlns:p14="http://schemas.microsoft.com/office/powerpoint/2010/main" val="6511181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Bölüm Üstbilgisi">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42929" y="1073888"/>
            <a:ext cx="8187071" cy="4064627"/>
          </a:xfrm>
        </p:spPr>
        <p:txBody>
          <a:bodyPr anchor="b">
            <a:normAutofit/>
          </a:bodyPr>
          <a:lstStyle>
            <a:lvl1pPr>
              <a:defRPr sz="8400" spc="800" baseline="0">
                <a:solidFill>
                  <a:schemeClr val="tx2"/>
                </a:solidFill>
              </a:defRPr>
            </a:lvl1pPr>
          </a:lstStyle>
          <a:p>
            <a:r>
              <a:rPr lang="tr-TR" smtClean="0"/>
              <a:t>Asıl başlık stili için tıklatın</a:t>
            </a:r>
            <a:endParaRPr lang="en-US" dirty="0"/>
          </a:p>
        </p:txBody>
      </p:sp>
      <p:sp>
        <p:nvSpPr>
          <p:cNvPr id="3" name="Text Placeholder 2"/>
          <p:cNvSpPr>
            <a:spLocks noGrp="1"/>
          </p:cNvSpPr>
          <p:nvPr>
            <p:ph type="body" idx="1"/>
          </p:nvPr>
        </p:nvSpPr>
        <p:spPr>
          <a:xfrm>
            <a:off x="3242930" y="5159781"/>
            <a:ext cx="7017488" cy="951135"/>
          </a:xfrm>
        </p:spPr>
        <p:txBody>
          <a:bodyPr>
            <a:normAutofit/>
          </a:bodyPr>
          <a:lstStyle>
            <a:lvl1pPr marL="0" indent="0">
              <a:lnSpc>
                <a:spcPct val="100000"/>
              </a:lnSpc>
              <a:buNone/>
              <a:defRPr sz="2000" b="1" i="0" cap="all" spc="400" baseline="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tr-TR" smtClean="0"/>
              <a:t>Asıl metin stillerini düzenle</a:t>
            </a:r>
          </a:p>
        </p:txBody>
      </p:sp>
      <p:sp>
        <p:nvSpPr>
          <p:cNvPr id="4" name="Date Placeholder 3"/>
          <p:cNvSpPr>
            <a:spLocks noGrp="1"/>
          </p:cNvSpPr>
          <p:nvPr>
            <p:ph type="dt" sz="half" idx="10"/>
          </p:nvPr>
        </p:nvSpPr>
        <p:spPr>
          <a:xfrm>
            <a:off x="3236546" y="6375679"/>
            <a:ext cx="1493947" cy="348462"/>
          </a:xfrm>
        </p:spPr>
        <p:txBody>
          <a:bodyPr/>
          <a:lstStyle>
            <a:lvl1pPr>
              <a:defRPr baseline="0">
                <a:solidFill>
                  <a:schemeClr val="tx2"/>
                </a:solidFill>
              </a:defRPr>
            </a:lvl1pPr>
          </a:lstStyle>
          <a:p>
            <a:fld id="{1ED59F71-CE6A-4BCC-AD12-0FB987996742}" type="datetimeFigureOut">
              <a:rPr lang="tr-TR" smtClean="0"/>
              <a:t>21.10.2022</a:t>
            </a:fld>
            <a:endParaRPr lang="tr-TR"/>
          </a:p>
        </p:txBody>
      </p:sp>
      <p:sp>
        <p:nvSpPr>
          <p:cNvPr id="5" name="Footer Placeholder 4"/>
          <p:cNvSpPr>
            <a:spLocks noGrp="1"/>
          </p:cNvSpPr>
          <p:nvPr>
            <p:ph type="ftr" sz="quarter" idx="11"/>
          </p:nvPr>
        </p:nvSpPr>
        <p:spPr>
          <a:xfrm>
            <a:off x="5279064" y="6375679"/>
            <a:ext cx="4114800" cy="345796"/>
          </a:xfrm>
        </p:spPr>
        <p:txBody>
          <a:bodyPr/>
          <a:lstStyle>
            <a:lvl1pPr>
              <a:defRPr baseline="0">
                <a:solidFill>
                  <a:schemeClr val="tx2"/>
                </a:solidFill>
              </a:defRPr>
            </a:lvl1pPr>
          </a:lstStyle>
          <a:p>
            <a:endParaRPr lang="tr-TR"/>
          </a:p>
        </p:txBody>
      </p:sp>
      <p:sp>
        <p:nvSpPr>
          <p:cNvPr id="6" name="Slide Number Placeholder 5"/>
          <p:cNvSpPr>
            <a:spLocks noGrp="1"/>
          </p:cNvSpPr>
          <p:nvPr>
            <p:ph type="sldNum" sz="quarter" idx="12"/>
          </p:nvPr>
        </p:nvSpPr>
        <p:spPr>
          <a:xfrm>
            <a:off x="9942434" y="6375679"/>
            <a:ext cx="1487566" cy="345796"/>
          </a:xfrm>
        </p:spPr>
        <p:txBody>
          <a:bodyPr/>
          <a:lstStyle>
            <a:lvl1pPr>
              <a:defRPr baseline="0">
                <a:solidFill>
                  <a:schemeClr val="tx2"/>
                </a:solidFill>
              </a:defRPr>
            </a:lvl1pPr>
          </a:lstStyle>
          <a:p>
            <a:fld id="{2F3B1650-FFA8-4392-AE70-8B0A2CCDAD55}" type="slidenum">
              <a:rPr lang="tr-TR" smtClean="0"/>
              <a:t>‹#›</a:t>
            </a:fld>
            <a:endParaRPr lang="tr-TR"/>
          </a:p>
        </p:txBody>
      </p:sp>
      <p:grpSp>
        <p:nvGrpSpPr>
          <p:cNvPr id="7" name="Group 6" title="left scallop shape"/>
          <p:cNvGrpSpPr/>
          <p:nvPr/>
        </p:nvGrpSpPr>
        <p:grpSpPr>
          <a:xfrm>
            <a:off x="0" y="0"/>
            <a:ext cx="2814638" cy="6858000"/>
            <a:chOff x="0" y="0"/>
            <a:chExt cx="2814638" cy="6858000"/>
          </a:xfrm>
        </p:grpSpPr>
        <p:sp>
          <p:nvSpPr>
            <p:cNvPr id="11" name="Freeform 6" title="left scallop shape"/>
            <p:cNvSpPr/>
            <p:nvPr/>
          </p:nvSpPr>
          <p:spPr bwMode="auto">
            <a:xfrm>
              <a:off x="0" y="0"/>
              <a:ext cx="2814638"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6" name="Freeform 11" title="left scallop inline"/>
            <p:cNvSpPr/>
            <p:nvPr/>
          </p:nvSpPr>
          <p:spPr bwMode="auto">
            <a:xfrm>
              <a:off x="874382" y="0"/>
              <a:ext cx="1646238"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extLst>
      <p:ext uri="{BB962C8B-B14F-4D97-AF65-F5344CB8AC3E}">
        <p14:creationId xmlns:p14="http://schemas.microsoft.com/office/powerpoint/2010/main" val="3125050615"/>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dirty="0"/>
          </a:p>
        </p:txBody>
      </p:sp>
      <p:sp>
        <p:nvSpPr>
          <p:cNvPr id="3" name="Content Placeholder 2"/>
          <p:cNvSpPr>
            <a:spLocks noGrp="1"/>
          </p:cNvSpPr>
          <p:nvPr>
            <p:ph sz="half" idx="1"/>
          </p:nvPr>
        </p:nvSpPr>
        <p:spPr>
          <a:xfrm>
            <a:off x="1257300" y="2286000"/>
            <a:ext cx="4800600" cy="3619500"/>
          </a:xfrm>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Content Placeholder 3"/>
          <p:cNvSpPr>
            <a:spLocks noGrp="1"/>
          </p:cNvSpPr>
          <p:nvPr>
            <p:ph sz="half" idx="2"/>
          </p:nvPr>
        </p:nvSpPr>
        <p:spPr>
          <a:xfrm>
            <a:off x="6647796" y="2286000"/>
            <a:ext cx="4800600" cy="3619500"/>
          </a:xfrm>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5" name="Date Placeholder 4"/>
          <p:cNvSpPr>
            <a:spLocks noGrp="1"/>
          </p:cNvSpPr>
          <p:nvPr>
            <p:ph type="dt" sz="half" idx="10"/>
          </p:nvPr>
        </p:nvSpPr>
        <p:spPr/>
        <p:txBody>
          <a:bodyPr/>
          <a:lstStyle/>
          <a:p>
            <a:fld id="{1ED59F71-CE6A-4BCC-AD12-0FB987996742}" type="datetimeFigureOut">
              <a:rPr lang="tr-TR" smtClean="0"/>
              <a:t>21.10.2022</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p>
            <a:fld id="{2F3B1650-FFA8-4392-AE70-8B0A2CCDAD55}" type="slidenum">
              <a:rPr lang="tr-TR" smtClean="0"/>
              <a:t>‹#›</a:t>
            </a:fld>
            <a:endParaRPr lang="tr-TR"/>
          </a:p>
        </p:txBody>
      </p:sp>
    </p:spTree>
    <p:extLst>
      <p:ext uri="{BB962C8B-B14F-4D97-AF65-F5344CB8AC3E}">
        <p14:creationId xmlns:p14="http://schemas.microsoft.com/office/powerpoint/2010/main" val="1988273571"/>
      </p:ext>
    </p:extLst>
  </p:cSld>
  <p:clrMapOvr>
    <a:masterClrMapping/>
  </p:clrMapOvr>
  <p:extLst mod="1">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Title 1"/>
          <p:cNvSpPr>
            <a:spLocks noGrp="1"/>
          </p:cNvSpPr>
          <p:nvPr>
            <p:ph type="title"/>
          </p:nvPr>
        </p:nvSpPr>
        <p:spPr>
          <a:xfrm>
            <a:off x="1252728" y="381000"/>
            <a:ext cx="10172700" cy="1493517"/>
          </a:xfrm>
        </p:spPr>
        <p:txBody>
          <a:bodyPr/>
          <a:lstStyle/>
          <a:p>
            <a:r>
              <a:rPr lang="tr-TR" smtClean="0"/>
              <a:t>Asıl başlık stili için tıklatın</a:t>
            </a:r>
            <a:endParaRPr lang="en-US" dirty="0"/>
          </a:p>
        </p:txBody>
      </p:sp>
      <p:sp>
        <p:nvSpPr>
          <p:cNvPr id="3" name="Text Placeholder 2"/>
          <p:cNvSpPr>
            <a:spLocks noGrp="1"/>
          </p:cNvSpPr>
          <p:nvPr>
            <p:ph type="body" idx="1"/>
          </p:nvPr>
        </p:nvSpPr>
        <p:spPr>
          <a:xfrm>
            <a:off x="1251678"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a:t>
            </a:r>
          </a:p>
        </p:txBody>
      </p:sp>
      <p:sp>
        <p:nvSpPr>
          <p:cNvPr id="4" name="Content Placeholder 3"/>
          <p:cNvSpPr>
            <a:spLocks noGrp="1"/>
          </p:cNvSpPr>
          <p:nvPr>
            <p:ph sz="half" idx="2"/>
          </p:nvPr>
        </p:nvSpPr>
        <p:spPr>
          <a:xfrm>
            <a:off x="1257300" y="2909102"/>
            <a:ext cx="4800600" cy="2996398"/>
          </a:xfrm>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5" name="Text Placeholder 4"/>
          <p:cNvSpPr>
            <a:spLocks noGrp="1"/>
          </p:cNvSpPr>
          <p:nvPr>
            <p:ph type="body" sz="quarter" idx="3"/>
          </p:nvPr>
        </p:nvSpPr>
        <p:spPr>
          <a:xfrm>
            <a:off x="6633864"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a:t>
            </a:r>
          </a:p>
        </p:txBody>
      </p:sp>
      <p:sp>
        <p:nvSpPr>
          <p:cNvPr id="6" name="Content Placeholder 5"/>
          <p:cNvSpPr>
            <a:spLocks noGrp="1"/>
          </p:cNvSpPr>
          <p:nvPr>
            <p:ph sz="quarter" idx="4"/>
          </p:nvPr>
        </p:nvSpPr>
        <p:spPr>
          <a:xfrm>
            <a:off x="6633864" y="2909102"/>
            <a:ext cx="4800600" cy="2996398"/>
          </a:xfrm>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7" name="Date Placeholder 6"/>
          <p:cNvSpPr>
            <a:spLocks noGrp="1"/>
          </p:cNvSpPr>
          <p:nvPr>
            <p:ph type="dt" sz="half" idx="10"/>
          </p:nvPr>
        </p:nvSpPr>
        <p:spPr/>
        <p:txBody>
          <a:bodyPr/>
          <a:lstStyle/>
          <a:p>
            <a:fld id="{1ED59F71-CE6A-4BCC-AD12-0FB987996742}" type="datetimeFigureOut">
              <a:rPr lang="tr-TR" smtClean="0"/>
              <a:t>21.10.2022</a:t>
            </a:fld>
            <a:endParaRPr lang="tr-TR"/>
          </a:p>
        </p:txBody>
      </p:sp>
      <p:sp>
        <p:nvSpPr>
          <p:cNvPr id="8" name="Footer Placeholder 7"/>
          <p:cNvSpPr>
            <a:spLocks noGrp="1"/>
          </p:cNvSpPr>
          <p:nvPr>
            <p:ph type="ftr" sz="quarter" idx="11"/>
          </p:nvPr>
        </p:nvSpPr>
        <p:spPr/>
        <p:txBody>
          <a:bodyPr/>
          <a:lstStyle/>
          <a:p>
            <a:endParaRPr lang="tr-TR"/>
          </a:p>
        </p:txBody>
      </p:sp>
      <p:sp>
        <p:nvSpPr>
          <p:cNvPr id="9" name="Slide Number Placeholder 8"/>
          <p:cNvSpPr>
            <a:spLocks noGrp="1"/>
          </p:cNvSpPr>
          <p:nvPr>
            <p:ph type="sldNum" sz="quarter" idx="12"/>
          </p:nvPr>
        </p:nvSpPr>
        <p:spPr/>
        <p:txBody>
          <a:bodyPr/>
          <a:lstStyle/>
          <a:p>
            <a:fld id="{2F3B1650-FFA8-4392-AE70-8B0A2CCDAD55}" type="slidenum">
              <a:rPr lang="tr-TR" smtClean="0"/>
              <a:t>‹#›</a:t>
            </a:fld>
            <a:endParaRPr lang="tr-TR"/>
          </a:p>
        </p:txBody>
      </p:sp>
    </p:spTree>
    <p:extLst>
      <p:ext uri="{BB962C8B-B14F-4D97-AF65-F5344CB8AC3E}">
        <p14:creationId xmlns:p14="http://schemas.microsoft.com/office/powerpoint/2010/main" val="3488991850"/>
      </p:ext>
    </p:extLst>
  </p:cSld>
  <p:clrMapOvr>
    <a:masterClrMapping/>
  </p:clrMapOvr>
  <p:extLst mod="1">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dirty="0"/>
          </a:p>
        </p:txBody>
      </p:sp>
      <p:sp>
        <p:nvSpPr>
          <p:cNvPr id="3" name="Date Placeholder 2"/>
          <p:cNvSpPr>
            <a:spLocks noGrp="1"/>
          </p:cNvSpPr>
          <p:nvPr>
            <p:ph type="dt" sz="half" idx="10"/>
          </p:nvPr>
        </p:nvSpPr>
        <p:spPr/>
        <p:txBody>
          <a:bodyPr/>
          <a:lstStyle/>
          <a:p>
            <a:fld id="{1ED59F71-CE6A-4BCC-AD12-0FB987996742}" type="datetimeFigureOut">
              <a:rPr lang="tr-TR" smtClean="0"/>
              <a:t>21.10.2022</a:t>
            </a:fld>
            <a:endParaRPr lang="tr-TR"/>
          </a:p>
        </p:txBody>
      </p:sp>
      <p:sp>
        <p:nvSpPr>
          <p:cNvPr id="4" name="Footer Placeholder 3"/>
          <p:cNvSpPr>
            <a:spLocks noGrp="1"/>
          </p:cNvSpPr>
          <p:nvPr>
            <p:ph type="ftr" sz="quarter" idx="11"/>
          </p:nvPr>
        </p:nvSpPr>
        <p:spPr/>
        <p:txBody>
          <a:bodyPr/>
          <a:lstStyle/>
          <a:p>
            <a:endParaRPr lang="tr-TR"/>
          </a:p>
        </p:txBody>
      </p:sp>
      <p:sp>
        <p:nvSpPr>
          <p:cNvPr id="5" name="Slide Number Placeholder 4"/>
          <p:cNvSpPr>
            <a:spLocks noGrp="1"/>
          </p:cNvSpPr>
          <p:nvPr>
            <p:ph type="sldNum" sz="quarter" idx="12"/>
          </p:nvPr>
        </p:nvSpPr>
        <p:spPr/>
        <p:txBody>
          <a:bodyPr/>
          <a:lstStyle/>
          <a:p>
            <a:fld id="{2F3B1650-FFA8-4392-AE70-8B0A2CCDAD55}" type="slidenum">
              <a:rPr lang="tr-TR" smtClean="0"/>
              <a:t>‹#›</a:t>
            </a:fld>
            <a:endParaRPr lang="tr-TR"/>
          </a:p>
        </p:txBody>
      </p:sp>
    </p:spTree>
    <p:extLst>
      <p:ext uri="{BB962C8B-B14F-4D97-AF65-F5344CB8AC3E}">
        <p14:creationId xmlns:p14="http://schemas.microsoft.com/office/powerpoint/2010/main" val="29631489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ED59F71-CE6A-4BCC-AD12-0FB987996742}" type="datetimeFigureOut">
              <a:rPr lang="tr-TR" smtClean="0"/>
              <a:t>21.10.2022</a:t>
            </a:fld>
            <a:endParaRPr lang="tr-TR"/>
          </a:p>
        </p:txBody>
      </p:sp>
      <p:sp>
        <p:nvSpPr>
          <p:cNvPr id="3" name="Footer Placeholder 2"/>
          <p:cNvSpPr>
            <a:spLocks noGrp="1"/>
          </p:cNvSpPr>
          <p:nvPr>
            <p:ph type="ftr" sz="quarter" idx="11"/>
          </p:nvPr>
        </p:nvSpPr>
        <p:spPr/>
        <p:txBody>
          <a:bodyPr/>
          <a:lstStyle/>
          <a:p>
            <a:endParaRPr lang="tr-TR"/>
          </a:p>
        </p:txBody>
      </p:sp>
      <p:sp>
        <p:nvSpPr>
          <p:cNvPr id="4" name="Slide Number Placeholder 3"/>
          <p:cNvSpPr>
            <a:spLocks noGrp="1"/>
          </p:cNvSpPr>
          <p:nvPr>
            <p:ph type="sldNum" sz="quarter" idx="12"/>
          </p:nvPr>
        </p:nvSpPr>
        <p:spPr/>
        <p:txBody>
          <a:bodyPr/>
          <a:lstStyle/>
          <a:p>
            <a:fld id="{2F3B1650-FFA8-4392-AE70-8B0A2CCDAD55}" type="slidenum">
              <a:rPr lang="tr-TR" smtClean="0"/>
              <a:t>‹#›</a:t>
            </a:fld>
            <a:endParaRPr lang="tr-TR"/>
          </a:p>
        </p:txBody>
      </p:sp>
    </p:spTree>
    <p:extLst>
      <p:ext uri="{BB962C8B-B14F-4D97-AF65-F5344CB8AC3E}">
        <p14:creationId xmlns:p14="http://schemas.microsoft.com/office/powerpoint/2010/main" val="17183956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Başlıklı İçerik">
    <p:spTree>
      <p:nvGrpSpPr>
        <p:cNvPr id="1" name=""/>
        <p:cNvGrpSpPr/>
        <p:nvPr/>
      </p:nvGrpSpPr>
      <p:grpSpPr>
        <a:xfrm>
          <a:off x="0" y="0"/>
          <a:ext cx="0" cy="0"/>
          <a:chOff x="0" y="0"/>
          <a:chExt cx="0" cy="0"/>
        </a:xfrm>
      </p:grpSpPr>
      <p:sp>
        <p:nvSpPr>
          <p:cNvPr id="17"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8337884" y="457199"/>
            <a:ext cx="3092115" cy="1196671"/>
          </a:xfrm>
        </p:spPr>
        <p:txBody>
          <a:bodyPr anchor="b">
            <a:normAutofit/>
          </a:bodyPr>
          <a:lstStyle>
            <a:lvl1pPr>
              <a:lnSpc>
                <a:spcPct val="100000"/>
              </a:lnSpc>
              <a:defRPr sz="1900" b="1" i="0" cap="all" spc="300" baseline="0">
                <a:solidFill>
                  <a:schemeClr val="accent1"/>
                </a:solidFill>
                <a:latin typeface="+mn-lt"/>
              </a:defRPr>
            </a:lvl1pPr>
          </a:lstStyle>
          <a:p>
            <a:r>
              <a:rPr lang="tr-TR" smtClean="0"/>
              <a:t>Asıl başlık stili için tıklatın</a:t>
            </a:r>
            <a:endParaRPr lang="en-US" dirty="0"/>
          </a:p>
        </p:txBody>
      </p:sp>
      <p:sp>
        <p:nvSpPr>
          <p:cNvPr id="3" name="Content Placeholder 2"/>
          <p:cNvSpPr>
            <a:spLocks noGrp="1"/>
          </p:cNvSpPr>
          <p:nvPr>
            <p:ph idx="1"/>
          </p:nvPr>
        </p:nvSpPr>
        <p:spPr>
          <a:xfrm>
            <a:off x="765051" y="920377"/>
            <a:ext cx="6158418" cy="49851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Text Placeholder 3"/>
          <p:cNvSpPr>
            <a:spLocks noGrp="1"/>
          </p:cNvSpPr>
          <p:nvPr>
            <p:ph type="body" sz="half" idx="2"/>
          </p:nvPr>
        </p:nvSpPr>
        <p:spPr>
          <a:xfrm>
            <a:off x="8337885" y="1741336"/>
            <a:ext cx="3092115"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smtClean="0"/>
              <a:t>Asıl metin stillerini düzenle</a:t>
            </a:r>
          </a:p>
        </p:txBody>
      </p:sp>
      <p:sp>
        <p:nvSpPr>
          <p:cNvPr id="5" name="Date Placeholder 4"/>
          <p:cNvSpPr>
            <a:spLocks noGrp="1"/>
          </p:cNvSpPr>
          <p:nvPr>
            <p:ph type="dt" sz="half" idx="10"/>
          </p:nvPr>
        </p:nvSpPr>
        <p:spPr>
          <a:xfrm>
            <a:off x="765051" y="6375679"/>
            <a:ext cx="1233355" cy="348462"/>
          </a:xfrm>
        </p:spPr>
        <p:txBody>
          <a:bodyPr/>
          <a:lstStyle/>
          <a:p>
            <a:fld id="{1ED59F71-CE6A-4BCC-AD12-0FB987996742}" type="datetimeFigureOut">
              <a:rPr lang="tr-TR" smtClean="0"/>
              <a:t>21.10.2022</a:t>
            </a:fld>
            <a:endParaRPr lang="tr-TR"/>
          </a:p>
        </p:txBody>
      </p:sp>
      <p:sp>
        <p:nvSpPr>
          <p:cNvPr id="6" name="Footer Placeholder 5"/>
          <p:cNvSpPr>
            <a:spLocks noGrp="1"/>
          </p:cNvSpPr>
          <p:nvPr>
            <p:ph type="ftr" sz="quarter" idx="11"/>
          </p:nvPr>
        </p:nvSpPr>
        <p:spPr>
          <a:xfrm>
            <a:off x="2103620" y="6375679"/>
            <a:ext cx="3482179" cy="345796"/>
          </a:xfrm>
        </p:spPr>
        <p:txBody>
          <a:bodyPr/>
          <a:lstStyle/>
          <a:p>
            <a:endParaRPr lang="tr-TR"/>
          </a:p>
        </p:txBody>
      </p:sp>
      <p:sp>
        <p:nvSpPr>
          <p:cNvPr id="7" name="Slide Number Placeholder 6"/>
          <p:cNvSpPr>
            <a:spLocks noGrp="1"/>
          </p:cNvSpPr>
          <p:nvPr>
            <p:ph type="sldNum" sz="quarter" idx="12"/>
          </p:nvPr>
        </p:nvSpPr>
        <p:spPr>
          <a:xfrm>
            <a:off x="5691014" y="6375679"/>
            <a:ext cx="1232456" cy="345796"/>
          </a:xfrm>
        </p:spPr>
        <p:txBody>
          <a:bodyPr/>
          <a:lstStyle/>
          <a:p>
            <a:fld id="{2F3B1650-FFA8-4392-AE70-8B0A2CCDAD55}" type="slidenum">
              <a:rPr lang="tr-TR" smtClean="0"/>
              <a:t>‹#›</a:t>
            </a:fld>
            <a:endParaRPr lang="tr-TR"/>
          </a:p>
        </p:txBody>
      </p:sp>
      <p:sp>
        <p:nvSpPr>
          <p:cNvPr id="8" name="Rectangle 7"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908560371"/>
      </p:ext>
    </p:extLst>
  </p:cSld>
  <p:clrMapOvr>
    <a:masterClrMapping/>
  </p:clrMapOvr>
  <p:extLst mod="1">
    <p:ext uri="{DCECCB84-F9BA-43D5-87BE-67443E8EF086}">
      <p15:sldGuideLst xmlns:p15="http://schemas.microsoft.com/office/powerpoint/2012/main">
        <p15:guide id="1" orient="horz" pos="696">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Başlıklı Resim">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83464" y="0"/>
            <a:ext cx="7355585"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tr-TR" smtClean="0"/>
              <a:t>Resim eklemek için simgeyi tıklatın</a:t>
            </a:r>
            <a:endParaRPr lang="en-US" dirty="0"/>
          </a:p>
        </p:txBody>
      </p:sp>
      <p:sp>
        <p:nvSpPr>
          <p:cNvPr id="11"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7883" y="457200"/>
            <a:ext cx="3092117" cy="1196670"/>
          </a:xfrm>
        </p:spPr>
        <p:txBody>
          <a:bodyPr anchor="b">
            <a:normAutofit/>
          </a:bodyPr>
          <a:lstStyle>
            <a:lvl1pPr>
              <a:lnSpc>
                <a:spcPct val="100000"/>
              </a:lnSpc>
              <a:defRPr sz="1900" b="1" i="0" spc="300" baseline="0">
                <a:solidFill>
                  <a:schemeClr val="accent1"/>
                </a:solidFill>
                <a:latin typeface="+mn-lt"/>
              </a:defRPr>
            </a:lvl1pPr>
          </a:lstStyle>
          <a:p>
            <a:r>
              <a:rPr lang="tr-TR" smtClean="0"/>
              <a:t>Asıl başlık stili için tıklatın</a:t>
            </a:r>
            <a:endParaRPr lang="en-US" dirty="0"/>
          </a:p>
        </p:txBody>
      </p:sp>
      <p:sp>
        <p:nvSpPr>
          <p:cNvPr id="4" name="Text Placeholder 3"/>
          <p:cNvSpPr>
            <a:spLocks noGrp="1"/>
          </p:cNvSpPr>
          <p:nvPr>
            <p:ph type="body" sz="half" idx="2"/>
          </p:nvPr>
        </p:nvSpPr>
        <p:spPr>
          <a:xfrm>
            <a:off x="8337883" y="1741336"/>
            <a:ext cx="3092117"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smtClean="0"/>
              <a:t>Asıl metin stillerini düzenle</a:t>
            </a:r>
          </a:p>
        </p:txBody>
      </p:sp>
      <p:sp>
        <p:nvSpPr>
          <p:cNvPr id="5" name="Date Placeholder 4"/>
          <p:cNvSpPr>
            <a:spLocks noGrp="1"/>
          </p:cNvSpPr>
          <p:nvPr>
            <p:ph type="dt" sz="half" idx="10"/>
          </p:nvPr>
        </p:nvSpPr>
        <p:spPr>
          <a:xfrm>
            <a:off x="765950" y="6375679"/>
            <a:ext cx="1232456" cy="348462"/>
          </a:xfrm>
        </p:spPr>
        <p:txBody>
          <a:bodyPr/>
          <a:lstStyle/>
          <a:p>
            <a:fld id="{1ED59F71-CE6A-4BCC-AD12-0FB987996742}" type="datetimeFigureOut">
              <a:rPr lang="tr-TR" smtClean="0"/>
              <a:t>21.10.2022</a:t>
            </a:fld>
            <a:endParaRPr lang="tr-TR"/>
          </a:p>
        </p:txBody>
      </p:sp>
      <p:sp>
        <p:nvSpPr>
          <p:cNvPr id="6" name="Footer Placeholder 5"/>
          <p:cNvSpPr>
            <a:spLocks noGrp="1"/>
          </p:cNvSpPr>
          <p:nvPr>
            <p:ph type="ftr" sz="quarter" idx="11"/>
          </p:nvPr>
        </p:nvSpPr>
        <p:spPr>
          <a:xfrm>
            <a:off x="2103621" y="6375679"/>
            <a:ext cx="3482178" cy="345796"/>
          </a:xfrm>
        </p:spPr>
        <p:txBody>
          <a:bodyPr/>
          <a:lstStyle/>
          <a:p>
            <a:endParaRPr lang="tr-TR"/>
          </a:p>
        </p:txBody>
      </p:sp>
      <p:sp>
        <p:nvSpPr>
          <p:cNvPr id="7" name="Slide Number Placeholder 6"/>
          <p:cNvSpPr>
            <a:spLocks noGrp="1"/>
          </p:cNvSpPr>
          <p:nvPr>
            <p:ph type="sldNum" sz="quarter" idx="12"/>
          </p:nvPr>
        </p:nvSpPr>
        <p:spPr>
          <a:xfrm>
            <a:off x="5687568" y="6375679"/>
            <a:ext cx="1234440" cy="345796"/>
          </a:xfrm>
        </p:spPr>
        <p:txBody>
          <a:bodyPr/>
          <a:lstStyle/>
          <a:p>
            <a:fld id="{2F3B1650-FFA8-4392-AE70-8B0A2CCDAD55}" type="slidenum">
              <a:rPr lang="tr-TR" smtClean="0"/>
              <a:t>‹#›</a:t>
            </a:fld>
            <a:endParaRPr lang="tr-TR"/>
          </a:p>
        </p:txBody>
      </p:sp>
    </p:spTree>
    <p:extLst>
      <p:ext uri="{BB962C8B-B14F-4D97-AF65-F5344CB8AC3E}">
        <p14:creationId xmlns:p14="http://schemas.microsoft.com/office/powerpoint/2010/main" val="28174030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1678" y="382385"/>
            <a:ext cx="10178322" cy="1492132"/>
          </a:xfrm>
          <a:prstGeom prst="rect">
            <a:avLst/>
          </a:prstGeom>
        </p:spPr>
        <p:txBody>
          <a:bodyPr vert="horz" lIns="91440" tIns="45720" rIns="91440" bIns="45720" rtlCol="0" anchor="t">
            <a:normAutofit/>
          </a:bodyPr>
          <a:lstStyle/>
          <a:p>
            <a:r xmlns:a="http://schemas.openxmlformats.org/drawingml/2006/main">
              <a:rPr lang="no" smtClean="0"/>
              <a:t>Asıl başlık stili için tıklatın</a:t>
            </a:r>
            <a:endParaRPr xmlns:a="http://schemas.openxmlformats.org/drawingml/2006/main" lang="en-US" dirty="0"/>
          </a:p>
        </p:txBody>
      </p:sp>
      <p:sp>
        <p:nvSpPr>
          <p:cNvPr id="3" name="Text Placeholder 2"/>
          <p:cNvSpPr>
            <a:spLocks noGrp="1"/>
          </p:cNvSpPr>
          <p:nvPr>
            <p:ph type="body" idx="1"/>
          </p:nvPr>
        </p:nvSpPr>
        <p:spPr>
          <a:xfrm>
            <a:off x="1251678" y="2286001"/>
            <a:ext cx="10178322" cy="3593591"/>
          </a:xfrm>
          <a:prstGeom prst="rect">
            <a:avLst/>
          </a:prstGeom>
        </p:spPr>
        <p:txBody>
          <a:bodyPr vert="horz" lIns="91440" tIns="45720" rIns="91440" bIns="45720" rtlCol="0">
            <a:normAutofit/>
          </a:bodyPr>
          <a:lstStyle/>
          <a:p>
            <a:pPr xmlns:a="http://schemas.openxmlformats.org/drawingml/2006/main" lvl="0"/>
            <a:r xmlns:a="http://schemas.openxmlformats.org/drawingml/2006/main">
              <a:rPr lang="no" smtClean="0"/>
              <a:t>Asıl metin stillerini düzenle</a:t>
            </a:r>
          </a:p>
          <a:p>
            <a:pPr xmlns:a="http://schemas.openxmlformats.org/drawingml/2006/main" lvl="1"/>
            <a:r xmlns:a="http://schemas.openxmlformats.org/drawingml/2006/main">
              <a:rPr lang="no" smtClean="0"/>
              <a:t>İkinci düzey</a:t>
            </a:r>
          </a:p>
          <a:p>
            <a:pPr xmlns:a="http://schemas.openxmlformats.org/drawingml/2006/main" lvl="2"/>
            <a:r xmlns:a="http://schemas.openxmlformats.org/drawingml/2006/main">
              <a:rPr lang="no" smtClean="0"/>
              <a:t>Üçüncü düzey</a:t>
            </a:r>
          </a:p>
          <a:p>
            <a:pPr xmlns:a="http://schemas.openxmlformats.org/drawingml/2006/main" lvl="3"/>
            <a:r xmlns:a="http://schemas.openxmlformats.org/drawingml/2006/main">
              <a:rPr lang="no" smtClean="0"/>
              <a:t>Dördüncü düzey</a:t>
            </a:r>
          </a:p>
          <a:p>
            <a:pPr xmlns:a="http://schemas.openxmlformats.org/drawingml/2006/main" lvl="4"/>
            <a:r xmlns:a="http://schemas.openxmlformats.org/drawingml/2006/main">
              <a:rPr lang="no" smtClean="0"/>
              <a:t>Beşinci düzey</a:t>
            </a:r>
            <a:endParaRPr xmlns:a="http://schemas.openxmlformats.org/drawingml/2006/main" lang="en-US" dirty="0"/>
          </a:p>
        </p:txBody>
      </p:sp>
      <p:sp>
        <p:nvSpPr>
          <p:cNvPr id="4" name="Date Placeholder 3"/>
          <p:cNvSpPr>
            <a:spLocks noGrp="1"/>
          </p:cNvSpPr>
          <p:nvPr>
            <p:ph type="dt" sz="half" idx="2"/>
          </p:nvPr>
        </p:nvSpPr>
        <p:spPr>
          <a:xfrm>
            <a:off x="1251678" y="6375679"/>
            <a:ext cx="2329722" cy="348462"/>
          </a:xfrm>
          <a:prstGeom prst="rect">
            <a:avLst/>
          </a:prstGeom>
        </p:spPr>
        <p:txBody>
          <a:bodyPr vert="horz" lIns="91440" tIns="45720" rIns="91440" bIns="45720" rtlCol="0" anchor="ctr"/>
          <a:lstStyle>
            <a:lvl1pPr algn="l">
              <a:defRPr sz="1200">
                <a:solidFill>
                  <a:schemeClr val="tx1">
                    <a:lumMod val="65000"/>
                    <a:lumOff val="35000"/>
                  </a:schemeClr>
                </a:solidFill>
              </a:defRPr>
            </a:lvl1pPr>
          </a:lstStyle>
          <a:p>
            <a:fld id="{1ED59F71-CE6A-4BCC-AD12-0FB987996742}" type="datetimeFigureOut">
              <a:rPr lang="tr-TR" smtClean="0"/>
              <a:t>21.10.2022</a:t>
            </a:fld>
            <a:endParaRPr lang="tr-TR"/>
          </a:p>
        </p:txBody>
      </p:sp>
      <p:sp>
        <p:nvSpPr>
          <p:cNvPr id="5" name="Footer Placeholder 4"/>
          <p:cNvSpPr>
            <a:spLocks noGrp="1"/>
          </p:cNvSpPr>
          <p:nvPr>
            <p:ph type="ftr" sz="quarter" idx="3"/>
          </p:nvPr>
        </p:nvSpPr>
        <p:spPr>
          <a:xfrm>
            <a:off x="4038600" y="6375679"/>
            <a:ext cx="4114800" cy="345796"/>
          </a:xfrm>
          <a:prstGeom prst="rect">
            <a:avLst/>
          </a:prstGeom>
        </p:spPr>
        <p:txBody>
          <a:bodyPr vert="horz" lIns="91440" tIns="45720" rIns="91440" bIns="45720" rtlCol="0" anchor="ctr"/>
          <a:lstStyle>
            <a:lvl1pPr algn="ctr">
              <a:defRPr sz="1200">
                <a:solidFill>
                  <a:schemeClr val="tx1">
                    <a:lumMod val="65000"/>
                    <a:lumOff val="35000"/>
                  </a:schemeClr>
                </a:solidFill>
              </a:defRPr>
            </a:lvl1pPr>
          </a:lstStyle>
          <a:p>
            <a:endParaRPr lang="tr-TR"/>
          </a:p>
        </p:txBody>
      </p:sp>
      <p:sp>
        <p:nvSpPr>
          <p:cNvPr id="6" name="Slide Number Placeholder 5"/>
          <p:cNvSpPr>
            <a:spLocks noGrp="1"/>
          </p:cNvSpPr>
          <p:nvPr>
            <p:ph type="sldNum" sz="quarter" idx="4"/>
          </p:nvPr>
        </p:nvSpPr>
        <p:spPr>
          <a:xfrm>
            <a:off x="8610601" y="6375679"/>
            <a:ext cx="2819399" cy="345796"/>
          </a:xfrm>
          <a:prstGeom prst="rect">
            <a:avLst/>
          </a:prstGeom>
        </p:spPr>
        <p:txBody>
          <a:bodyPr vert="horz" lIns="91440" tIns="45720" rIns="91440" bIns="45720" rtlCol="0" anchor="ctr"/>
          <a:lstStyle>
            <a:lvl1pPr algn="r">
              <a:defRPr sz="1200">
                <a:solidFill>
                  <a:schemeClr val="tx1">
                    <a:lumMod val="65000"/>
                    <a:lumOff val="35000"/>
                  </a:schemeClr>
                </a:solidFill>
              </a:defRPr>
            </a:lvl1pPr>
          </a:lstStyle>
          <a:p>
            <a:fld id="{2F3B1650-FFA8-4392-AE70-8B0A2CCDAD55}" type="slidenum">
              <a:rPr lang="tr-TR" smtClean="0"/>
              <a:t>‹#›</a:t>
            </a:fld>
            <a:endParaRPr lang="tr-TR"/>
          </a:p>
        </p:txBody>
      </p:sp>
      <p:sp>
        <p:nvSpPr>
          <p:cNvPr id="11" name="Freeform 6" title="Left scallop edge"/>
          <p:cNvSpPr/>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12" name="Rectangle 11" title="right edge border"/>
          <p:cNvSpPr/>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01134947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5100" kern="1200" cap="all" spc="200" baseline="0">
          <a:solidFill>
            <a:schemeClr val="tx2"/>
          </a:solidFill>
          <a:latin typeface="+mj-lt"/>
          <a:ea typeface="+mj-ea"/>
          <a:cs typeface="+mj-cs"/>
        </a:defRPr>
      </a:lvl1pPr>
    </p:titleStyle>
    <p:body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792">
          <p15:clr>
            <a:srgbClr val="F26B43"/>
          </p15:clr>
        </p15:guide>
        <p15:guide id="2" pos="7200">
          <p15:clr>
            <a:srgbClr val="F26B43"/>
          </p15:clr>
        </p15:guide>
        <p15:guide id="3" orient="horz" pos="4008">
          <p15:clr>
            <a:srgbClr val="F26B43"/>
          </p15:clr>
        </p15:guide>
        <p15:guide id="4" orient="horz" pos="1440">
          <p15:clr>
            <a:srgbClr val="F26B43"/>
          </p15:clr>
        </p15:guide>
        <p15:guide id="5" orient="horz" pos="3720">
          <p15:clr>
            <a:srgbClr val="F26B43"/>
          </p15:clr>
        </p15:guide>
        <p15:guide id="6" orient="horz" pos="2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www.twinkl.com.tr/teaching-wiki/digital-literacy" TargetMode="External"/><Relationship Id="rId2" Type="http://schemas.openxmlformats.org/officeDocument/2006/relationships/hyperlink" Target="https://en.wikipedia.org/wiki/Digital_literacy"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9.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2.jpg"/><Relationship Id="rId5" Type="http://schemas.openxmlformats.org/officeDocument/2006/relationships/image" Target="../media/image8.jpe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lh6.googleusercontent.com/oNk-K_oBJMsHtWrYBv-ExoYeQKExtBibk5m9jiuDBUq7bgxdf7nwFnehFSywPym_p7ntF9Coj_URokoXBkMLMj4inwBob0IJEPts2PyS8c7xcD-6SWxv_emj1AhI5Wck65nOEQ2W0EjiyuE9on_PtJP5U7iRKSwzRpIfYgpFoAULCjBPiXTfD_UEER3SDUBglEyB3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0" y="138546"/>
            <a:ext cx="6433508" cy="6151418"/>
          </a:xfrm>
          <a:prstGeom prst="rect">
            <a:avLst/>
          </a:prstGeom>
          <a:noFill/>
          <a:extLst>
            <a:ext uri="{909E8E84-426E-40DD-AFC4-6F175D3DCCD1}">
              <a14:hiddenFill xmlns:a14="http://schemas.microsoft.com/office/drawing/2010/main">
                <a:solidFill>
                  <a:srgbClr val="FFFFFF"/>
                </a:solidFill>
              </a14:hiddenFill>
            </a:ext>
          </a:extLst>
        </p:spPr>
      </p:pic>
      <p:sp>
        <p:nvSpPr>
          <p:cNvPr id="6" name="Metin kutusu 5"/>
          <p:cNvSpPr txBox="1"/>
          <p:nvPr/>
        </p:nvSpPr>
        <p:spPr>
          <a:xfrm>
            <a:off x="3546764" y="6446982"/>
            <a:ext cx="5606472" cy="538609"/>
          </a:xfrm>
          <a:prstGeom prst="rect">
            <a:avLst/>
          </a:prstGeom>
          <a:noFill/>
        </p:spPr>
        <p:txBody>
          <a:bodyPr wrap="square" rtlCol="0">
            <a:spAutoFit/>
          </a:bodyPr>
          <a:lstStyle/>
          <a:p>
            <a:r xmlns:a="http://schemas.openxmlformats.org/drawingml/2006/main">
              <a:rPr lang="no" sz="1100" dirty="0"/>
              <a:t>Prosjektnummer : </a:t>
            </a:r>
            <a:r xmlns:a="http://schemas.openxmlformats.org/drawingml/2006/main">
              <a:rPr lang="no" sz="1100" dirty="0" err="1"/>
              <a:t>2020-1 </a:t>
            </a:r>
            <a:r xmlns:a="http://schemas.openxmlformats.org/drawingml/2006/main">
              <a:rPr lang="no" sz="1100" dirty="0"/>
              <a:t>-UK01-KA227-SCH-09443</a:t>
            </a:r>
          </a:p>
          <a:p>
            <a:endParaRPr lang="tr-TR" dirty="0"/>
          </a:p>
        </p:txBody>
      </p:sp>
    </p:spTree>
    <p:extLst>
      <p:ext uri="{BB962C8B-B14F-4D97-AF65-F5344CB8AC3E}">
        <p14:creationId xmlns:p14="http://schemas.microsoft.com/office/powerpoint/2010/main" val="119598667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xmlns:a="http://schemas.openxmlformats.org/drawingml/2006/main">
              <a:rPr lang="no" dirty="0" err="1" smtClean="0"/>
              <a:t>Evaluering</a:t>
            </a:r>
            <a:r xmlns:a="http://schemas.openxmlformats.org/drawingml/2006/main">
              <a:rPr lang="no" dirty="0" smtClean="0"/>
              <a:t> </a:t>
            </a:r>
            <a:r xmlns:a="http://schemas.openxmlformats.org/drawingml/2006/main">
              <a:rPr lang="no" dirty="0" err="1" smtClean="0"/>
              <a:t>spørsmål</a:t>
            </a:r>
            <a:endParaRPr xmlns:a="http://schemas.openxmlformats.org/drawingml/2006/main" lang="tr-TR" dirty="0"/>
          </a:p>
        </p:txBody>
      </p:sp>
      <p:sp>
        <p:nvSpPr>
          <p:cNvPr id="3" name="İçerik Yer Tutucusu 2"/>
          <p:cNvSpPr>
            <a:spLocks noGrp="1"/>
          </p:cNvSpPr>
          <p:nvPr>
            <p:ph idx="1"/>
          </p:nvPr>
        </p:nvSpPr>
        <p:spPr>
          <a:xfrm>
            <a:off x="1251678" y="1611747"/>
            <a:ext cx="10178322" cy="3593591"/>
          </a:xfrm>
        </p:spPr>
        <p:txBody>
          <a:bodyPr/>
          <a:lstStyle/>
          <a:p>
            <a:pPr xmlns:a="http://schemas.openxmlformats.org/drawingml/2006/main" lvl="0"/>
            <a:r xmlns:a="http://schemas.openxmlformats.org/drawingml/2006/main">
              <a:rPr lang="no" dirty="0" err="1"/>
              <a:t>Hva</a:t>
            </a:r>
            <a:r xmlns:a="http://schemas.openxmlformats.org/drawingml/2006/main">
              <a:rPr lang="no" dirty="0"/>
              <a:t> </a:t>
            </a:r>
            <a:r xmlns:a="http://schemas.openxmlformats.org/drawingml/2006/main">
              <a:rPr lang="no" dirty="0" err="1"/>
              <a:t>kommer</a:t>
            </a:r>
            <a:r xmlns:a="http://schemas.openxmlformats.org/drawingml/2006/main">
              <a:rPr lang="no" dirty="0"/>
              <a:t> </a:t>
            </a:r>
            <a:r xmlns:a="http://schemas.openxmlformats.org/drawingml/2006/main">
              <a:rPr lang="no" dirty="0" err="1"/>
              <a:t>til</a:t>
            </a:r>
            <a:r xmlns:a="http://schemas.openxmlformats.org/drawingml/2006/main">
              <a:rPr lang="no" dirty="0"/>
              <a:t> </a:t>
            </a:r>
            <a:r xmlns:a="http://schemas.openxmlformats.org/drawingml/2006/main">
              <a:rPr lang="no" dirty="0" err="1"/>
              <a:t>din</a:t>
            </a:r>
            <a:r xmlns:a="http://schemas.openxmlformats.org/drawingml/2006/main">
              <a:rPr lang="no" dirty="0"/>
              <a:t> </a:t>
            </a:r>
            <a:r xmlns:a="http://schemas.openxmlformats.org/drawingml/2006/main">
              <a:rPr lang="no" dirty="0" err="1"/>
              <a:t>sinn</a:t>
            </a:r>
            <a:r xmlns:a="http://schemas.openxmlformats.org/drawingml/2006/main">
              <a:rPr lang="no" dirty="0"/>
              <a:t> </a:t>
            </a:r>
            <a:r xmlns:a="http://schemas.openxmlformats.org/drawingml/2006/main">
              <a:rPr lang="no" dirty="0" err="1"/>
              <a:t>når</a:t>
            </a:r>
            <a:r xmlns:a="http://schemas.openxmlformats.org/drawingml/2006/main">
              <a:rPr lang="no" dirty="0"/>
              <a:t> </a:t>
            </a:r>
            <a:r xmlns:a="http://schemas.openxmlformats.org/drawingml/2006/main">
              <a:rPr lang="no" dirty="0" err="1"/>
              <a:t>du</a:t>
            </a:r>
            <a:r xmlns:a="http://schemas.openxmlformats.org/drawingml/2006/main">
              <a:rPr lang="no" dirty="0"/>
              <a:t> </a:t>
            </a:r>
            <a:r xmlns:a="http://schemas.openxmlformats.org/drawingml/2006/main">
              <a:rPr lang="no" dirty="0" err="1"/>
              <a:t>høre</a:t>
            </a:r>
            <a:r xmlns:a="http://schemas.openxmlformats.org/drawingml/2006/main">
              <a:rPr lang="no" dirty="0"/>
              <a:t> </a:t>
            </a:r>
            <a:r xmlns:a="http://schemas.openxmlformats.org/drawingml/2006/main">
              <a:rPr lang="no" dirty="0" err="1"/>
              <a:t>de</a:t>
            </a:r>
            <a:r xmlns:a="http://schemas.openxmlformats.org/drawingml/2006/main">
              <a:rPr lang="no" dirty="0"/>
              <a:t> </a:t>
            </a:r>
            <a:r xmlns:a="http://schemas.openxmlformats.org/drawingml/2006/main">
              <a:rPr lang="no" dirty="0" err="1"/>
              <a:t>ordet </a:t>
            </a:r>
            <a:r xmlns:a="http://schemas.openxmlformats.org/drawingml/2006/main">
              <a:rPr lang="no" dirty="0"/>
              <a:t>« </a:t>
            </a:r>
            <a:r xmlns:a="http://schemas.openxmlformats.org/drawingml/2006/main">
              <a:rPr lang="no" dirty="0" err="1"/>
              <a:t>digital</a:t>
            </a:r>
            <a:r xmlns:a="http://schemas.openxmlformats.org/drawingml/2006/main">
              <a:rPr lang="no" dirty="0"/>
              <a:t> </a:t>
            </a:r>
            <a:r xmlns:a="http://schemas.openxmlformats.org/drawingml/2006/main">
              <a:rPr lang="no" dirty="0" err="1"/>
              <a:t>leseferdighet </a:t>
            </a:r>
            <a:r xmlns:a="http://schemas.openxmlformats.org/drawingml/2006/main">
              <a:rPr lang="no" dirty="0"/>
              <a:t>»?</a:t>
            </a:r>
          </a:p>
          <a:p>
            <a:pPr xmlns:a="http://schemas.openxmlformats.org/drawingml/2006/main" lvl="0"/>
            <a:r xmlns:a="http://schemas.openxmlformats.org/drawingml/2006/main">
              <a:rPr lang="no" dirty="0" err="1"/>
              <a:t>Hvorfor </a:t>
            </a:r>
            <a:r xmlns:a="http://schemas.openxmlformats.org/drawingml/2006/main">
              <a:rPr lang="no" dirty="0"/>
              <a:t>er </a:t>
            </a:r>
            <a:r xmlns:a="http://schemas.openxmlformats.org/drawingml/2006/main">
              <a:rPr lang="no" dirty="0" err="1"/>
              <a:t>_</a:t>
            </a:r>
            <a:r xmlns:a="http://schemas.openxmlformats.org/drawingml/2006/main">
              <a:rPr lang="no" dirty="0"/>
              <a:t> </a:t>
            </a:r>
            <a:r xmlns:a="http://schemas.openxmlformats.org/drawingml/2006/main">
              <a:rPr lang="no" dirty="0" err="1"/>
              <a:t>digital</a:t>
            </a:r>
            <a:r xmlns:a="http://schemas.openxmlformats.org/drawingml/2006/main">
              <a:rPr lang="no" dirty="0"/>
              <a:t> </a:t>
            </a:r>
            <a:r xmlns:a="http://schemas.openxmlformats.org/drawingml/2006/main">
              <a:rPr lang="no" dirty="0" err="1"/>
              <a:t>leseferdighet</a:t>
            </a:r>
            <a:r xmlns:a="http://schemas.openxmlformats.org/drawingml/2006/main">
              <a:rPr lang="no" dirty="0"/>
              <a:t> </a:t>
            </a:r>
            <a:r xmlns:a="http://schemas.openxmlformats.org/drawingml/2006/main">
              <a:rPr lang="no" dirty="0" err="1"/>
              <a:t>avgjørende </a:t>
            </a:r>
            <a:r xmlns:a="http://schemas.openxmlformats.org/drawingml/2006/main">
              <a:rPr lang="no" dirty="0"/>
              <a:t>i </a:t>
            </a:r>
            <a:r xmlns:a="http://schemas.openxmlformats.org/drawingml/2006/main">
              <a:rPr lang="no" dirty="0" err="1"/>
              <a:t>utdanning </a:t>
            </a:r>
            <a:r xmlns:a="http://schemas.openxmlformats.org/drawingml/2006/main">
              <a:rPr lang="no" dirty="0"/>
              <a:t>?</a:t>
            </a:r>
          </a:p>
          <a:p>
            <a:pPr xmlns:a="http://schemas.openxmlformats.org/drawingml/2006/main" lvl="0"/>
            <a:r xmlns:a="http://schemas.openxmlformats.org/drawingml/2006/main">
              <a:rPr lang="no" dirty="0" err="1"/>
              <a:t>Hva</a:t>
            </a:r>
            <a:r xmlns:a="http://schemas.openxmlformats.org/drawingml/2006/main">
              <a:rPr lang="no" dirty="0"/>
              <a:t> </a:t>
            </a:r>
            <a:r xmlns:a="http://schemas.openxmlformats.org/drawingml/2006/main">
              <a:rPr lang="no" dirty="0" err="1"/>
              <a:t>er</a:t>
            </a:r>
            <a:r xmlns:a="http://schemas.openxmlformats.org/drawingml/2006/main">
              <a:rPr lang="no" dirty="0"/>
              <a:t> </a:t>
            </a:r>
            <a:r xmlns:a="http://schemas.openxmlformats.org/drawingml/2006/main">
              <a:rPr lang="no" dirty="0" err="1"/>
              <a:t>de</a:t>
            </a:r>
            <a:r xmlns:a="http://schemas.openxmlformats.org/drawingml/2006/main">
              <a:rPr lang="no" dirty="0"/>
              <a:t> </a:t>
            </a:r>
            <a:r xmlns:a="http://schemas.openxmlformats.org/drawingml/2006/main">
              <a:rPr lang="no" dirty="0" err="1"/>
              <a:t>fordelene </a:t>
            </a:r>
            <a:r xmlns:a="http://schemas.openxmlformats.org/drawingml/2006/main">
              <a:rPr lang="no" dirty="0"/>
              <a:t>ved å </a:t>
            </a:r>
            <a:r xmlns:a="http://schemas.openxmlformats.org/drawingml/2006/main">
              <a:rPr lang="no" dirty="0" err="1"/>
              <a:t>bruke</a:t>
            </a:r>
            <a:r xmlns:a="http://schemas.openxmlformats.org/drawingml/2006/main">
              <a:rPr lang="no" dirty="0"/>
              <a:t> </a:t>
            </a:r>
            <a:r xmlns:a="http://schemas.openxmlformats.org/drawingml/2006/main">
              <a:rPr lang="no" dirty="0" err="1"/>
              <a:t>teknologi </a:t>
            </a:r>
            <a:r xmlns:a="http://schemas.openxmlformats.org/drawingml/2006/main">
              <a:rPr lang="no" dirty="0"/>
              <a:t>i </a:t>
            </a:r>
            <a:r xmlns:a="http://schemas.openxmlformats.org/drawingml/2006/main">
              <a:rPr lang="no" dirty="0" err="1"/>
              <a:t>utdanning </a:t>
            </a:r>
            <a:r xmlns:a="http://schemas.openxmlformats.org/drawingml/2006/main">
              <a:rPr lang="no" dirty="0"/>
              <a:t>?</a:t>
            </a:r>
          </a:p>
          <a:p>
            <a:pPr xmlns:a="http://schemas.openxmlformats.org/drawingml/2006/main" lvl="0"/>
            <a:r xmlns:a="http://schemas.openxmlformats.org/drawingml/2006/main">
              <a:rPr lang="no" dirty="0" err="1"/>
              <a:t>Gi </a:t>
            </a:r>
            <a:r xmlns:a="http://schemas.openxmlformats.org/drawingml/2006/main">
              <a:rPr lang="no" dirty="0"/>
              <a:t>et </a:t>
            </a:r>
            <a:r xmlns:a="http://schemas.openxmlformats.org/drawingml/2006/main">
              <a:rPr lang="no" dirty="0" err="1"/>
              <a:t>eksempel </a:t>
            </a:r>
            <a:r xmlns:a="http://schemas.openxmlformats.org/drawingml/2006/main">
              <a:rPr lang="no" dirty="0"/>
              <a:t>på ferdigheter i </a:t>
            </a:r>
            <a:r xmlns:a="http://schemas.openxmlformats.org/drawingml/2006/main">
              <a:rPr lang="no" dirty="0"/>
              <a:t>digital kompetanse </a:t>
            </a:r>
            <a:r xmlns:a="http://schemas.openxmlformats.org/drawingml/2006/main">
              <a:rPr lang="no" dirty="0"/>
              <a:t>.</a:t>
            </a:r>
          </a:p>
          <a:p>
            <a:pPr marL="0" indent="0">
              <a:buNone/>
            </a:pPr>
            <a:endParaRPr lang="tr-TR" dirty="0"/>
          </a:p>
          <a:p>
            <a:pPr marL="0" indent="0">
              <a:buNone/>
            </a:pPr>
            <a:endParaRPr lang="tr-TR" dirty="0"/>
          </a:p>
        </p:txBody>
      </p:sp>
    </p:spTree>
    <p:extLst>
      <p:ext uri="{BB962C8B-B14F-4D97-AF65-F5344CB8AC3E}">
        <p14:creationId xmlns:p14="http://schemas.microsoft.com/office/powerpoint/2010/main" val="39622323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xmlns:a="http://schemas.openxmlformats.org/drawingml/2006/main">
              <a:rPr lang="no" dirty="0" err="1" smtClean="0"/>
              <a:t>Referanser</a:t>
            </a:r>
            <a:endParaRPr xmlns:a="http://schemas.openxmlformats.org/drawingml/2006/main" lang="tr-TR" dirty="0"/>
          </a:p>
        </p:txBody>
      </p:sp>
      <p:sp>
        <p:nvSpPr>
          <p:cNvPr id="3" name="İçerik Yer Tutucusu 2"/>
          <p:cNvSpPr>
            <a:spLocks noGrp="1"/>
          </p:cNvSpPr>
          <p:nvPr>
            <p:ph idx="1"/>
          </p:nvPr>
        </p:nvSpPr>
        <p:spPr>
          <a:xfrm>
            <a:off x="1251678" y="1644073"/>
            <a:ext cx="10178322" cy="4235519"/>
          </a:xfrm>
        </p:spPr>
        <p:txBody>
          <a:bodyPr/>
          <a:lstStyle/>
          <a:p>
            <a:r xmlns:a="http://schemas.openxmlformats.org/drawingml/2006/main">
              <a:rPr lang="no" dirty="0"/>
              <a:t>Digital kompetanse. </a:t>
            </a:r>
            <a:r xmlns:a="http://schemas.openxmlformats.org/drawingml/2006/main" xmlns:r="http://schemas.openxmlformats.org/officeDocument/2006/relationships">
              <a:rPr lang="no" u="sng" dirty="0">
                <a:hlinkClick r:id="rId2"/>
              </a:rPr>
              <a:t>https://en.wikipedia.org/wiki/Digital_literacy</a:t>
            </a:r>
            <a:endParaRPr xmlns:a="http://schemas.openxmlformats.org/drawingml/2006/main" lang="tr-TR" dirty="0"/>
          </a:p>
          <a:p>
            <a:pPr marL="0" indent="0">
              <a:buNone/>
            </a:pPr>
            <a:endParaRPr lang="tr-TR" dirty="0"/>
          </a:p>
          <a:p>
            <a:r xmlns:a="http://schemas.openxmlformats.org/drawingml/2006/main">
              <a:rPr lang="no" dirty="0"/>
              <a:t>Digital kompetanse. </a:t>
            </a:r>
            <a:r xmlns:a="http://schemas.openxmlformats.org/drawingml/2006/main" xmlns:r="http://schemas.openxmlformats.org/officeDocument/2006/relationships">
              <a:rPr lang="no" u="sng" dirty="0">
                <a:hlinkClick r:id="rId3"/>
              </a:rPr>
              <a:t>https://www.twinkl.com.tr/teaching-wiki/digital-literacy</a:t>
            </a:r>
            <a:endParaRPr xmlns:a="http://schemas.openxmlformats.org/drawingml/2006/main" lang="tr-TR" dirty="0"/>
          </a:p>
          <a:p>
            <a:endParaRPr lang="tr-TR" dirty="0" smtClean="0"/>
          </a:p>
          <a:p>
            <a:endParaRPr lang="tr-TR" dirty="0" smtClean="0"/>
          </a:p>
        </p:txBody>
      </p:sp>
    </p:spTree>
    <p:extLst>
      <p:ext uri="{BB962C8B-B14F-4D97-AF65-F5344CB8AC3E}">
        <p14:creationId xmlns:p14="http://schemas.microsoft.com/office/powerpoint/2010/main" val="311314174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ctrTitle"/>
          </p:nvPr>
        </p:nvSpPr>
        <p:spPr/>
        <p:txBody>
          <a:bodyPr/>
          <a:lstStyle/>
          <a:p>
            <a:r xmlns:a="http://schemas.openxmlformats.org/drawingml/2006/main">
              <a:rPr lang="no" dirty="0" err="1"/>
              <a:t>Dıgıtal</a:t>
            </a:r>
            <a:r xmlns:a="http://schemas.openxmlformats.org/drawingml/2006/main">
              <a:rPr lang="no" dirty="0"/>
              <a:t> </a:t>
            </a:r>
            <a:r xmlns:a="http://schemas.openxmlformats.org/drawingml/2006/main">
              <a:rPr lang="no" dirty="0" err="1"/>
              <a:t>statsborgerskap</a:t>
            </a:r>
            <a:endParaRPr xmlns:a="http://schemas.openxmlformats.org/drawingml/2006/main" lang="tr-TR" dirty="0"/>
          </a:p>
        </p:txBody>
      </p:sp>
      <p:pic>
        <p:nvPicPr>
          <p:cNvPr id="4" name="Resim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295622" y="4562611"/>
            <a:ext cx="1884219" cy="1749136"/>
          </a:xfrm>
          <a:prstGeom prst="rect">
            <a:avLst/>
          </a:prstGeom>
        </p:spPr>
      </p:pic>
      <p:sp>
        <p:nvSpPr>
          <p:cNvPr id="6" name="Metin kutusu 5"/>
          <p:cNvSpPr txBox="1"/>
          <p:nvPr/>
        </p:nvSpPr>
        <p:spPr>
          <a:xfrm>
            <a:off x="4211782" y="6410036"/>
            <a:ext cx="3833091" cy="276999"/>
          </a:xfrm>
          <a:prstGeom prst="rect">
            <a:avLst/>
          </a:prstGeom>
          <a:noFill/>
        </p:spPr>
        <p:txBody>
          <a:bodyPr wrap="square" rtlCol="0">
            <a:spAutoFit/>
          </a:bodyPr>
          <a:lstStyle/>
          <a:p>
            <a:r xmlns:a="http://schemas.openxmlformats.org/drawingml/2006/main">
              <a:rPr lang="no" sz="1200" dirty="0" smtClean="0"/>
              <a:t>Prosjektnummer : </a:t>
            </a:r>
            <a:r xmlns:a="http://schemas.openxmlformats.org/drawingml/2006/main">
              <a:rPr lang="no" sz="1200" dirty="0" err="1"/>
              <a:t>2020-1 </a:t>
            </a:r>
            <a:r xmlns:a="http://schemas.openxmlformats.org/drawingml/2006/main">
              <a:rPr lang="no" sz="1200" dirty="0"/>
              <a:t>-UK01-KA227-SCH-094437</a:t>
            </a:r>
          </a:p>
        </p:txBody>
      </p:sp>
      <p:pic>
        <p:nvPicPr>
          <p:cNvPr id="7" name="Picture 2" descr="A picture containing logo&#10;&#10;Description automatically generate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4193" y="6257223"/>
            <a:ext cx="1781175" cy="504826"/>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descr="https://lh4.googleusercontent.com/DADPLpJVYZmXMr15PJkVtksjmy0zPRm2h7S4-yZ3tKZa-FQRryFojgNMKqzITH6n-ewU3nPBfU0K5mIdqGiWwfIKVkEEqLyz29z18D4vBiKGycdw-GlPhZHI15ZBJZuCilxELbQwJcC-CETnK-KPgWi3HB7a5ddTBVlKPm2Zbuo-OQFEO2y0hoM7AcKAtFWubIXzbQ"/>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964592" y="6270140"/>
            <a:ext cx="1894898" cy="4934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3676059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ormAutofit/>
          </a:bodyPr>
          <a:lstStyle/>
          <a:p>
            <a:r xmlns:a="http://schemas.openxmlformats.org/drawingml/2006/main">
              <a:rPr lang="no" sz="2700" b="1" dirty="0" smtClean="0">
                <a:solidFill>
                  <a:srgbClr val="000000"/>
                </a:solidFill>
                <a:latin typeface="Comic Sans MS" panose="030F0702030302020204" pitchFamily="66" charset="0"/>
              </a:rPr>
              <a:t> </a:t>
            </a:r>
            <a:br xmlns:a="http://schemas.openxmlformats.org/drawingml/2006/main">
              <a:rPr lang="tr-TR" sz="2700" b="1" dirty="0" smtClean="0">
                <a:solidFill>
                  <a:srgbClr val="000000"/>
                </a:solidFill>
                <a:latin typeface="Comic Sans MS" panose="030F0702030302020204" pitchFamily="66" charset="0"/>
              </a:rPr>
            </a:br>
            <a:r xmlns:a="http://schemas.openxmlformats.org/drawingml/2006/main">
              <a:rPr lang="no" sz="2700" b="1" dirty="0">
                <a:solidFill>
                  <a:srgbClr val="000000"/>
                </a:solidFill>
                <a:latin typeface="Comic Sans MS" panose="030F0702030302020204" pitchFamily="66" charset="0"/>
              </a:rPr>
              <a:t/>
            </a:r>
            <a:br xmlns:a="http://schemas.openxmlformats.org/drawingml/2006/main">
              <a:rPr lang="tr-TR" sz="2700" b="1" dirty="0">
                <a:solidFill>
                  <a:srgbClr val="000000"/>
                </a:solidFill>
                <a:latin typeface="Comic Sans MS" panose="030F0702030302020204" pitchFamily="66" charset="0"/>
              </a:rPr>
            </a:br>
            <a:r xmlns:a="http://schemas.openxmlformats.org/drawingml/2006/main">
              <a:rPr lang="no" sz="2700" b="1" dirty="0" smtClean="0">
                <a:solidFill>
                  <a:srgbClr val="000000"/>
                </a:solidFill>
                <a:latin typeface="Comic Sans MS" panose="030F0702030302020204" pitchFamily="66" charset="0"/>
              </a:rPr>
              <a:t>                 </a:t>
            </a:r>
            <a:r xmlns:a="http://schemas.openxmlformats.org/drawingml/2006/main">
              <a:rPr lang="no" sz="2700" b="1" dirty="0" err="1" smtClean="0">
                <a:solidFill>
                  <a:srgbClr val="000000"/>
                </a:solidFill>
                <a:latin typeface="Comic Sans MS" panose="030F0702030302020204" pitchFamily="66" charset="0"/>
              </a:rPr>
              <a:t>enhet</a:t>
            </a:r>
            <a:r xmlns:a="http://schemas.openxmlformats.org/drawingml/2006/main">
              <a:rPr lang="no" sz="2700" b="1" dirty="0" smtClean="0">
                <a:solidFill>
                  <a:srgbClr val="000000"/>
                </a:solidFill>
                <a:latin typeface="Comic Sans MS" panose="030F0702030302020204" pitchFamily="66" charset="0"/>
              </a:rPr>
              <a:t> </a:t>
            </a:r>
            <a:r xmlns:a="http://schemas.openxmlformats.org/drawingml/2006/main">
              <a:rPr lang="no" sz="2700" b="1" dirty="0">
                <a:solidFill>
                  <a:srgbClr val="000000"/>
                </a:solidFill>
                <a:latin typeface="Comic Sans MS" panose="030F0702030302020204" pitchFamily="66" charset="0"/>
              </a:rPr>
              <a:t>5 </a:t>
            </a:r>
            <a:r xmlns:a="http://schemas.openxmlformats.org/drawingml/2006/main">
              <a:rPr lang="no" sz="2700" dirty="0" smtClean="0">
                <a:latin typeface="Comic Sans MS" panose="030F0702030302020204" pitchFamily="66" charset="0"/>
              </a:rPr>
              <a:t>: </a:t>
            </a:r>
            <a:r xmlns:a="http://schemas.openxmlformats.org/drawingml/2006/main">
              <a:rPr lang="no" sz="2700" b="1" dirty="0" err="1" smtClean="0">
                <a:solidFill>
                  <a:srgbClr val="0070C0"/>
                </a:solidFill>
                <a:latin typeface="Comic Sans MS" panose="030F0702030302020204" pitchFamily="66" charset="0"/>
              </a:rPr>
              <a:t>Dıgıtal </a:t>
            </a:r>
            <a:r xmlns:a="http://schemas.openxmlformats.org/drawingml/2006/main">
              <a:rPr lang="no" sz="2700" b="1" dirty="0" smtClean="0">
                <a:solidFill>
                  <a:srgbClr val="0070C0"/>
                </a:solidFill>
                <a:latin typeface="Comic Sans MS" panose="030F0702030302020204" pitchFamily="66" charset="0"/>
              </a:rPr>
              <a:t>LITERACY</a:t>
            </a:r>
            <a:endParaRPr xmlns:a="http://schemas.openxmlformats.org/drawingml/2006/main" lang="tr-TR" dirty="0"/>
          </a:p>
        </p:txBody>
      </p:sp>
      <p:pic>
        <p:nvPicPr>
          <p:cNvPr id="4" name="Picture 2" descr="Logo&#10;&#10;Description automatically generate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34381" y="2668330"/>
            <a:ext cx="1962150" cy="115252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Text&#10;&#10;Description automatically generate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10466" y="2799410"/>
            <a:ext cx="1959550" cy="89036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6" descr="https://lh5.googleusercontent.com/KaELfPdnbShz_HaCMrN-vOzu1HcXjri3EbCg0mqdBy06pV6Yd7y8bXBwRV3mm6_68ykkTWgwIlagr-_hCHqU2AEEIEOZPTAusaycqAYevwiUv6T0QX-G5oc2X3f507QJs_6QXX4XksKxQP8vup-0w2BIzZ2BdH9F3_iXUmUWPEP9kbY8qjoZvypGorynG7CYQE4WE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00441" y="2680933"/>
            <a:ext cx="1601520" cy="1145087"/>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8" descr="C:\Users\Umut ÇAN\Desktop\Erasmus Projeleri\adalya logo.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376641" y="2425444"/>
            <a:ext cx="1638300" cy="1638300"/>
          </a:xfrm>
          <a:prstGeom prst="rect">
            <a:avLst/>
          </a:prstGeom>
          <a:noFill/>
          <a:extLst>
            <a:ext uri="{909E8E84-426E-40DD-AFC4-6F175D3DCCD1}">
              <a14:hiddenFill xmlns:a14="http://schemas.microsoft.com/office/drawing/2010/main">
                <a:solidFill>
                  <a:srgbClr val="FFFFFF"/>
                </a:solidFill>
              </a14:hiddenFill>
            </a:ext>
          </a:extLst>
        </p:spPr>
      </p:pic>
      <p:pic>
        <p:nvPicPr>
          <p:cNvPr id="8" name="Resim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403419" y="4761648"/>
            <a:ext cx="1573643" cy="1429941"/>
          </a:xfrm>
          <a:prstGeom prst="rect">
            <a:avLst/>
          </a:prstGeom>
        </p:spPr>
      </p:pic>
      <p:pic>
        <p:nvPicPr>
          <p:cNvPr id="9" name="Picture 12" descr="A picture containing diagram&#10;&#10;Description automatically generated"/>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000441" y="4625773"/>
            <a:ext cx="1466499" cy="17016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2698905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pPr xmlns:a="http://schemas.openxmlformats.org/drawingml/2006/main" algn="ctr"/>
            <a:r xmlns:a="http://schemas.openxmlformats.org/drawingml/2006/main">
              <a:rPr lang="no" dirty="0" err="1" smtClean="0"/>
              <a:t>Dıgıtal</a:t>
            </a:r>
            <a:r xmlns:a="http://schemas.openxmlformats.org/drawingml/2006/main">
              <a:rPr lang="no" dirty="0" smtClean="0"/>
              <a:t> </a:t>
            </a:r>
            <a:r xmlns:a="http://schemas.openxmlformats.org/drawingml/2006/main">
              <a:rPr lang="no" dirty="0" err="1" smtClean="0"/>
              <a:t>leseferdighet</a:t>
            </a:r>
            <a:endParaRPr xmlns:a="http://schemas.openxmlformats.org/drawingml/2006/main" lang="tr-TR" dirty="0"/>
          </a:p>
        </p:txBody>
      </p:sp>
      <p:sp>
        <p:nvSpPr>
          <p:cNvPr id="3" name="İçerik Yer Tutucusu 2"/>
          <p:cNvSpPr>
            <a:spLocks noGrp="1"/>
          </p:cNvSpPr>
          <p:nvPr>
            <p:ph idx="1"/>
          </p:nvPr>
        </p:nvSpPr>
        <p:spPr>
          <a:xfrm>
            <a:off x="1251678" y="1874517"/>
            <a:ext cx="4936686" cy="4586501"/>
          </a:xfrm>
        </p:spPr>
        <p:txBody>
          <a:bodyPr>
            <a:normAutofit/>
          </a:bodyPr>
          <a:lstStyle/>
          <a:p>
            <a:pPr marL="0" indent="0">
              <a:buNone/>
            </a:pPr>
            <a:endParaRPr lang="tr-TR" dirty="0" smtClean="0"/>
          </a:p>
          <a:p>
            <a:pPr marL="0" indent="0">
              <a:buNone/>
            </a:pPr>
            <a:endParaRPr lang="tr-TR" dirty="0"/>
          </a:p>
          <a:p>
            <a:pPr xmlns:a="http://schemas.openxmlformats.org/drawingml/2006/main" fontAlgn="base"/>
            <a:r xmlns:a="http://schemas.openxmlformats.org/drawingml/2006/main">
              <a:rPr lang="no" b="1" dirty="0"/>
              <a:t>Digital kompetanse </a:t>
            </a:r>
            <a:r xmlns:a="http://schemas.openxmlformats.org/drawingml/2006/main">
              <a:rPr lang="no" dirty="0"/>
              <a:t>refererer til et individs evne til å finne, evaluere og kommunisere informasjon gjennom skriving og andre medier på ulike digitale plattformer.</a:t>
            </a:r>
            <a:endParaRPr xmlns:a="http://schemas.openxmlformats.org/drawingml/2006/main" lang="tr-TR" dirty="0"/>
          </a:p>
        </p:txBody>
      </p:sp>
      <p:pic>
        <p:nvPicPr>
          <p:cNvPr id="4" name="Picture 2" descr="https://www.cambridge.org/elt/blog/wp-content/uploads/2021/07/GettyImages-1163177753-e162619469769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266947" y="1967345"/>
            <a:ext cx="5303609" cy="37499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2753671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1052945" y="382385"/>
            <a:ext cx="10778837" cy="1492132"/>
          </a:xfrm>
        </p:spPr>
        <p:txBody>
          <a:bodyPr>
            <a:normAutofit/>
          </a:bodyPr>
          <a:lstStyle/>
          <a:p>
            <a:r xmlns:a="http://schemas.openxmlformats.org/drawingml/2006/main">
              <a:rPr lang="no" b="1" dirty="0"/>
              <a:t>Hvorfor er ferdigheter innen digital kompetanse viktig?</a:t>
            </a:r>
            <a:endParaRPr xmlns:a="http://schemas.openxmlformats.org/drawingml/2006/main" lang="tr-TR" b="1" i="1" dirty="0"/>
          </a:p>
        </p:txBody>
      </p:sp>
      <p:sp>
        <p:nvSpPr>
          <p:cNvPr id="3" name="İçerik Yer Tutucusu 2"/>
          <p:cNvSpPr>
            <a:spLocks noGrp="1"/>
          </p:cNvSpPr>
          <p:nvPr>
            <p:ph idx="1"/>
          </p:nvPr>
        </p:nvSpPr>
        <p:spPr>
          <a:xfrm>
            <a:off x="1177788" y="1874517"/>
            <a:ext cx="5564757" cy="4623447"/>
          </a:xfrm>
        </p:spPr>
        <p:txBody>
          <a:bodyPr>
            <a:normAutofit/>
          </a:bodyPr>
          <a:lstStyle/>
          <a:p>
            <a:r xmlns:a="http://schemas.openxmlformats.org/drawingml/2006/main">
              <a:rPr lang="no" dirty="0" err="1">
                <a:solidFill>
                  <a:schemeClr val="tx1"/>
                </a:solidFill>
              </a:rPr>
              <a:t>Digital</a:t>
            </a:r>
            <a:r xmlns:a="http://schemas.openxmlformats.org/drawingml/2006/main">
              <a:rPr lang="no" dirty="0">
                <a:solidFill>
                  <a:schemeClr val="tx1"/>
                </a:solidFill>
              </a:rPr>
              <a:t> </a:t>
            </a:r>
            <a:r xmlns:a="http://schemas.openxmlformats.org/drawingml/2006/main">
              <a:rPr lang="no" dirty="0" err="1">
                <a:solidFill>
                  <a:schemeClr val="tx1"/>
                </a:solidFill>
              </a:rPr>
              <a:t>Leseferdighet</a:t>
            </a:r>
            <a:r xmlns:a="http://schemas.openxmlformats.org/drawingml/2006/main">
              <a:rPr lang="no" dirty="0">
                <a:solidFill>
                  <a:schemeClr val="tx1"/>
                </a:solidFill>
              </a:rPr>
              <a:t> </a:t>
            </a:r>
            <a:r xmlns:a="http://schemas.openxmlformats.org/drawingml/2006/main">
              <a:rPr lang="no" dirty="0" err="1">
                <a:solidFill>
                  <a:schemeClr val="tx1"/>
                </a:solidFill>
              </a:rPr>
              <a:t>ferdigheter</a:t>
            </a:r>
            <a:r xmlns:a="http://schemas.openxmlformats.org/drawingml/2006/main">
              <a:rPr lang="no" dirty="0">
                <a:solidFill>
                  <a:schemeClr val="tx1"/>
                </a:solidFill>
              </a:rPr>
              <a:t> </a:t>
            </a:r>
            <a:r xmlns:a="http://schemas.openxmlformats.org/drawingml/2006/main">
              <a:rPr lang="no" dirty="0" err="1">
                <a:solidFill>
                  <a:schemeClr val="tx1"/>
                </a:solidFill>
              </a:rPr>
              <a:t>er</a:t>
            </a:r>
            <a:r xmlns:a="http://schemas.openxmlformats.org/drawingml/2006/main">
              <a:rPr lang="no" dirty="0">
                <a:solidFill>
                  <a:schemeClr val="tx1"/>
                </a:solidFill>
              </a:rPr>
              <a:t> </a:t>
            </a:r>
            <a:r xmlns:a="http://schemas.openxmlformats.org/drawingml/2006/main">
              <a:rPr lang="no" dirty="0" err="1">
                <a:solidFill>
                  <a:schemeClr val="tx1"/>
                </a:solidFill>
              </a:rPr>
              <a:t>mer</a:t>
            </a:r>
            <a:r xmlns:a="http://schemas.openxmlformats.org/drawingml/2006/main">
              <a:rPr lang="no" dirty="0">
                <a:solidFill>
                  <a:schemeClr val="tx1"/>
                </a:solidFill>
              </a:rPr>
              <a:t> </a:t>
            </a:r>
            <a:r xmlns:a="http://schemas.openxmlformats.org/drawingml/2006/main">
              <a:rPr lang="no" dirty="0" err="1">
                <a:solidFill>
                  <a:schemeClr val="tx1"/>
                </a:solidFill>
              </a:rPr>
              <a:t>viktig</a:t>
            </a:r>
            <a:r xmlns:a="http://schemas.openxmlformats.org/drawingml/2006/main">
              <a:rPr lang="no" dirty="0">
                <a:solidFill>
                  <a:schemeClr val="tx1"/>
                </a:solidFill>
              </a:rPr>
              <a:t> </a:t>
            </a:r>
            <a:r xmlns:a="http://schemas.openxmlformats.org/drawingml/2006/main">
              <a:rPr lang="no" dirty="0" err="1">
                <a:solidFill>
                  <a:schemeClr val="tx1"/>
                </a:solidFill>
              </a:rPr>
              <a:t>enn </a:t>
            </a:r>
            <a:r xmlns:a="http://schemas.openxmlformats.org/drawingml/2006/main">
              <a:rPr lang="no" dirty="0">
                <a:solidFill>
                  <a:schemeClr val="tx1"/>
                </a:solidFill>
              </a:rPr>
              <a:t>noen gang </a:t>
            </a:r>
            <a:r xmlns:a="http://schemas.openxmlformats.org/drawingml/2006/main">
              <a:rPr lang="no" dirty="0" err="1">
                <a:solidFill>
                  <a:schemeClr val="tx1"/>
                </a:solidFill>
              </a:rPr>
              <a:t>i</a:t>
            </a:r>
            <a:r xmlns:a="http://schemas.openxmlformats.org/drawingml/2006/main">
              <a:rPr lang="no" dirty="0">
                <a:solidFill>
                  <a:schemeClr val="tx1"/>
                </a:solidFill>
              </a:rPr>
              <a:t> </a:t>
            </a:r>
            <a:r xmlns:a="http://schemas.openxmlformats.org/drawingml/2006/main">
              <a:rPr lang="no" dirty="0" err="1">
                <a:solidFill>
                  <a:schemeClr val="tx1"/>
                </a:solidFill>
              </a:rPr>
              <a:t>verden</a:t>
            </a:r>
            <a:r xmlns:a="http://schemas.openxmlformats.org/drawingml/2006/main">
              <a:rPr lang="no" dirty="0">
                <a:solidFill>
                  <a:schemeClr val="tx1"/>
                </a:solidFill>
              </a:rPr>
              <a:t> </a:t>
            </a:r>
            <a:r xmlns:a="http://schemas.openxmlformats.org/drawingml/2006/main">
              <a:rPr lang="no" dirty="0" err="1">
                <a:solidFill>
                  <a:schemeClr val="tx1"/>
                </a:solidFill>
              </a:rPr>
              <a:t>i dag </a:t>
            </a:r>
            <a:r xmlns:a="http://schemas.openxmlformats.org/drawingml/2006/main">
              <a:rPr lang="no" dirty="0">
                <a:solidFill>
                  <a:schemeClr val="tx1"/>
                </a:solidFill>
              </a:rPr>
              <a:t>. </a:t>
            </a:r>
            <a:r xmlns:a="http://schemas.openxmlformats.org/drawingml/2006/main">
              <a:rPr lang="no" dirty="0" err="1">
                <a:solidFill>
                  <a:schemeClr val="tx1"/>
                </a:solidFill>
              </a:rPr>
              <a:t>Barn</a:t>
            </a:r>
            <a:r xmlns:a="http://schemas.openxmlformats.org/drawingml/2006/main">
              <a:rPr lang="no" dirty="0">
                <a:solidFill>
                  <a:schemeClr val="tx1"/>
                </a:solidFill>
              </a:rPr>
              <a:t> </a:t>
            </a:r>
            <a:r xmlns:a="http://schemas.openxmlformats.org/drawingml/2006/main">
              <a:rPr lang="no" dirty="0" err="1">
                <a:solidFill>
                  <a:schemeClr val="tx1"/>
                </a:solidFill>
              </a:rPr>
              <a:t>nå</a:t>
            </a:r>
            <a:r xmlns:a="http://schemas.openxmlformats.org/drawingml/2006/main">
              <a:rPr lang="no" dirty="0">
                <a:solidFill>
                  <a:schemeClr val="tx1"/>
                </a:solidFill>
              </a:rPr>
              <a:t> </a:t>
            </a:r>
            <a:r xmlns:a="http://schemas.openxmlformats.org/drawingml/2006/main">
              <a:rPr lang="no" dirty="0" err="1">
                <a:solidFill>
                  <a:schemeClr val="tx1"/>
                </a:solidFill>
              </a:rPr>
              <a:t>vokse</a:t>
            </a:r>
            <a:r xmlns:a="http://schemas.openxmlformats.org/drawingml/2006/main">
              <a:rPr lang="no" dirty="0">
                <a:solidFill>
                  <a:schemeClr val="tx1"/>
                </a:solidFill>
              </a:rPr>
              <a:t> </a:t>
            </a:r>
            <a:r xmlns:a="http://schemas.openxmlformats.org/drawingml/2006/main">
              <a:rPr lang="no" dirty="0" err="1">
                <a:solidFill>
                  <a:schemeClr val="tx1"/>
                </a:solidFill>
              </a:rPr>
              <a:t>opp</a:t>
            </a:r>
            <a:r xmlns:a="http://schemas.openxmlformats.org/drawingml/2006/main">
              <a:rPr lang="no" dirty="0">
                <a:solidFill>
                  <a:schemeClr val="tx1"/>
                </a:solidFill>
              </a:rPr>
              <a:t> </a:t>
            </a:r>
            <a:r xmlns:a="http://schemas.openxmlformats.org/drawingml/2006/main">
              <a:rPr lang="no" dirty="0" err="1">
                <a:solidFill>
                  <a:schemeClr val="tx1"/>
                </a:solidFill>
              </a:rPr>
              <a:t>med</a:t>
            </a:r>
            <a:r xmlns:a="http://schemas.openxmlformats.org/drawingml/2006/main">
              <a:rPr lang="no" dirty="0">
                <a:solidFill>
                  <a:schemeClr val="tx1"/>
                </a:solidFill>
              </a:rPr>
              <a:t> </a:t>
            </a:r>
            <a:r xmlns:a="http://schemas.openxmlformats.org/drawingml/2006/main">
              <a:rPr lang="no" dirty="0" err="1">
                <a:solidFill>
                  <a:schemeClr val="tx1"/>
                </a:solidFill>
              </a:rPr>
              <a:t>teknologi</a:t>
            </a:r>
            <a:r xmlns:a="http://schemas.openxmlformats.org/drawingml/2006/main">
              <a:rPr lang="no" dirty="0">
                <a:solidFill>
                  <a:schemeClr val="tx1"/>
                </a:solidFill>
              </a:rPr>
              <a:t> </a:t>
            </a:r>
            <a:r xmlns:a="http://schemas.openxmlformats.org/drawingml/2006/main">
              <a:rPr lang="no" dirty="0" err="1">
                <a:solidFill>
                  <a:schemeClr val="tx1"/>
                </a:solidFill>
              </a:rPr>
              <a:t>alle</a:t>
            </a:r>
            <a:r xmlns:a="http://schemas.openxmlformats.org/drawingml/2006/main">
              <a:rPr lang="no" dirty="0">
                <a:solidFill>
                  <a:schemeClr val="tx1"/>
                </a:solidFill>
              </a:rPr>
              <a:t> </a:t>
            </a:r>
            <a:r xmlns:a="http://schemas.openxmlformats.org/drawingml/2006/main">
              <a:rPr lang="no" dirty="0" err="1">
                <a:solidFill>
                  <a:schemeClr val="tx1"/>
                </a:solidFill>
              </a:rPr>
              <a:t>rundt</a:t>
            </a:r>
            <a:r xmlns:a="http://schemas.openxmlformats.org/drawingml/2006/main">
              <a:rPr lang="no" dirty="0">
                <a:solidFill>
                  <a:schemeClr val="tx1"/>
                </a:solidFill>
              </a:rPr>
              <a:t> </a:t>
            </a:r>
            <a:r xmlns:a="http://schemas.openxmlformats.org/drawingml/2006/main">
              <a:rPr lang="no" dirty="0" err="1">
                <a:solidFill>
                  <a:schemeClr val="tx1"/>
                </a:solidFill>
              </a:rPr>
              <a:t>dem </a:t>
            </a:r>
            <a:r xmlns:a="http://schemas.openxmlformats.org/drawingml/2006/main">
              <a:rPr lang="no" dirty="0">
                <a:solidFill>
                  <a:schemeClr val="tx1"/>
                </a:solidFill>
              </a:rPr>
              <a:t>, </a:t>
            </a:r>
            <a:r xmlns:a="http://schemas.openxmlformats.org/drawingml/2006/main">
              <a:rPr lang="no" dirty="0" err="1">
                <a:solidFill>
                  <a:schemeClr val="tx1"/>
                </a:solidFill>
              </a:rPr>
              <a:t>til</a:t>
            </a:r>
            <a:r xmlns:a="http://schemas.openxmlformats.org/drawingml/2006/main">
              <a:rPr lang="no" dirty="0">
                <a:solidFill>
                  <a:schemeClr val="tx1"/>
                </a:solidFill>
              </a:rPr>
              <a:t> </a:t>
            </a:r>
            <a:r xmlns:a="http://schemas.openxmlformats.org/drawingml/2006/main">
              <a:rPr lang="no" dirty="0" err="1">
                <a:solidFill>
                  <a:schemeClr val="tx1"/>
                </a:solidFill>
              </a:rPr>
              <a:t>de</a:t>
            </a:r>
            <a:r xmlns:a="http://schemas.openxmlformats.org/drawingml/2006/main">
              <a:rPr lang="no" dirty="0">
                <a:solidFill>
                  <a:schemeClr val="tx1"/>
                </a:solidFill>
              </a:rPr>
              <a:t> </a:t>
            </a:r>
            <a:r xmlns:a="http://schemas.openxmlformats.org/drawingml/2006/main">
              <a:rPr lang="no" dirty="0" err="1">
                <a:solidFill>
                  <a:schemeClr val="tx1"/>
                </a:solidFill>
              </a:rPr>
              <a:t>utstrekning</a:t>
            </a:r>
            <a:r xmlns:a="http://schemas.openxmlformats.org/drawingml/2006/main">
              <a:rPr lang="no" dirty="0">
                <a:solidFill>
                  <a:schemeClr val="tx1"/>
                </a:solidFill>
              </a:rPr>
              <a:t> </a:t>
            </a:r>
            <a:r xmlns:a="http://schemas.openxmlformats.org/drawingml/2006/main">
              <a:rPr lang="no" dirty="0" err="1">
                <a:solidFill>
                  <a:schemeClr val="tx1"/>
                </a:solidFill>
              </a:rPr>
              <a:t>at</a:t>
            </a:r>
            <a:r xmlns:a="http://schemas.openxmlformats.org/drawingml/2006/main">
              <a:rPr lang="no" dirty="0">
                <a:solidFill>
                  <a:schemeClr val="tx1"/>
                </a:solidFill>
              </a:rPr>
              <a:t> </a:t>
            </a:r>
            <a:r xmlns:a="http://schemas.openxmlformats.org/drawingml/2006/main">
              <a:rPr lang="no" dirty="0" err="1">
                <a:solidFill>
                  <a:schemeClr val="tx1"/>
                </a:solidFill>
              </a:rPr>
              <a:t>emner</a:t>
            </a:r>
            <a:r xmlns:a="http://schemas.openxmlformats.org/drawingml/2006/main">
              <a:rPr lang="no" dirty="0">
                <a:solidFill>
                  <a:schemeClr val="tx1"/>
                </a:solidFill>
              </a:rPr>
              <a:t> </a:t>
            </a:r>
            <a:r xmlns:a="http://schemas.openxmlformats.org/drawingml/2006/main">
              <a:rPr lang="no" dirty="0" err="1">
                <a:solidFill>
                  <a:schemeClr val="tx1"/>
                </a:solidFill>
              </a:rPr>
              <a:t>som</a:t>
            </a:r>
            <a:r xmlns:a="http://schemas.openxmlformats.org/drawingml/2006/main">
              <a:rPr lang="no" dirty="0">
                <a:solidFill>
                  <a:schemeClr val="tx1"/>
                </a:solidFill>
              </a:rPr>
              <a:t> </a:t>
            </a:r>
            <a:r xmlns:a="http://schemas.openxmlformats.org/drawingml/2006/main">
              <a:rPr lang="no" dirty="0" err="1">
                <a:solidFill>
                  <a:schemeClr val="tx1"/>
                </a:solidFill>
              </a:rPr>
              <a:t>koding</a:t>
            </a:r>
            <a:r xmlns:a="http://schemas.openxmlformats.org/drawingml/2006/main">
              <a:rPr lang="no" dirty="0">
                <a:solidFill>
                  <a:schemeClr val="tx1"/>
                </a:solidFill>
              </a:rPr>
              <a:t> </a:t>
            </a:r>
            <a:r xmlns:a="http://schemas.openxmlformats.org/drawingml/2006/main">
              <a:rPr lang="no" dirty="0" err="1">
                <a:solidFill>
                  <a:schemeClr val="tx1"/>
                </a:solidFill>
              </a:rPr>
              <a:t>og</a:t>
            </a:r>
            <a:r xmlns:a="http://schemas.openxmlformats.org/drawingml/2006/main">
              <a:rPr lang="no" dirty="0">
                <a:solidFill>
                  <a:schemeClr val="tx1"/>
                </a:solidFill>
              </a:rPr>
              <a:t> </a:t>
            </a:r>
            <a:r xmlns:a="http://schemas.openxmlformats.org/drawingml/2006/main">
              <a:rPr lang="no" dirty="0" err="1">
                <a:solidFill>
                  <a:schemeClr val="tx1"/>
                </a:solidFill>
              </a:rPr>
              <a:t>sosial</a:t>
            </a:r>
            <a:r xmlns:a="http://schemas.openxmlformats.org/drawingml/2006/main">
              <a:rPr lang="no" dirty="0">
                <a:solidFill>
                  <a:schemeClr val="tx1"/>
                </a:solidFill>
              </a:rPr>
              <a:t> </a:t>
            </a:r>
            <a:r xmlns:a="http://schemas.openxmlformats.org/drawingml/2006/main">
              <a:rPr lang="no" dirty="0" err="1">
                <a:solidFill>
                  <a:schemeClr val="tx1"/>
                </a:solidFill>
              </a:rPr>
              <a:t>media</a:t>
            </a:r>
            <a:r xmlns:a="http://schemas.openxmlformats.org/drawingml/2006/main">
              <a:rPr lang="no" dirty="0">
                <a:solidFill>
                  <a:schemeClr val="tx1"/>
                </a:solidFill>
              </a:rPr>
              <a:t> </a:t>
            </a:r>
            <a:r xmlns:a="http://schemas.openxmlformats.org/drawingml/2006/main">
              <a:rPr lang="no" dirty="0" err="1">
                <a:solidFill>
                  <a:schemeClr val="tx1"/>
                </a:solidFill>
              </a:rPr>
              <a:t>er</a:t>
            </a:r>
            <a:r xmlns:a="http://schemas.openxmlformats.org/drawingml/2006/main">
              <a:rPr lang="no" dirty="0">
                <a:solidFill>
                  <a:schemeClr val="tx1"/>
                </a:solidFill>
              </a:rPr>
              <a:t> </a:t>
            </a:r>
            <a:r xmlns:a="http://schemas.openxmlformats.org/drawingml/2006/main">
              <a:rPr lang="no" dirty="0" err="1">
                <a:solidFill>
                  <a:schemeClr val="tx1"/>
                </a:solidFill>
              </a:rPr>
              <a:t>nå</a:t>
            </a:r>
            <a:r xmlns:a="http://schemas.openxmlformats.org/drawingml/2006/main">
              <a:rPr lang="no" dirty="0">
                <a:solidFill>
                  <a:schemeClr val="tx1"/>
                </a:solidFill>
              </a:rPr>
              <a:t> </a:t>
            </a:r>
            <a:r xmlns:a="http://schemas.openxmlformats.org/drawingml/2006/main">
              <a:rPr lang="no" dirty="0" err="1">
                <a:solidFill>
                  <a:schemeClr val="tx1"/>
                </a:solidFill>
              </a:rPr>
              <a:t>en del </a:t>
            </a:r>
            <a:r xmlns:a="http://schemas.openxmlformats.org/drawingml/2006/main">
              <a:rPr lang="no" dirty="0">
                <a:solidFill>
                  <a:schemeClr val="tx1"/>
                </a:solidFill>
              </a:rPr>
              <a:t>av </a:t>
            </a:r>
            <a:r xmlns:a="http://schemas.openxmlformats.org/drawingml/2006/main">
              <a:rPr lang="no" dirty="0" err="1">
                <a:solidFill>
                  <a:schemeClr val="tx1"/>
                </a:solidFill>
              </a:rPr>
              <a:t>vår</a:t>
            </a:r>
            <a:r xmlns:a="http://schemas.openxmlformats.org/drawingml/2006/main">
              <a:rPr lang="no" dirty="0">
                <a:solidFill>
                  <a:schemeClr val="tx1"/>
                </a:solidFill>
              </a:rPr>
              <a:t> </a:t>
            </a:r>
            <a:r xmlns:a="http://schemas.openxmlformats.org/drawingml/2006/main">
              <a:rPr lang="no" dirty="0" err="1">
                <a:solidFill>
                  <a:schemeClr val="tx1"/>
                </a:solidFill>
              </a:rPr>
              <a:t>nasjonal</a:t>
            </a:r>
            <a:r xmlns:a="http://schemas.openxmlformats.org/drawingml/2006/main">
              <a:rPr lang="no" dirty="0">
                <a:solidFill>
                  <a:schemeClr val="tx1"/>
                </a:solidFill>
              </a:rPr>
              <a:t> </a:t>
            </a:r>
            <a:r xmlns:a="http://schemas.openxmlformats.org/drawingml/2006/main">
              <a:rPr lang="no" dirty="0" err="1">
                <a:solidFill>
                  <a:schemeClr val="tx1"/>
                </a:solidFill>
              </a:rPr>
              <a:t>læreplaner.Skole</a:t>
            </a:r>
            <a:r xmlns:a="http://schemas.openxmlformats.org/drawingml/2006/main">
              <a:rPr lang="no" dirty="0">
                <a:solidFill>
                  <a:schemeClr val="tx1"/>
                </a:solidFill>
              </a:rPr>
              <a:t> </a:t>
            </a:r>
            <a:r xmlns:a="http://schemas.openxmlformats.org/drawingml/2006/main">
              <a:rPr lang="no" dirty="0" err="1">
                <a:solidFill>
                  <a:schemeClr val="tx1"/>
                </a:solidFill>
              </a:rPr>
              <a:t>ledere</a:t>
            </a:r>
            <a:r xmlns:a="http://schemas.openxmlformats.org/drawingml/2006/main">
              <a:rPr lang="no" dirty="0">
                <a:solidFill>
                  <a:schemeClr val="tx1"/>
                </a:solidFill>
              </a:rPr>
              <a:t> </a:t>
            </a:r>
            <a:r xmlns:a="http://schemas.openxmlformats.org/drawingml/2006/main">
              <a:rPr lang="no" dirty="0" err="1">
                <a:solidFill>
                  <a:schemeClr val="tx1"/>
                </a:solidFill>
              </a:rPr>
              <a:t>og</a:t>
            </a:r>
            <a:r xmlns:a="http://schemas.openxmlformats.org/drawingml/2006/main">
              <a:rPr lang="no" dirty="0">
                <a:solidFill>
                  <a:schemeClr val="tx1"/>
                </a:solidFill>
              </a:rPr>
              <a:t> </a:t>
            </a:r>
            <a:r xmlns:a="http://schemas.openxmlformats.org/drawingml/2006/main">
              <a:rPr lang="no" dirty="0" err="1">
                <a:solidFill>
                  <a:schemeClr val="tx1"/>
                </a:solidFill>
              </a:rPr>
              <a:t>lærere</a:t>
            </a:r>
            <a:r xmlns:a="http://schemas.openxmlformats.org/drawingml/2006/main">
              <a:rPr lang="no" dirty="0">
                <a:solidFill>
                  <a:schemeClr val="tx1"/>
                </a:solidFill>
              </a:rPr>
              <a:t> </a:t>
            </a:r>
            <a:r xmlns:a="http://schemas.openxmlformats.org/drawingml/2006/main">
              <a:rPr lang="no" dirty="0" err="1">
                <a:solidFill>
                  <a:schemeClr val="tx1"/>
                </a:solidFill>
              </a:rPr>
              <a:t>er</a:t>
            </a:r>
            <a:r xmlns:a="http://schemas.openxmlformats.org/drawingml/2006/main">
              <a:rPr lang="no" dirty="0">
                <a:solidFill>
                  <a:schemeClr val="tx1"/>
                </a:solidFill>
              </a:rPr>
              <a:t> </a:t>
            </a:r>
            <a:r xmlns:a="http://schemas.openxmlformats.org/drawingml/2006/main">
              <a:rPr lang="no" dirty="0" err="1">
                <a:solidFill>
                  <a:schemeClr val="tx1"/>
                </a:solidFill>
              </a:rPr>
              <a:t>fokusering</a:t>
            </a:r>
            <a:r xmlns:a="http://schemas.openxmlformats.org/drawingml/2006/main">
              <a:rPr lang="no" dirty="0">
                <a:solidFill>
                  <a:schemeClr val="tx1"/>
                </a:solidFill>
              </a:rPr>
              <a:t> </a:t>
            </a:r>
            <a:r xmlns:a="http://schemas.openxmlformats.org/drawingml/2006/main">
              <a:rPr lang="no" dirty="0" err="1">
                <a:solidFill>
                  <a:schemeClr val="tx1"/>
                </a:solidFill>
              </a:rPr>
              <a:t>mer</a:t>
            </a:r>
            <a:r xmlns:a="http://schemas.openxmlformats.org/drawingml/2006/main">
              <a:rPr lang="no" dirty="0">
                <a:solidFill>
                  <a:schemeClr val="tx1"/>
                </a:solidFill>
              </a:rPr>
              <a:t> </a:t>
            </a:r>
            <a:r xmlns:a="http://schemas.openxmlformats.org/drawingml/2006/main">
              <a:rPr lang="no" dirty="0" err="1">
                <a:solidFill>
                  <a:schemeClr val="tx1"/>
                </a:solidFill>
              </a:rPr>
              <a:t>og</a:t>
            </a:r>
            <a:r xmlns:a="http://schemas.openxmlformats.org/drawingml/2006/main">
              <a:rPr lang="no" dirty="0">
                <a:solidFill>
                  <a:schemeClr val="tx1"/>
                </a:solidFill>
              </a:rPr>
              <a:t> </a:t>
            </a:r>
            <a:r xmlns:a="http://schemas.openxmlformats.org/drawingml/2006/main">
              <a:rPr lang="no" dirty="0" err="1">
                <a:solidFill>
                  <a:schemeClr val="tx1"/>
                </a:solidFill>
              </a:rPr>
              <a:t>mer </a:t>
            </a:r>
            <a:r xmlns:a="http://schemas.openxmlformats.org/drawingml/2006/main">
              <a:rPr lang="no" dirty="0">
                <a:solidFill>
                  <a:schemeClr val="tx1"/>
                </a:solidFill>
              </a:rPr>
              <a:t>om </a:t>
            </a:r>
            <a:r xmlns:a="http://schemas.openxmlformats.org/drawingml/2006/main">
              <a:rPr lang="no" dirty="0" err="1">
                <a:solidFill>
                  <a:schemeClr val="tx1"/>
                </a:solidFill>
              </a:rPr>
              <a:t>_</a:t>
            </a:r>
            <a:r xmlns:a="http://schemas.openxmlformats.org/drawingml/2006/main">
              <a:rPr lang="no" dirty="0">
                <a:solidFill>
                  <a:schemeClr val="tx1"/>
                </a:solidFill>
              </a:rPr>
              <a:t> </a:t>
            </a:r>
            <a:r xmlns:a="http://schemas.openxmlformats.org/drawingml/2006/main">
              <a:rPr lang="no" dirty="0" err="1">
                <a:solidFill>
                  <a:schemeClr val="tx1"/>
                </a:solidFill>
              </a:rPr>
              <a:t>fordelene </a:t>
            </a:r>
            <a:r xmlns:a="http://schemas.openxmlformats.org/drawingml/2006/main">
              <a:rPr lang="no" dirty="0">
                <a:solidFill>
                  <a:schemeClr val="tx1"/>
                </a:solidFill>
              </a:rPr>
              <a:t>med </a:t>
            </a:r>
            <a:r xmlns:a="http://schemas.openxmlformats.org/drawingml/2006/main">
              <a:rPr lang="no" dirty="0" err="1">
                <a:solidFill>
                  <a:schemeClr val="tx1"/>
                </a:solidFill>
              </a:rPr>
              <a:t>digitalt</a:t>
            </a:r>
            <a:r xmlns:a="http://schemas.openxmlformats.org/drawingml/2006/main">
              <a:rPr lang="no" dirty="0">
                <a:solidFill>
                  <a:schemeClr val="tx1"/>
                </a:solidFill>
              </a:rPr>
              <a:t> </a:t>
            </a:r>
            <a:r xmlns:a="http://schemas.openxmlformats.org/drawingml/2006/main">
              <a:rPr lang="no" dirty="0" err="1">
                <a:solidFill>
                  <a:schemeClr val="tx1"/>
                </a:solidFill>
              </a:rPr>
              <a:t>leseferdighet</a:t>
            </a:r>
            <a:r xmlns:a="http://schemas.openxmlformats.org/drawingml/2006/main">
              <a:rPr lang="no" dirty="0">
                <a:solidFill>
                  <a:schemeClr val="tx1"/>
                </a:solidFill>
              </a:rPr>
              <a:t> </a:t>
            </a:r>
            <a:r xmlns:a="http://schemas.openxmlformats.org/drawingml/2006/main">
              <a:rPr lang="no" dirty="0" err="1">
                <a:solidFill>
                  <a:schemeClr val="tx1"/>
                </a:solidFill>
              </a:rPr>
              <a:t>ferdigheter </a:t>
            </a:r>
            <a:r xmlns:a="http://schemas.openxmlformats.org/drawingml/2006/main">
              <a:rPr lang="no" dirty="0">
                <a:solidFill>
                  <a:schemeClr val="tx1"/>
                </a:solidFill>
              </a:rPr>
              <a:t>i </a:t>
            </a:r>
            <a:r xmlns:a="http://schemas.openxmlformats.org/drawingml/2006/main">
              <a:rPr lang="no" dirty="0" err="1">
                <a:solidFill>
                  <a:schemeClr val="tx1"/>
                </a:solidFill>
              </a:rPr>
              <a:t>skolen</a:t>
            </a:r>
            <a:r xmlns:a="http://schemas.openxmlformats.org/drawingml/2006/main">
              <a:rPr lang="no" dirty="0">
                <a:solidFill>
                  <a:schemeClr val="tx1"/>
                </a:solidFill>
              </a:rPr>
              <a:t> </a:t>
            </a:r>
            <a:r xmlns:a="http://schemas.openxmlformats.org/drawingml/2006/main">
              <a:rPr lang="no" dirty="0" err="1">
                <a:solidFill>
                  <a:schemeClr val="tx1"/>
                </a:solidFill>
              </a:rPr>
              <a:t>fordi</a:t>
            </a:r>
            <a:r xmlns:a="http://schemas.openxmlformats.org/drawingml/2006/main">
              <a:rPr lang="no" dirty="0">
                <a:solidFill>
                  <a:schemeClr val="tx1"/>
                </a:solidFill>
              </a:rPr>
              <a:t> </a:t>
            </a:r>
            <a:r xmlns:a="http://schemas.openxmlformats.org/drawingml/2006/main">
              <a:rPr lang="no" dirty="0" err="1">
                <a:solidFill>
                  <a:schemeClr val="tx1"/>
                </a:solidFill>
              </a:rPr>
              <a:t>dagens</a:t>
            </a:r>
            <a:r xmlns:a="http://schemas.openxmlformats.org/drawingml/2006/main">
              <a:rPr lang="no" dirty="0">
                <a:solidFill>
                  <a:schemeClr val="tx1"/>
                </a:solidFill>
              </a:rPr>
              <a:t> </a:t>
            </a:r>
            <a:r xmlns:a="http://schemas.openxmlformats.org/drawingml/2006/main">
              <a:rPr lang="no" dirty="0" err="1">
                <a:solidFill>
                  <a:schemeClr val="tx1"/>
                </a:solidFill>
              </a:rPr>
              <a:t>studenter</a:t>
            </a:r>
            <a:r xmlns:a="http://schemas.openxmlformats.org/drawingml/2006/main">
              <a:rPr lang="no" dirty="0">
                <a:solidFill>
                  <a:schemeClr val="tx1"/>
                </a:solidFill>
              </a:rPr>
              <a:t> </a:t>
            </a:r>
            <a:r xmlns:a="http://schemas.openxmlformats.org/drawingml/2006/main">
              <a:rPr lang="no" dirty="0" err="1">
                <a:solidFill>
                  <a:schemeClr val="tx1"/>
                </a:solidFill>
              </a:rPr>
              <a:t>er</a:t>
            </a:r>
            <a:r xmlns:a="http://schemas.openxmlformats.org/drawingml/2006/main">
              <a:rPr lang="no" dirty="0">
                <a:solidFill>
                  <a:schemeClr val="tx1"/>
                </a:solidFill>
              </a:rPr>
              <a:t> </a:t>
            </a:r>
            <a:r xmlns:a="http://schemas.openxmlformats.org/drawingml/2006/main">
              <a:rPr lang="no" dirty="0" err="1">
                <a:solidFill>
                  <a:schemeClr val="tx1"/>
                </a:solidFill>
              </a:rPr>
              <a:t>ser</a:t>
            </a:r>
            <a:r xmlns:a="http://schemas.openxmlformats.org/drawingml/2006/main">
              <a:rPr lang="no" dirty="0">
                <a:solidFill>
                  <a:schemeClr val="tx1"/>
                </a:solidFill>
              </a:rPr>
              <a:t> </a:t>
            </a:r>
            <a:r xmlns:a="http://schemas.openxmlformats.org/drawingml/2006/main">
              <a:rPr lang="no" dirty="0" err="1">
                <a:solidFill>
                  <a:schemeClr val="tx1"/>
                </a:solidFill>
              </a:rPr>
              <a:t>til</a:t>
            </a:r>
            <a:r xmlns:a="http://schemas.openxmlformats.org/drawingml/2006/main">
              <a:rPr lang="no" dirty="0">
                <a:solidFill>
                  <a:schemeClr val="tx1"/>
                </a:solidFill>
              </a:rPr>
              <a:t> </a:t>
            </a:r>
            <a:r xmlns:a="http://schemas.openxmlformats.org/drawingml/2006/main">
              <a:rPr lang="no" dirty="0">
                <a:solidFill>
                  <a:schemeClr val="tx1"/>
                </a:solidFill>
              </a:rPr>
              <a:t>internett </a:t>
            </a:r>
            <a:r xmlns:a="http://schemas.openxmlformats.org/drawingml/2006/main">
              <a:rPr lang="no" dirty="0" err="1">
                <a:solidFill>
                  <a:schemeClr val="tx1"/>
                </a:solidFill>
              </a:rPr>
              <a:t>og </a:t>
            </a:r>
            <a:r xmlns:a="http://schemas.openxmlformats.org/drawingml/2006/main">
              <a:rPr lang="no" dirty="0" err="1">
                <a:solidFill>
                  <a:schemeClr val="tx1"/>
                </a:solidFill>
              </a:rPr>
              <a:t>_</a:t>
            </a:r>
            <a:r xmlns:a="http://schemas.openxmlformats.org/drawingml/2006/main">
              <a:rPr lang="no" dirty="0">
                <a:solidFill>
                  <a:schemeClr val="tx1"/>
                </a:solidFill>
              </a:rPr>
              <a:t> </a:t>
            </a:r>
            <a:r xmlns:a="http://schemas.openxmlformats.org/drawingml/2006/main">
              <a:rPr lang="no" dirty="0" err="1">
                <a:solidFill>
                  <a:schemeClr val="tx1"/>
                </a:solidFill>
              </a:rPr>
              <a:t>sosial</a:t>
            </a:r>
            <a:r xmlns:a="http://schemas.openxmlformats.org/drawingml/2006/main">
              <a:rPr lang="no" dirty="0">
                <a:solidFill>
                  <a:schemeClr val="tx1"/>
                </a:solidFill>
              </a:rPr>
              <a:t> </a:t>
            </a:r>
            <a:r xmlns:a="http://schemas.openxmlformats.org/drawingml/2006/main">
              <a:rPr lang="no" dirty="0" err="1">
                <a:solidFill>
                  <a:schemeClr val="tx1"/>
                </a:solidFill>
              </a:rPr>
              <a:t>media </a:t>
            </a:r>
            <a:r xmlns:a="http://schemas.openxmlformats.org/drawingml/2006/main">
              <a:rPr lang="no" dirty="0">
                <a:solidFill>
                  <a:schemeClr val="tx1"/>
                </a:solidFill>
              </a:rPr>
              <a:t>som </a:t>
            </a:r>
            <a:r xmlns:a="http://schemas.openxmlformats.org/drawingml/2006/main">
              <a:rPr lang="no" dirty="0" err="1">
                <a:solidFill>
                  <a:schemeClr val="tx1"/>
                </a:solidFill>
              </a:rPr>
              <a:t>nøkkel</a:t>
            </a:r>
            <a:r xmlns:a="http://schemas.openxmlformats.org/drawingml/2006/main">
              <a:rPr lang="no" dirty="0">
                <a:solidFill>
                  <a:schemeClr val="tx1"/>
                </a:solidFill>
              </a:rPr>
              <a:t> </a:t>
            </a:r>
            <a:r xmlns:a="http://schemas.openxmlformats.org/drawingml/2006/main">
              <a:rPr lang="no" dirty="0" err="1">
                <a:solidFill>
                  <a:schemeClr val="tx1"/>
                </a:solidFill>
              </a:rPr>
              <a:t>kilde </a:t>
            </a:r>
            <a:r xmlns:a="http://schemas.openxmlformats.org/drawingml/2006/main">
              <a:rPr lang="no" dirty="0">
                <a:solidFill>
                  <a:schemeClr val="tx1"/>
                </a:solidFill>
              </a:rPr>
              <a:t>til </a:t>
            </a:r>
            <a:r xmlns:a="http://schemas.openxmlformats.org/drawingml/2006/main">
              <a:rPr lang="no" dirty="0" err="1">
                <a:solidFill>
                  <a:schemeClr val="tx1"/>
                </a:solidFill>
              </a:rPr>
              <a:t>informasjon </a:t>
            </a:r>
            <a:r xmlns:a="http://schemas.openxmlformats.org/drawingml/2006/main">
              <a:rPr lang="no" dirty="0">
                <a:solidFill>
                  <a:schemeClr val="tx1"/>
                </a:solidFill>
              </a:rPr>
              <a:t>. </a:t>
            </a:r>
            <a:r xmlns:a="http://schemas.openxmlformats.org/drawingml/2006/main">
              <a:rPr lang="no" dirty="0" err="1">
                <a:solidFill>
                  <a:schemeClr val="tx1"/>
                </a:solidFill>
              </a:rPr>
              <a:t>Dette</a:t>
            </a:r>
            <a:r xmlns:a="http://schemas.openxmlformats.org/drawingml/2006/main">
              <a:rPr lang="no" dirty="0">
                <a:solidFill>
                  <a:schemeClr val="tx1"/>
                </a:solidFill>
              </a:rPr>
              <a:t> </a:t>
            </a:r>
            <a:r xmlns:a="http://schemas.openxmlformats.org/drawingml/2006/main">
              <a:rPr lang="no" dirty="0" err="1">
                <a:solidFill>
                  <a:schemeClr val="tx1"/>
                </a:solidFill>
              </a:rPr>
              <a:t>gjør at</a:t>
            </a:r>
            <a:r xmlns:a="http://schemas.openxmlformats.org/drawingml/2006/main">
              <a:rPr lang="no" dirty="0">
                <a:solidFill>
                  <a:schemeClr val="tx1"/>
                </a:solidFill>
              </a:rPr>
              <a:t> </a:t>
            </a:r>
            <a:r xmlns:a="http://schemas.openxmlformats.org/drawingml/2006/main">
              <a:rPr lang="no" dirty="0" err="1">
                <a:solidFill>
                  <a:schemeClr val="tx1"/>
                </a:solidFill>
              </a:rPr>
              <a:t>de</a:t>
            </a:r>
            <a:r xmlns:a="http://schemas.openxmlformats.org/drawingml/2006/main">
              <a:rPr lang="no" dirty="0">
                <a:solidFill>
                  <a:schemeClr val="tx1"/>
                </a:solidFill>
              </a:rPr>
              <a:t> </a:t>
            </a:r>
            <a:r xmlns:a="http://schemas.openxmlformats.org/drawingml/2006/main">
              <a:rPr lang="no" dirty="0" err="1">
                <a:solidFill>
                  <a:schemeClr val="tx1"/>
                </a:solidFill>
              </a:rPr>
              <a:t>evnen</a:t>
            </a:r>
            <a:r xmlns:a="http://schemas.openxmlformats.org/drawingml/2006/main">
              <a:rPr lang="no" dirty="0">
                <a:solidFill>
                  <a:schemeClr val="tx1"/>
                </a:solidFill>
              </a:rPr>
              <a:t> </a:t>
            </a:r>
            <a:r xmlns:a="http://schemas.openxmlformats.org/drawingml/2006/main">
              <a:rPr lang="no" dirty="0" err="1">
                <a:solidFill>
                  <a:schemeClr val="tx1"/>
                </a:solidFill>
              </a:rPr>
              <a:t>til</a:t>
            </a:r>
            <a:r xmlns:a="http://schemas.openxmlformats.org/drawingml/2006/main">
              <a:rPr lang="no" dirty="0">
                <a:solidFill>
                  <a:schemeClr val="tx1"/>
                </a:solidFill>
              </a:rPr>
              <a:t> </a:t>
            </a:r>
            <a:r xmlns:a="http://schemas.openxmlformats.org/drawingml/2006/main">
              <a:rPr lang="no" dirty="0" err="1">
                <a:solidFill>
                  <a:schemeClr val="tx1"/>
                </a:solidFill>
              </a:rPr>
              <a:t>bruk</a:t>
            </a:r>
            <a:r xmlns:a="http://schemas.openxmlformats.org/drawingml/2006/main">
              <a:rPr lang="no" dirty="0">
                <a:solidFill>
                  <a:schemeClr val="tx1"/>
                </a:solidFill>
              </a:rPr>
              <a:t> </a:t>
            </a:r>
            <a:r xmlns:a="http://schemas.openxmlformats.org/drawingml/2006/main">
              <a:rPr lang="no" dirty="0" err="1">
                <a:solidFill>
                  <a:schemeClr val="tx1"/>
                </a:solidFill>
              </a:rPr>
              <a:t>digital</a:t>
            </a:r>
            <a:r xmlns:a="http://schemas.openxmlformats.org/drawingml/2006/main">
              <a:rPr lang="no" dirty="0">
                <a:solidFill>
                  <a:schemeClr val="tx1"/>
                </a:solidFill>
              </a:rPr>
              <a:t> </a:t>
            </a:r>
            <a:r xmlns:a="http://schemas.openxmlformats.org/drawingml/2006/main">
              <a:rPr lang="no" dirty="0" err="1">
                <a:solidFill>
                  <a:schemeClr val="tx1"/>
                </a:solidFill>
              </a:rPr>
              <a:t>plattformer</a:t>
            </a:r>
            <a:r xmlns:a="http://schemas.openxmlformats.org/drawingml/2006/main">
              <a:rPr lang="no" dirty="0">
                <a:solidFill>
                  <a:schemeClr val="tx1"/>
                </a:solidFill>
              </a:rPr>
              <a:t> </a:t>
            </a:r>
            <a:r xmlns:a="http://schemas.openxmlformats.org/drawingml/2006/main">
              <a:rPr lang="no" dirty="0" err="1">
                <a:solidFill>
                  <a:schemeClr val="tx1"/>
                </a:solidFill>
              </a:rPr>
              <a:t>trygt </a:t>
            </a:r>
            <a:r xmlns:a="http://schemas.openxmlformats.org/drawingml/2006/main">
              <a:rPr lang="no" dirty="0">
                <a:solidFill>
                  <a:schemeClr val="tx1"/>
                </a:solidFill>
              </a:rPr>
              <a:t>, </a:t>
            </a:r>
            <a:r xmlns:a="http://schemas.openxmlformats.org/drawingml/2006/main">
              <a:rPr lang="no" dirty="0" err="1">
                <a:solidFill>
                  <a:schemeClr val="tx1"/>
                </a:solidFill>
              </a:rPr>
              <a:t>sikkert</a:t>
            </a:r>
            <a:r xmlns:a="http://schemas.openxmlformats.org/drawingml/2006/main">
              <a:rPr lang="no" dirty="0">
                <a:solidFill>
                  <a:schemeClr val="tx1"/>
                </a:solidFill>
              </a:rPr>
              <a:t> </a:t>
            </a:r>
            <a:r xmlns:a="http://schemas.openxmlformats.org/drawingml/2006/main">
              <a:rPr lang="no" dirty="0" err="1">
                <a:solidFill>
                  <a:schemeClr val="tx1"/>
                </a:solidFill>
              </a:rPr>
              <a:t>og</a:t>
            </a:r>
            <a:r xmlns:a="http://schemas.openxmlformats.org/drawingml/2006/main">
              <a:rPr lang="no" dirty="0">
                <a:solidFill>
                  <a:schemeClr val="tx1"/>
                </a:solidFill>
              </a:rPr>
              <a:t> </a:t>
            </a:r>
            <a:r xmlns:a="http://schemas.openxmlformats.org/drawingml/2006/main">
              <a:rPr lang="no" dirty="0" err="1">
                <a:solidFill>
                  <a:schemeClr val="tx1"/>
                </a:solidFill>
              </a:rPr>
              <a:t>effektivt</a:t>
            </a:r>
            <a:r xmlns:a="http://schemas.openxmlformats.org/drawingml/2006/main">
              <a:rPr lang="no" dirty="0">
                <a:solidFill>
                  <a:schemeClr val="tx1"/>
                </a:solidFill>
              </a:rPr>
              <a:t> </a:t>
            </a:r>
            <a:r xmlns:a="http://schemas.openxmlformats.org/drawingml/2006/main">
              <a:rPr lang="no" dirty="0" err="1">
                <a:solidFill>
                  <a:schemeClr val="tx1"/>
                </a:solidFill>
              </a:rPr>
              <a:t>til og med</a:t>
            </a:r>
            <a:r xmlns:a="http://schemas.openxmlformats.org/drawingml/2006/main">
              <a:rPr lang="no" dirty="0">
                <a:solidFill>
                  <a:schemeClr val="tx1"/>
                </a:solidFill>
              </a:rPr>
              <a:t> </a:t>
            </a:r>
            <a:r xmlns:a="http://schemas.openxmlformats.org/drawingml/2006/main">
              <a:rPr lang="no" dirty="0" err="1">
                <a:solidFill>
                  <a:schemeClr val="tx1"/>
                </a:solidFill>
              </a:rPr>
              <a:t>mer</a:t>
            </a:r>
            <a:r xmlns:a="http://schemas.openxmlformats.org/drawingml/2006/main">
              <a:rPr lang="no" dirty="0">
                <a:solidFill>
                  <a:schemeClr val="tx1"/>
                </a:solidFill>
              </a:rPr>
              <a:t> </a:t>
            </a:r>
            <a:r xmlns:a="http://schemas.openxmlformats.org/drawingml/2006/main">
              <a:rPr lang="no" dirty="0" err="1">
                <a:solidFill>
                  <a:schemeClr val="tx1"/>
                </a:solidFill>
              </a:rPr>
              <a:t>viktig</a:t>
            </a:r>
            <a:r xmlns:a="http://schemas.openxmlformats.org/drawingml/2006/main">
              <a:rPr lang="no" dirty="0">
                <a:solidFill>
                  <a:schemeClr val="tx1"/>
                </a:solidFill>
              </a:rPr>
              <a:t> </a:t>
            </a:r>
            <a:r xmlns:a="http://schemas.openxmlformats.org/drawingml/2006/main">
              <a:rPr lang="no" dirty="0" err="1">
                <a:solidFill>
                  <a:schemeClr val="tx1"/>
                </a:solidFill>
              </a:rPr>
              <a:t>til</a:t>
            </a:r>
            <a:r xmlns:a="http://schemas.openxmlformats.org/drawingml/2006/main">
              <a:rPr lang="no" dirty="0">
                <a:solidFill>
                  <a:schemeClr val="tx1"/>
                </a:solidFill>
              </a:rPr>
              <a:t> </a:t>
            </a:r>
            <a:r xmlns:a="http://schemas.openxmlformats.org/drawingml/2006/main">
              <a:rPr lang="no" dirty="0" err="1">
                <a:solidFill>
                  <a:schemeClr val="tx1"/>
                </a:solidFill>
              </a:rPr>
              <a:t>deres</a:t>
            </a:r>
            <a:r xmlns:a="http://schemas.openxmlformats.org/drawingml/2006/main">
              <a:rPr lang="no" dirty="0">
                <a:solidFill>
                  <a:schemeClr val="tx1"/>
                </a:solidFill>
              </a:rPr>
              <a:t> </a:t>
            </a:r>
            <a:r xmlns:a="http://schemas.openxmlformats.org/drawingml/2006/main">
              <a:rPr lang="no" dirty="0" err="1">
                <a:solidFill>
                  <a:schemeClr val="tx1"/>
                </a:solidFill>
              </a:rPr>
              <a:t>utdanning</a:t>
            </a:r>
            <a:r xmlns:a="http://schemas.openxmlformats.org/drawingml/2006/main">
              <a:rPr lang="no" dirty="0">
                <a:solidFill>
                  <a:schemeClr val="tx1"/>
                </a:solidFill>
              </a:rPr>
              <a:t> </a:t>
            </a:r>
            <a:r xmlns:a="http://schemas.openxmlformats.org/drawingml/2006/main">
              <a:rPr lang="no" dirty="0" err="1">
                <a:solidFill>
                  <a:schemeClr val="tx1"/>
                </a:solidFill>
              </a:rPr>
              <a:t>og</a:t>
            </a:r>
            <a:r xmlns:a="http://schemas.openxmlformats.org/drawingml/2006/main">
              <a:rPr lang="no" dirty="0">
                <a:solidFill>
                  <a:schemeClr val="tx1"/>
                </a:solidFill>
              </a:rPr>
              <a:t> </a:t>
            </a:r>
            <a:r xmlns:a="http://schemas.openxmlformats.org/drawingml/2006/main">
              <a:rPr lang="no" dirty="0" err="1">
                <a:solidFill>
                  <a:schemeClr val="tx1"/>
                </a:solidFill>
              </a:rPr>
              <a:t>framtid</a:t>
            </a:r>
            <a:r xmlns:a="http://schemas.openxmlformats.org/drawingml/2006/main">
              <a:rPr lang="no" dirty="0">
                <a:solidFill>
                  <a:schemeClr val="tx1"/>
                </a:solidFill>
              </a:rPr>
              <a:t> </a:t>
            </a:r>
            <a:r xmlns:a="http://schemas.openxmlformats.org/drawingml/2006/main">
              <a:rPr lang="no" dirty="0" err="1">
                <a:solidFill>
                  <a:schemeClr val="tx1"/>
                </a:solidFill>
              </a:rPr>
              <a:t>liv </a:t>
            </a:r>
            <a:r xmlns:a="http://schemas.openxmlformats.org/drawingml/2006/main">
              <a:rPr lang="no" dirty="0" smtClean="0">
                <a:solidFill>
                  <a:schemeClr val="tx1"/>
                </a:solidFill>
              </a:rPr>
              <a:t>.</a:t>
            </a:r>
            <a:endParaRPr xmlns:a="http://schemas.openxmlformats.org/drawingml/2006/main" lang="tr-TR" dirty="0">
              <a:solidFill>
                <a:schemeClr val="tx1"/>
              </a:solidFill>
            </a:endParaRPr>
          </a:p>
        </p:txBody>
      </p:sp>
      <p:pic>
        <p:nvPicPr>
          <p:cNvPr id="4" name="Picture 2" descr="https://knilt.arcc.albany.edu/images/7/7e/Screen_Shot_2021-11-19_at_11.06.58_PM.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607819" y="2275531"/>
            <a:ext cx="4958869" cy="33051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164493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1251678" y="360218"/>
            <a:ext cx="10178322" cy="5560291"/>
          </a:xfrm>
        </p:spPr>
        <p:txBody>
          <a:bodyPr/>
          <a:lstStyle/>
          <a:p>
            <a:r xmlns:a="http://schemas.openxmlformats.org/drawingml/2006/main">
              <a:rPr lang="no" b="1" dirty="0">
                <a:solidFill>
                  <a:schemeClr val="tx1"/>
                </a:solidFill>
              </a:rPr>
              <a:t>Effektivt arbeid: </a:t>
            </a:r>
            <a:r xmlns:a="http://schemas.openxmlformats.org/drawingml/2006/main">
              <a:rPr lang="no" dirty="0">
                <a:solidFill>
                  <a:schemeClr val="tx1"/>
                </a:solidFill>
              </a:rPr>
              <a:t>Barn er ofte pålagt å fullføre lengre skriftlige oppgaver og kuratere forskningsprosjekter. Digital kompetanse og ferdigheter i bruk av teknologi kan hjelpe elevene til å fullføre dette arbeidet mer nøyaktig og raskere. Dette vil tillate dem å komme seg gjennom læreplanen enklere og jevnere, og dra full nytte av den pedagogiske støtten som teknologien tilbyr.</a:t>
            </a:r>
            <a:endParaRPr xmlns:a="http://schemas.openxmlformats.org/drawingml/2006/main" lang="tr-TR" dirty="0">
              <a:solidFill>
                <a:schemeClr val="tx1"/>
              </a:solidFill>
            </a:endParaRPr>
          </a:p>
          <a:p>
            <a:r xmlns:a="http://schemas.openxmlformats.org/drawingml/2006/main">
              <a:rPr lang="no" b="1" dirty="0">
                <a:solidFill>
                  <a:schemeClr val="tx1"/>
                </a:solidFill>
              </a:rPr>
              <a:t>Sikkerhet: </a:t>
            </a:r>
            <a:r xmlns:a="http://schemas.openxmlformats.org/drawingml/2006/main">
              <a:rPr lang="no" dirty="0">
                <a:solidFill>
                  <a:schemeClr val="tx1"/>
                </a:solidFill>
              </a:rPr>
              <a:t>Å lære om digital kompetanse i et kontrollert og trygt miljø som klasserommet kan forberede barn til å utforske nettverdenen på en trygg måte og holde personlig informasjon trygg fra fremmede på nettet. Dette trygge og sikre miljøet kan også lære barn om farene ved nettmobbing og nettsvindel for å redusere risikoen for at elevene dine blir ofre for denne atferden.</a:t>
            </a:r>
            <a:endParaRPr xmlns:a="http://schemas.openxmlformats.org/drawingml/2006/main" lang="tr-TR" dirty="0">
              <a:solidFill>
                <a:schemeClr val="tx1"/>
              </a:solidFill>
            </a:endParaRPr>
          </a:p>
          <a:p>
            <a:r xmlns:a="http://schemas.openxmlformats.org/drawingml/2006/main">
              <a:rPr lang="no" b="1" dirty="0">
                <a:solidFill>
                  <a:schemeClr val="tx1"/>
                </a:solidFill>
              </a:rPr>
              <a:t>Selvbevissthet: </a:t>
            </a:r>
            <a:r xmlns:a="http://schemas.openxmlformats.org/drawingml/2006/main">
              <a:rPr lang="no" dirty="0">
                <a:solidFill>
                  <a:schemeClr val="tx1"/>
                </a:solidFill>
              </a:rPr>
              <a:t>Med hvert innlegg på Instagram, hver tweet og hvert blogginnlegg, etterlater barna et digitalt fotavtrykk. Ved å lære seg digitale ferdigheter vil barn lære hvordan de kan sette gode fotavtrykk og ikke de vil angre på senere. Fokuset her er å lære dem hvordan de kan bruke sosiale medier og andre nettplattformer for å skape et positivt </a:t>
            </a:r>
            <a:r xmlns:a="http://schemas.openxmlformats.org/drawingml/2006/main">
              <a:rPr lang="no" dirty="0" smtClean="0">
                <a:solidFill>
                  <a:schemeClr val="tx1"/>
                </a:solidFill>
              </a:rPr>
              <a:t>omdømme på nettet </a:t>
            </a:r>
            <a:r xmlns:a="http://schemas.openxmlformats.org/drawingml/2006/main">
              <a:rPr lang="no" dirty="0" smtClean="0">
                <a:solidFill>
                  <a:schemeClr val="tx1"/>
                </a:solidFill>
              </a:rPr>
              <a:t>.</a:t>
            </a:r>
            <a:endParaRPr xmlns:a="http://schemas.openxmlformats.org/drawingml/2006/main" lang="tr-TR" dirty="0">
              <a:solidFill>
                <a:schemeClr val="tx1"/>
              </a:solidFill>
            </a:endParaRPr>
          </a:p>
          <a:p>
            <a:pPr marL="0" indent="0">
              <a:buNone/>
            </a:pPr>
            <a:endParaRPr lang="tr-TR" dirty="0"/>
          </a:p>
        </p:txBody>
      </p:sp>
    </p:spTree>
    <p:extLst>
      <p:ext uri="{BB962C8B-B14F-4D97-AF65-F5344CB8AC3E}">
        <p14:creationId xmlns:p14="http://schemas.microsoft.com/office/powerpoint/2010/main" val="134274515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ormAutofit/>
          </a:bodyPr>
          <a:lstStyle/>
          <a:p>
            <a:r xmlns:a="http://schemas.openxmlformats.org/drawingml/2006/main">
              <a:rPr lang="no" b="1" dirty="0"/>
              <a:t>Eksempler på ferdigheter innen digital kompetanse</a:t>
            </a:r>
            <a:endParaRPr xmlns:a="http://schemas.openxmlformats.org/drawingml/2006/main" lang="tr-TR" b="1" i="1" dirty="0"/>
          </a:p>
        </p:txBody>
      </p:sp>
      <p:sp>
        <p:nvSpPr>
          <p:cNvPr id="3" name="İçerik Yer Tutucusu 2"/>
          <p:cNvSpPr>
            <a:spLocks noGrp="1"/>
          </p:cNvSpPr>
          <p:nvPr>
            <p:ph idx="1"/>
          </p:nvPr>
        </p:nvSpPr>
        <p:spPr>
          <a:xfrm>
            <a:off x="1251678" y="1874517"/>
            <a:ext cx="10178322" cy="4792059"/>
          </a:xfrm>
        </p:spPr>
        <p:txBody>
          <a:bodyPr>
            <a:normAutofit/>
          </a:bodyPr>
          <a:lstStyle/>
          <a:p>
            <a:pPr xmlns:a="http://schemas.openxmlformats.org/drawingml/2006/main" lvl="0"/>
            <a:r xmlns:a="http://schemas.openxmlformats.org/drawingml/2006/main">
              <a:rPr lang="no" dirty="0" smtClean="0">
                <a:solidFill>
                  <a:schemeClr val="tx1"/>
                </a:solidFill>
              </a:rPr>
              <a:t>Bruke </a:t>
            </a:r>
            <a:r xmlns:a="http://schemas.openxmlformats.org/drawingml/2006/main">
              <a:rPr lang="no" dirty="0">
                <a:solidFill>
                  <a:schemeClr val="tx1"/>
                </a:solidFill>
              </a:rPr>
              <a:t>telefonen til å sjekke e-post.</a:t>
            </a:r>
            <a:endParaRPr xmlns:a="http://schemas.openxmlformats.org/drawingml/2006/main" lang="tr-TR" dirty="0">
              <a:solidFill>
                <a:schemeClr val="tx1"/>
              </a:solidFill>
            </a:endParaRPr>
          </a:p>
          <a:p>
            <a:pPr xmlns:a="http://schemas.openxmlformats.org/drawingml/2006/main" lvl="0"/>
            <a:r xmlns:a="http://schemas.openxmlformats.org/drawingml/2006/main">
              <a:rPr lang="no" dirty="0">
                <a:solidFill>
                  <a:schemeClr val="tx1"/>
                </a:solidFill>
              </a:rPr>
              <a:t>Bruke en søkemotor på nett for å finne svaret på et spørsmål.</a:t>
            </a:r>
            <a:endParaRPr xmlns:a="http://schemas.openxmlformats.org/drawingml/2006/main" lang="tr-TR" dirty="0">
              <a:solidFill>
                <a:schemeClr val="tx1"/>
              </a:solidFill>
            </a:endParaRPr>
          </a:p>
          <a:p>
            <a:pPr xmlns:a="http://schemas.openxmlformats.org/drawingml/2006/main" lvl="0"/>
            <a:r xmlns:a="http://schemas.openxmlformats.org/drawingml/2006/main">
              <a:rPr lang="no" dirty="0">
                <a:solidFill>
                  <a:schemeClr val="tx1"/>
                </a:solidFill>
              </a:rPr>
              <a:t>Bruke nettsøk for å fullføre </a:t>
            </a:r>
            <a:r xmlns:a="http://schemas.openxmlformats.org/drawingml/2006/main">
              <a:rPr lang="no" dirty="0">
                <a:solidFill>
                  <a:schemeClr val="tx1"/>
                </a:solidFill>
              </a:rPr>
              <a:t>et </a:t>
            </a:r>
            <a:r xmlns:a="http://schemas.openxmlformats.org/drawingml/2006/main">
              <a:rPr lang="no" dirty="0" smtClean="0">
                <a:solidFill>
                  <a:schemeClr val="tx1"/>
                </a:solidFill>
              </a:rPr>
              <a:t>forskningsprosjekt </a:t>
            </a:r>
            <a:r xmlns:a="http://schemas.openxmlformats.org/drawingml/2006/main">
              <a:rPr lang="no" dirty="0" smtClean="0">
                <a:solidFill>
                  <a:schemeClr val="tx1"/>
                </a:solidFill>
              </a:rPr>
              <a:t>.</a:t>
            </a:r>
            <a:endParaRPr xmlns:a="http://schemas.openxmlformats.org/drawingml/2006/main" lang="tr-TR" dirty="0">
              <a:solidFill>
                <a:schemeClr val="tx1"/>
              </a:solidFill>
            </a:endParaRPr>
          </a:p>
          <a:p>
            <a:pPr xmlns:a="http://schemas.openxmlformats.org/drawingml/2006/main" lvl="0"/>
            <a:r xmlns:a="http://schemas.openxmlformats.org/drawingml/2006/main">
              <a:rPr lang="no" dirty="0">
                <a:solidFill>
                  <a:schemeClr val="tx1"/>
                </a:solidFill>
              </a:rPr>
              <a:t>Opprette en online profil på en sosial </a:t>
            </a:r>
            <a:r xmlns:a="http://schemas.openxmlformats.org/drawingml/2006/main">
              <a:rPr lang="no" dirty="0" smtClean="0">
                <a:solidFill>
                  <a:schemeClr val="tx1"/>
                </a:solidFill>
              </a:rPr>
              <a:t>medieplattform </a:t>
            </a:r>
            <a:r xmlns:a="http://schemas.openxmlformats.org/drawingml/2006/main">
              <a:rPr lang="no" dirty="0" smtClean="0">
                <a:solidFill>
                  <a:schemeClr val="tx1"/>
                </a:solidFill>
              </a:rPr>
              <a:t>.</a:t>
            </a:r>
            <a:endParaRPr xmlns:a="http://schemas.openxmlformats.org/drawingml/2006/main" lang="tr-TR" dirty="0">
              <a:solidFill>
                <a:schemeClr val="tx1"/>
              </a:solidFill>
            </a:endParaRPr>
          </a:p>
          <a:p>
            <a:pPr marL="0" indent="0">
              <a:buNone/>
            </a:pPr>
            <a:endParaRPr lang="tr-TR" dirty="0" smtClean="0"/>
          </a:p>
        </p:txBody>
      </p:sp>
      <p:pic>
        <p:nvPicPr>
          <p:cNvPr id="3074" name="Picture 2" descr="https://www.telefonica.com/en/wp-content/uploads/sites/5/2022/06/4541-Senior-couple-with-laptop.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104017" y="2957381"/>
            <a:ext cx="4533801" cy="30213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4820109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ormAutofit/>
          </a:bodyPr>
          <a:lstStyle/>
          <a:p>
            <a:r xmlns:a="http://schemas.openxmlformats.org/drawingml/2006/main">
              <a:rPr lang="no" b="1" dirty="0" smtClean="0"/>
              <a:t>Fordeler </a:t>
            </a:r>
            <a:r xmlns:a="http://schemas.openxmlformats.org/drawingml/2006/main">
              <a:rPr lang="no" b="1" dirty="0"/>
              <a:t>med å bruke teknologi for å støtte læring</a:t>
            </a:r>
            <a:endParaRPr xmlns:a="http://schemas.openxmlformats.org/drawingml/2006/main" lang="tr-TR" b="1" i="1" dirty="0"/>
          </a:p>
        </p:txBody>
      </p:sp>
      <p:sp>
        <p:nvSpPr>
          <p:cNvPr id="3" name="İçerik Yer Tutucusu 2"/>
          <p:cNvSpPr>
            <a:spLocks noGrp="1"/>
          </p:cNvSpPr>
          <p:nvPr>
            <p:ph idx="1"/>
          </p:nvPr>
        </p:nvSpPr>
        <p:spPr>
          <a:xfrm>
            <a:off x="1179442" y="1996669"/>
            <a:ext cx="10178322" cy="3537527"/>
          </a:xfrm>
        </p:spPr>
        <p:txBody>
          <a:bodyPr>
            <a:normAutofit/>
          </a:bodyPr>
          <a:lstStyle/>
          <a:p>
            <a:pPr xmlns:a="http://schemas.openxmlformats.org/drawingml/2006/main" marL="0" indent="0">
              <a:buNone/>
            </a:pPr>
            <a:r xmlns:a="http://schemas.openxmlformats.org/drawingml/2006/main">
              <a:rPr lang="no" b="1" dirty="0"/>
              <a:t>1. </a:t>
            </a:r>
            <a:r xmlns:a="http://schemas.openxmlformats.org/drawingml/2006/main">
              <a:rPr lang="no" b="1" dirty="0" err="1">
                <a:solidFill>
                  <a:schemeClr val="tx1"/>
                </a:solidFill>
              </a:rPr>
              <a:t>Oppmuntrer</a:t>
            </a:r>
            <a:r xmlns:a="http://schemas.openxmlformats.org/drawingml/2006/main">
              <a:rPr lang="no" b="1" dirty="0">
                <a:solidFill>
                  <a:schemeClr val="tx1"/>
                </a:solidFill>
              </a:rPr>
              <a:t> </a:t>
            </a:r>
            <a:r xmlns:a="http://schemas.openxmlformats.org/drawingml/2006/main">
              <a:rPr lang="no" b="1" dirty="0" err="1">
                <a:solidFill>
                  <a:schemeClr val="tx1"/>
                </a:solidFill>
              </a:rPr>
              <a:t>individuell</a:t>
            </a:r>
            <a:r xmlns:a="http://schemas.openxmlformats.org/drawingml/2006/main">
              <a:rPr lang="no" b="1" dirty="0">
                <a:solidFill>
                  <a:schemeClr val="tx1"/>
                </a:solidFill>
              </a:rPr>
              <a:t> </a:t>
            </a:r>
            <a:r xmlns:a="http://schemas.openxmlformats.org/drawingml/2006/main">
              <a:rPr lang="no" b="1" dirty="0" err="1">
                <a:solidFill>
                  <a:schemeClr val="tx1"/>
                </a:solidFill>
              </a:rPr>
              <a:t>læring </a:t>
            </a:r>
            <a:r xmlns:a="http://schemas.openxmlformats.org/drawingml/2006/main">
              <a:rPr lang="no" b="1" dirty="0">
                <a:solidFill>
                  <a:schemeClr val="tx1"/>
                </a:solidFill>
              </a:rPr>
              <a:t>.</a:t>
            </a:r>
            <a:endParaRPr xmlns:a="http://schemas.openxmlformats.org/drawingml/2006/main" lang="tr-TR" dirty="0">
              <a:solidFill>
                <a:schemeClr val="tx1"/>
              </a:solidFill>
            </a:endParaRPr>
          </a:p>
          <a:p>
            <a:pPr xmlns:a="http://schemas.openxmlformats.org/drawingml/2006/main" marL="0" indent="0">
              <a:buNone/>
            </a:pPr>
            <a:r xmlns:a="http://schemas.openxmlformats.org/drawingml/2006/main">
              <a:rPr lang="no" b="1" dirty="0">
                <a:solidFill>
                  <a:schemeClr val="tx1"/>
                </a:solidFill>
              </a:rPr>
              <a:t>2. </a:t>
            </a:r>
            <a:r xmlns:a="http://schemas.openxmlformats.org/drawingml/2006/main">
              <a:rPr lang="no" b="1" dirty="0" err="1">
                <a:solidFill>
                  <a:schemeClr val="tx1"/>
                </a:solidFill>
              </a:rPr>
              <a:t>Bedre</a:t>
            </a:r>
            <a:r xmlns:a="http://schemas.openxmlformats.org/drawingml/2006/main">
              <a:rPr lang="no" b="1" dirty="0">
                <a:solidFill>
                  <a:schemeClr val="tx1"/>
                </a:solidFill>
              </a:rPr>
              <a:t> </a:t>
            </a:r>
            <a:r xmlns:a="http://schemas.openxmlformats.org/drawingml/2006/main">
              <a:rPr lang="no" b="1" dirty="0" err="1">
                <a:solidFill>
                  <a:schemeClr val="tx1"/>
                </a:solidFill>
              </a:rPr>
              <a:t>hukommelse</a:t>
            </a:r>
            <a:r xmlns:a="http://schemas.openxmlformats.org/drawingml/2006/main">
              <a:rPr lang="no" b="1" dirty="0">
                <a:solidFill>
                  <a:schemeClr val="tx1"/>
                </a:solidFill>
              </a:rPr>
              <a:t> </a:t>
            </a:r>
            <a:r xmlns:a="http://schemas.openxmlformats.org/drawingml/2006/main">
              <a:rPr lang="no" b="1" dirty="0" err="1">
                <a:solidFill>
                  <a:schemeClr val="tx1"/>
                </a:solidFill>
              </a:rPr>
              <a:t>og</a:t>
            </a:r>
            <a:r xmlns:a="http://schemas.openxmlformats.org/drawingml/2006/main">
              <a:rPr lang="no" b="1" dirty="0">
                <a:solidFill>
                  <a:schemeClr val="tx1"/>
                </a:solidFill>
              </a:rPr>
              <a:t> </a:t>
            </a:r>
            <a:r xmlns:a="http://schemas.openxmlformats.org/drawingml/2006/main">
              <a:rPr lang="no" b="1" dirty="0" err="1">
                <a:solidFill>
                  <a:schemeClr val="tx1"/>
                </a:solidFill>
              </a:rPr>
              <a:t>kunnskap</a:t>
            </a:r>
            <a:r xmlns:a="http://schemas.openxmlformats.org/drawingml/2006/main">
              <a:rPr lang="no" b="1" dirty="0">
                <a:solidFill>
                  <a:schemeClr val="tx1"/>
                </a:solidFill>
              </a:rPr>
              <a:t> </a:t>
            </a:r>
            <a:r xmlns:a="http://schemas.openxmlformats.org/drawingml/2006/main">
              <a:rPr lang="no" b="1" dirty="0" err="1">
                <a:solidFill>
                  <a:schemeClr val="tx1"/>
                </a:solidFill>
              </a:rPr>
              <a:t>oppbevaring </a:t>
            </a:r>
            <a:r xmlns:a="http://schemas.openxmlformats.org/drawingml/2006/main">
              <a:rPr lang="no" b="1" dirty="0" smtClean="0">
                <a:solidFill>
                  <a:schemeClr val="tx1"/>
                </a:solidFill>
              </a:rPr>
              <a:t>.</a:t>
            </a:r>
          </a:p>
          <a:p>
            <a:pPr xmlns:a="http://schemas.openxmlformats.org/drawingml/2006/main" marL="0" indent="0">
              <a:buNone/>
            </a:pPr>
            <a:r xmlns:a="http://schemas.openxmlformats.org/drawingml/2006/main">
              <a:rPr lang="no" b="1" dirty="0">
                <a:solidFill>
                  <a:schemeClr val="tx1"/>
                </a:solidFill>
              </a:rPr>
              <a:t>3. </a:t>
            </a:r>
            <a:r xmlns:a="http://schemas.openxmlformats.org/drawingml/2006/main">
              <a:rPr lang="no" b="1" dirty="0" err="1">
                <a:solidFill>
                  <a:schemeClr val="tx1"/>
                </a:solidFill>
              </a:rPr>
              <a:t>Fleksibel</a:t>
            </a:r>
            <a:r xmlns:a="http://schemas.openxmlformats.org/drawingml/2006/main">
              <a:rPr lang="no" b="1" dirty="0">
                <a:solidFill>
                  <a:schemeClr val="tx1"/>
                </a:solidFill>
              </a:rPr>
              <a:t> </a:t>
            </a:r>
            <a:r xmlns:a="http://schemas.openxmlformats.org/drawingml/2006/main">
              <a:rPr lang="no" b="1" dirty="0" err="1">
                <a:solidFill>
                  <a:schemeClr val="tx1"/>
                </a:solidFill>
              </a:rPr>
              <a:t>undervisning</a:t>
            </a:r>
            <a:r xmlns:a="http://schemas.openxmlformats.org/drawingml/2006/main">
              <a:rPr lang="no" b="1" dirty="0">
                <a:solidFill>
                  <a:schemeClr val="tx1"/>
                </a:solidFill>
              </a:rPr>
              <a:t> </a:t>
            </a:r>
            <a:r xmlns:a="http://schemas.openxmlformats.org/drawingml/2006/main">
              <a:rPr lang="no" b="1" dirty="0" err="1">
                <a:solidFill>
                  <a:schemeClr val="tx1"/>
                </a:solidFill>
              </a:rPr>
              <a:t>strategier </a:t>
            </a:r>
            <a:r xmlns:a="http://schemas.openxmlformats.org/drawingml/2006/main">
              <a:rPr lang="no" b="1" dirty="0" smtClean="0">
                <a:solidFill>
                  <a:schemeClr val="tx1"/>
                </a:solidFill>
              </a:rPr>
              <a:t>.</a:t>
            </a:r>
            <a:r xmlns:a="http://schemas.openxmlformats.org/drawingml/2006/main">
              <a:rPr lang="no" b="1" dirty="0">
                <a:solidFill>
                  <a:schemeClr val="tx1"/>
                </a:solidFill>
              </a:rPr>
              <a:t> </a:t>
            </a:r>
            <a:endParaRPr xmlns:a="http://schemas.openxmlformats.org/drawingml/2006/main" lang="tr-TR" dirty="0">
              <a:solidFill>
                <a:schemeClr val="tx1"/>
              </a:solidFill>
            </a:endParaRPr>
          </a:p>
          <a:p>
            <a:pPr xmlns:a="http://schemas.openxmlformats.org/drawingml/2006/main" marL="0" indent="0">
              <a:buNone/>
            </a:pPr>
            <a:r xmlns:a="http://schemas.openxmlformats.org/drawingml/2006/main">
              <a:rPr lang="no" b="1" dirty="0" smtClean="0">
                <a:solidFill>
                  <a:schemeClr val="tx1"/>
                </a:solidFill>
              </a:rPr>
              <a:t>4. </a:t>
            </a:r>
            <a:r xmlns:a="http://schemas.openxmlformats.org/drawingml/2006/main">
              <a:rPr lang="no" b="1" dirty="0" err="1">
                <a:solidFill>
                  <a:schemeClr val="tx1"/>
                </a:solidFill>
              </a:rPr>
              <a:t>Oppmuntre</a:t>
            </a:r>
            <a:r xmlns:a="http://schemas.openxmlformats.org/drawingml/2006/main">
              <a:rPr lang="no" b="1" dirty="0">
                <a:solidFill>
                  <a:schemeClr val="tx1"/>
                </a:solidFill>
              </a:rPr>
              <a:t> </a:t>
            </a:r>
            <a:r xmlns:a="http://schemas.openxmlformats.org/drawingml/2006/main">
              <a:rPr lang="no" b="1" dirty="0" err="1">
                <a:solidFill>
                  <a:schemeClr val="tx1"/>
                </a:solidFill>
              </a:rPr>
              <a:t>kommunikasjon</a:t>
            </a:r>
            <a:r xmlns:a="http://schemas.openxmlformats.org/drawingml/2006/main">
              <a:rPr lang="no" b="1" dirty="0">
                <a:solidFill>
                  <a:schemeClr val="tx1"/>
                </a:solidFill>
              </a:rPr>
              <a:t> </a:t>
            </a:r>
            <a:r xmlns:a="http://schemas.openxmlformats.org/drawingml/2006/main">
              <a:rPr lang="no" b="1" dirty="0" err="1">
                <a:solidFill>
                  <a:schemeClr val="tx1"/>
                </a:solidFill>
              </a:rPr>
              <a:t>og</a:t>
            </a:r>
            <a:r xmlns:a="http://schemas.openxmlformats.org/drawingml/2006/main">
              <a:rPr lang="no" b="1" dirty="0">
                <a:solidFill>
                  <a:schemeClr val="tx1"/>
                </a:solidFill>
              </a:rPr>
              <a:t> </a:t>
            </a:r>
            <a:r xmlns:a="http://schemas.openxmlformats.org/drawingml/2006/main">
              <a:rPr lang="no" b="1" dirty="0" err="1">
                <a:solidFill>
                  <a:schemeClr val="tx1"/>
                </a:solidFill>
              </a:rPr>
              <a:t>lagarbeid </a:t>
            </a:r>
            <a:r xmlns:a="http://schemas.openxmlformats.org/drawingml/2006/main">
              <a:rPr lang="no" b="1" dirty="0">
                <a:solidFill>
                  <a:schemeClr val="tx1"/>
                </a:solidFill>
              </a:rPr>
              <a:t>.</a:t>
            </a:r>
            <a:endParaRPr xmlns:a="http://schemas.openxmlformats.org/drawingml/2006/main" lang="tr-TR" dirty="0">
              <a:solidFill>
                <a:schemeClr val="tx1"/>
              </a:solidFill>
            </a:endParaRPr>
          </a:p>
          <a:p>
            <a:pPr marL="0" indent="0">
              <a:buNone/>
            </a:pPr>
            <a:endParaRPr lang="tr-TR" dirty="0"/>
          </a:p>
        </p:txBody>
      </p:sp>
    </p:spTree>
    <p:extLst>
      <p:ext uri="{BB962C8B-B14F-4D97-AF65-F5344CB8AC3E}">
        <p14:creationId xmlns:p14="http://schemas.microsoft.com/office/powerpoint/2010/main" val="91301061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ormAutofit fontScale="90000"/>
          </a:bodyPr>
          <a:lstStyle/>
          <a:p>
            <a:pPr xmlns:a="http://schemas.openxmlformats.org/drawingml/2006/main" algn="ctr"/>
            <a:r xmlns:a="http://schemas.openxmlformats.org/drawingml/2006/main">
              <a:rPr lang="no" b="1" dirty="0"/>
              <a:t>Digitale innfødte og digitale innvandrere</a:t>
            </a:r>
            <a:r xmlns:a="http://schemas.openxmlformats.org/drawingml/2006/main">
              <a:rPr lang="no" b="1" dirty="0"/>
              <a:t/>
            </a:r>
            <a:br xmlns:a="http://schemas.openxmlformats.org/drawingml/2006/main">
              <a:rPr lang="tr-TR" b="1" dirty="0"/>
            </a:br>
            <a:r xmlns:a="http://schemas.openxmlformats.org/drawingml/2006/main">
              <a:rPr lang="no" b="1" dirty="0"/>
              <a:t/>
            </a:r>
            <a:br xmlns:a="http://schemas.openxmlformats.org/drawingml/2006/main">
              <a:rPr lang="tr-TR" b="1" dirty="0"/>
            </a:br>
            <a:r xmlns:a="http://schemas.openxmlformats.org/drawingml/2006/main">
              <a:rPr lang="no" b="1" dirty="0"/>
              <a:t/>
            </a:r>
            <a:br xmlns:a="http://schemas.openxmlformats.org/drawingml/2006/main">
              <a:rPr lang="tr-TR" b="1" dirty="0"/>
            </a:br>
            <a:endParaRPr xmlns:a="http://schemas.openxmlformats.org/drawingml/2006/main" lang="tr-TR" dirty="0"/>
          </a:p>
        </p:txBody>
      </p:sp>
      <p:sp>
        <p:nvSpPr>
          <p:cNvPr id="3" name="İçerik Yer Tutucusu 2"/>
          <p:cNvSpPr>
            <a:spLocks noGrp="1"/>
          </p:cNvSpPr>
          <p:nvPr>
            <p:ph idx="1"/>
          </p:nvPr>
        </p:nvSpPr>
        <p:spPr>
          <a:xfrm>
            <a:off x="982305" y="1874517"/>
            <a:ext cx="10178322" cy="3593591"/>
          </a:xfrm>
        </p:spPr>
        <p:txBody>
          <a:bodyPr/>
          <a:lstStyle/>
          <a:p>
            <a:r xmlns:a="http://schemas.openxmlformats.org/drawingml/2006/main">
              <a:rPr lang="no" dirty="0" smtClean="0"/>
              <a:t>En </a:t>
            </a:r>
            <a:r xmlns:a="http://schemas.openxmlformats.org/drawingml/2006/main">
              <a:rPr lang="no" dirty="0"/>
              <a:t>digital innvandrer refererer til en person født inn i den digitale tidsalderen. Og en digital innvandrer refererer til en person som tar i bruk teknologi senere i livet. Disse to gruppene mennesker har hatt ulik interaksjon med teknologi siden fødselen, et generasjonsgap. Dette er direkte knyttet til deres individuelle unike forhold til digital kompetanse. Digitale innfødte førte til etableringen av allestedsnærværende informasjonssystemer (UIS). Disse systemene inkluderer mobiltelefoner, bærbare datamaskiner og personlige digitale assistenter. De har også utvidet til biler og bygninger (smartbiler og</a:t>
            </a:r>
            <a:endParaRPr xmlns:a="http://schemas.openxmlformats.org/drawingml/2006/main" lang="tr-TR" dirty="0"/>
          </a:p>
        </p:txBody>
      </p:sp>
      <p:pic>
        <p:nvPicPr>
          <p:cNvPr id="4098" name="Picture 2" descr="young-digital-natives1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47607" y="4054764"/>
            <a:ext cx="4608284" cy="26695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26234"/>
      </p:ext>
    </p:extLst>
  </p:cSld>
  <p:clrMapOvr>
    <a:masterClrMapping/>
  </p:clrMapOvr>
</p:sld>
</file>

<file path=ppt/theme/theme1.xml><?xml version="1.0" encoding="utf-8"?>
<a:theme xmlns:a="http://schemas.openxmlformats.org/drawingml/2006/main" name="Badge">
  <a:themeElements>
    <a:clrScheme name="Badge">
      <a:dk1>
        <a:sysClr val="windowText" lastClr="000000"/>
      </a:dk1>
      <a:lt1>
        <a:sysClr val="window" lastClr="FFFFFF"/>
      </a:lt1>
      <a:dk2>
        <a:srgbClr val="2A1A00"/>
      </a:dk2>
      <a:lt2>
        <a:srgbClr val="F3F3F2"/>
      </a:lt2>
      <a:accent1>
        <a:srgbClr val="F8B323"/>
      </a:accent1>
      <a:accent2>
        <a:srgbClr val="656A59"/>
      </a:accent2>
      <a:accent3>
        <a:srgbClr val="46B2B5"/>
      </a:accent3>
      <a:accent4>
        <a:srgbClr val="8CAA7E"/>
      </a:accent4>
      <a:accent5>
        <a:srgbClr val="D36F68"/>
      </a:accent5>
      <a:accent6>
        <a:srgbClr val="826276"/>
      </a:accent6>
      <a:hlink>
        <a:srgbClr val="46B2B5"/>
      </a:hlink>
      <a:folHlink>
        <a:srgbClr val="A46694"/>
      </a:folHlink>
    </a:clrScheme>
    <a:fontScheme name="Badge">
      <a:majorFont>
        <a:latin typeface="Impact" panose="020B080603090205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panose="020B0502020104020203"/>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771EA782-DFA6-45B1-AEA3-661F1715B310}"/>
    </a:ext>
  </a:extLst>
</a:theme>
</file>

<file path=docProps/app.xml><?xml version="1.0" encoding="utf-8"?>
<Properties xmlns="http://schemas.openxmlformats.org/officeDocument/2006/extended-properties" xmlns:vt="http://schemas.openxmlformats.org/officeDocument/2006/docPropsVTypes">
  <Template>Rozet</Template>
  <TotalTime>315</TotalTime>
  <Words>175</Words>
  <Application>Microsoft Office PowerPoint</Application>
  <PresentationFormat>Geniş ekran</PresentationFormat>
  <Paragraphs>34</Paragraphs>
  <Slides>11</Slides>
  <Notes>0</Notes>
  <HiddenSlides>0</HiddenSlides>
  <MMClips>0</MMClips>
  <ScaleCrop>false</ScaleCrop>
  <HeadingPairs>
    <vt:vector size="6" baseType="variant">
      <vt:variant>
        <vt:lpstr>Kullanılan Yazı Tipleri</vt:lpstr>
      </vt:variant>
      <vt:variant>
        <vt:i4>4</vt:i4>
      </vt:variant>
      <vt:variant>
        <vt:lpstr>Tema</vt:lpstr>
      </vt:variant>
      <vt:variant>
        <vt:i4>1</vt:i4>
      </vt:variant>
      <vt:variant>
        <vt:lpstr>Slayt Başlıkları</vt:lpstr>
      </vt:variant>
      <vt:variant>
        <vt:i4>11</vt:i4>
      </vt:variant>
    </vt:vector>
  </HeadingPairs>
  <TitlesOfParts>
    <vt:vector size="16" baseType="lpstr">
      <vt:lpstr>Arial</vt:lpstr>
      <vt:lpstr>Comic Sans MS</vt:lpstr>
      <vt:lpstr>Gill Sans MT</vt:lpstr>
      <vt:lpstr>Impact</vt:lpstr>
      <vt:lpstr>Badge</vt:lpstr>
      <vt:lpstr>PowerPoint Sunusu</vt:lpstr>
      <vt:lpstr>Dıgıtal cıtızenshıp</vt:lpstr>
      <vt:lpstr>                    unıt 5: Dıgıtal LITERACY</vt:lpstr>
      <vt:lpstr>Dıgıtal lıteracy</vt:lpstr>
      <vt:lpstr>Why are Digital Literacy skills important?</vt:lpstr>
      <vt:lpstr>PowerPoint Sunusu</vt:lpstr>
      <vt:lpstr>Examples of Digital Literacy skills</vt:lpstr>
      <vt:lpstr>Benefits to using technology to support learning</vt:lpstr>
      <vt:lpstr>Digital natives and digital immigrants   </vt:lpstr>
      <vt:lpstr>Evaluatıon questıons</vt:lpstr>
      <vt:lpstr>References</vt:lpstr>
    </vt:vector>
  </TitlesOfParts>
  <Company>Silentall Unattended Installer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Sunusu</dc:title>
  <dc:creator>ronaldinho424</dc:creator>
  <cp:lastModifiedBy>ronaldinho424</cp:lastModifiedBy>
  <cp:revision>83</cp:revision>
  <dcterms:created xsi:type="dcterms:W3CDTF">2022-09-12T18:30:20Z</dcterms:created>
  <dcterms:modified xsi:type="dcterms:W3CDTF">2022-10-21T19:07:29Z</dcterms:modified>
</cp:coreProperties>
</file>