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7" r:id="rId1"/>
  </p:sldMasterIdLst>
  <p:notesMasterIdLst>
    <p:notesMasterId r:id="rId14"/>
  </p:notesMasterIdLst>
  <p:sldIdLst>
    <p:sldId id="258" r:id="rId2"/>
    <p:sldId id="256" r:id="rId3"/>
    <p:sldId id="259" r:id="rId4"/>
    <p:sldId id="260" r:id="rId5"/>
    <p:sldId id="261" r:id="rId6"/>
    <p:sldId id="262" r:id="rId7"/>
    <p:sldId id="263" r:id="rId8"/>
    <p:sldId id="264" r:id="rId9"/>
    <p:sldId id="266" r:id="rId10"/>
    <p:sldId id="265" r:id="rId11"/>
    <p:sldId id="268" r:id="rId12"/>
    <p:sldId id="267" r:id="rId13"/>
  </p:sldIdLst>
  <p:sldSz cx="12192000" cy="6858000"/>
  <p:notesSz cx="6858000" cy="9144000"/>
  <p:defaultTextStyle>
    <a:defPPr>
      <a:defRPr lang="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1" autoAdjust="0"/>
    <p:restoredTop sz="94660"/>
  </p:normalViewPr>
  <p:slideViewPr>
    <p:cSldViewPr snapToGrid="0">
      <p:cViewPr varScale="1">
        <p:scale>
          <a:sx n="83" d="100"/>
          <a:sy n="83" d="100"/>
        </p:scale>
        <p:origin x="701"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6D6346-39EE-49F2-83D0-744C0B12A2B6}" type="datetimeFigureOut">
              <a:rPr lang="tr-TR" smtClean="0"/>
              <a:t>21.10.2022</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xmlns:a="http://schemas.openxmlformats.org/drawingml/2006/main" lvl="0"/>
            <a:r xmlns:a="http://schemas.openxmlformats.org/drawingml/2006/main">
              <a:rPr lang="no" smtClean="0"/>
              <a:t>Asıl metin stillerini düzenle</a:t>
            </a:r>
          </a:p>
          <a:p>
            <a:pPr xmlns:a="http://schemas.openxmlformats.org/drawingml/2006/main" lvl="1"/>
            <a:r xmlns:a="http://schemas.openxmlformats.org/drawingml/2006/main">
              <a:rPr lang="no" smtClean="0"/>
              <a:t>İkinci düzey</a:t>
            </a:r>
          </a:p>
          <a:p>
            <a:pPr xmlns:a="http://schemas.openxmlformats.org/drawingml/2006/main" lvl="2"/>
            <a:r xmlns:a="http://schemas.openxmlformats.org/drawingml/2006/main">
              <a:rPr lang="no" smtClean="0"/>
              <a:t>Üçüncü düzey</a:t>
            </a:r>
          </a:p>
          <a:p>
            <a:pPr xmlns:a="http://schemas.openxmlformats.org/drawingml/2006/main" lvl="3"/>
            <a:r xmlns:a="http://schemas.openxmlformats.org/drawingml/2006/main">
              <a:rPr lang="no" smtClean="0"/>
              <a:t>Dördüncü düzey</a:t>
            </a:r>
          </a:p>
          <a:p>
            <a:pPr xmlns:a="http://schemas.openxmlformats.org/drawingml/2006/main" lvl="4"/>
            <a:r xmlns:a="http://schemas.openxmlformats.org/drawingml/2006/main">
              <a:rPr lang="no" smtClean="0"/>
              <a:t>Beşinci düzey</a:t>
            </a:r>
            <a:endParaRPr xmlns:a="http://schemas.openxmlformats.org/drawingml/2006/main"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EB73A1-3A80-42FE-9B4C-98B24E0AB820}" type="slidenum">
              <a:rPr lang="tr-TR" smtClean="0"/>
              <a:t>‹#›</a:t>
            </a:fld>
            <a:endParaRPr lang="tr-TR"/>
          </a:p>
        </p:txBody>
      </p:sp>
    </p:spTree>
    <p:extLst>
      <p:ext uri="{BB962C8B-B14F-4D97-AF65-F5344CB8AC3E}">
        <p14:creationId xmlns:p14="http://schemas.microsoft.com/office/powerpoint/2010/main" val="147203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1</a:t>
            </a:fld>
            <a:endParaRPr lang="tr-TR"/>
          </a:p>
        </p:txBody>
      </p:sp>
    </p:spTree>
    <p:extLst>
      <p:ext uri="{BB962C8B-B14F-4D97-AF65-F5344CB8AC3E}">
        <p14:creationId xmlns:p14="http://schemas.microsoft.com/office/powerpoint/2010/main" val="754549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11</a:t>
            </a:fld>
            <a:endParaRPr lang="tr-TR"/>
          </a:p>
        </p:txBody>
      </p:sp>
    </p:spTree>
    <p:extLst>
      <p:ext uri="{BB962C8B-B14F-4D97-AF65-F5344CB8AC3E}">
        <p14:creationId xmlns:p14="http://schemas.microsoft.com/office/powerpoint/2010/main" val="1140611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6E4220FC-A4F2-49BE-84BC-D8A2F70B51E4}" type="datetimeFigureOut">
              <a:rPr lang="tr-TR" smtClean="0"/>
              <a:t>21.10.2022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5C9D03F9-3C1C-4AA6-9753-E7488DE3C538}"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18900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930568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076001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21.10.2022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708743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6E4220FC-A4F2-49BE-84BC-D8A2F70B51E4}" type="datetimeFigureOut">
              <a:rPr lang="tr-TR" smtClean="0"/>
              <a:t>21.10.2022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5C9D03F9-3C1C-4AA6-9753-E7488DE3C538}"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2240002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6E4220FC-A4F2-49BE-84BC-D8A2F70B51E4}" type="datetimeFigureOut">
              <a:rPr lang="tr-TR" smtClean="0"/>
              <a:t>21.10.2022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2563694"/>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6E4220FC-A4F2-49BE-84BC-D8A2F70B51E4}" type="datetimeFigureOut">
              <a:rPr lang="tr-TR" smtClean="0"/>
              <a:t>21.10.2022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63967373"/>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6E4220FC-A4F2-49BE-84BC-D8A2F70B51E4}" type="datetimeFigureOut">
              <a:rPr lang="tr-TR" smtClean="0"/>
              <a:t>21.10.2022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835755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220FC-A4F2-49BE-84BC-D8A2F70B51E4}" type="datetimeFigureOut">
              <a:rPr lang="tr-TR" smtClean="0"/>
              <a:t>21.10.2022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3533468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6E4220FC-A4F2-49BE-84BC-D8A2F70B51E4}" type="datetimeFigureOut">
              <a:rPr lang="tr-TR" smtClean="0"/>
              <a:t>21.10.2022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5C9D03F9-3C1C-4AA6-9753-E7488DE3C538}"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41072244"/>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6E4220FC-A4F2-49BE-84BC-D8A2F70B51E4}" type="datetimeFigureOut">
              <a:rPr lang="tr-TR" smtClean="0"/>
              <a:t>21.10.2022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23303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xmlns:a="http://schemas.openxmlformats.org/drawingml/2006/main">
              <a:rPr lang="no" smtClean="0"/>
              <a:t>Asıl başlık stili için tıklatın</a:t>
            </a:r>
            <a:endParaRPr xmlns:a="http://schemas.openxmlformats.org/drawingml/2006/main"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xmlns:a="http://schemas.openxmlformats.org/drawingml/2006/main" lvl="0"/>
            <a:r xmlns:a="http://schemas.openxmlformats.org/drawingml/2006/main">
              <a:rPr lang="no" smtClean="0"/>
              <a:t>Asıl metin stillerini düzenle</a:t>
            </a:r>
          </a:p>
          <a:p>
            <a:pPr xmlns:a="http://schemas.openxmlformats.org/drawingml/2006/main" lvl="1"/>
            <a:r xmlns:a="http://schemas.openxmlformats.org/drawingml/2006/main">
              <a:rPr lang="no" smtClean="0"/>
              <a:t>İkinci düzey</a:t>
            </a:r>
          </a:p>
          <a:p>
            <a:pPr xmlns:a="http://schemas.openxmlformats.org/drawingml/2006/main" lvl="2"/>
            <a:r xmlns:a="http://schemas.openxmlformats.org/drawingml/2006/main">
              <a:rPr lang="no" smtClean="0"/>
              <a:t>Üçüncü düzey</a:t>
            </a:r>
          </a:p>
          <a:p>
            <a:pPr xmlns:a="http://schemas.openxmlformats.org/drawingml/2006/main" lvl="3"/>
            <a:r xmlns:a="http://schemas.openxmlformats.org/drawingml/2006/main">
              <a:rPr lang="no" smtClean="0"/>
              <a:t>Dördüncü düzey</a:t>
            </a:r>
          </a:p>
          <a:p>
            <a:pPr xmlns:a="http://schemas.openxmlformats.org/drawingml/2006/main" lvl="4"/>
            <a:r xmlns:a="http://schemas.openxmlformats.org/drawingml/2006/main">
              <a:rPr lang="no" smtClean="0"/>
              <a:t>Beşinci düzey</a:t>
            </a:r>
            <a:endParaRPr xmlns:a="http://schemas.openxmlformats.org/drawingml/2006/main"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6E4220FC-A4F2-49BE-84BC-D8A2F70B51E4}" type="datetimeFigureOut">
              <a:rPr lang="tr-TR" smtClean="0"/>
              <a:t>21.10.2022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5C9D03F9-3C1C-4AA6-9753-E7488DE3C538}"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31790326"/>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viewsonic.com/library/education/the-8-learning-styles/" TargetMode="External"/><Relationship Id="rId2" Type="http://schemas.openxmlformats.org/officeDocument/2006/relationships/hyperlink" Target="https://www.viewsonic.com/library/education/technology-in-the-classroom-guide/"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viewsonic.com/library/education/what-is-digital-accessibility-and-why-its-crucial-at-school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accessibility.day/"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viewsonic.com/library/tech/what-is-color-blindness-and-how-does-technology-help/"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www.viewsonic.com/colorpro/products/VP2776?utm_source=ViewSonic+Library&amp;utm_medium=Blog&amp;utm_campaign=Always+on&amp;utm_id=Library+traffic"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viewsonic.com/library/education/what-is-student-engagemen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1745" y="0"/>
            <a:ext cx="6530108" cy="6285345"/>
          </a:xfrm>
          <a:prstGeom prst="rect">
            <a:avLst/>
          </a:prstGeom>
          <a:noFill/>
          <a:extLst>
            <a:ext uri="{909E8E84-426E-40DD-AFC4-6F175D3DCCD1}">
              <a14:hiddenFill xmlns:a14="http://schemas.microsoft.com/office/drawing/2010/main">
                <a:solidFill>
                  <a:srgbClr val="FFFFFF"/>
                </a:solidFill>
              </a14:hiddenFill>
            </a:ext>
          </a:extLst>
        </p:spPr>
      </p:pic>
      <p:sp>
        <p:nvSpPr>
          <p:cNvPr id="4" name="Metin kutusu 3"/>
          <p:cNvSpPr txBox="1"/>
          <p:nvPr/>
        </p:nvSpPr>
        <p:spPr>
          <a:xfrm>
            <a:off x="4687453" y="6350000"/>
            <a:ext cx="5726545" cy="261610"/>
          </a:xfrm>
          <a:prstGeom prst="rect">
            <a:avLst/>
          </a:prstGeom>
          <a:noFill/>
        </p:spPr>
        <p:txBody>
          <a:bodyPr wrap="square" rtlCol="0">
            <a:spAutoFit/>
          </a:bodyPr>
          <a:lstStyle/>
          <a:p>
            <a:r xmlns:a="http://schemas.openxmlformats.org/drawingml/2006/main">
              <a:rPr lang="no" sz="1100" dirty="0"/>
              <a:t>Prosjektnummer : </a:t>
            </a:r>
            <a:r xmlns:a="http://schemas.openxmlformats.org/drawingml/2006/main">
              <a:rPr lang="no" sz="1100" dirty="0" err="1"/>
              <a:t>2020-1 </a:t>
            </a:r>
            <a:r xmlns:a="http://schemas.openxmlformats.org/drawingml/2006/main">
              <a:rPr lang="no" sz="1100" dirty="0"/>
              <a:t>-UK01-KA227-SCH-09443</a:t>
            </a:r>
          </a:p>
        </p:txBody>
      </p:sp>
    </p:spTree>
    <p:extLst>
      <p:ext uri="{BB962C8B-B14F-4D97-AF65-F5344CB8AC3E}">
        <p14:creationId xmlns:p14="http://schemas.microsoft.com/office/powerpoint/2010/main" val="19161428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168551" y="295563"/>
            <a:ext cx="10178322" cy="3847592"/>
          </a:xfrm>
        </p:spPr>
        <p:txBody>
          <a:bodyPr/>
          <a:lstStyle/>
          <a:p>
            <a:pPr marL="0" indent="0">
              <a:buNone/>
            </a:pPr>
            <a:endParaRPr lang="tr-TR" dirty="0" smtClean="0"/>
          </a:p>
          <a:p>
            <a:pPr marL="0" indent="0">
              <a:buNone/>
            </a:pPr>
            <a:endParaRPr lang="tr-TR" dirty="0"/>
          </a:p>
        </p:txBody>
      </p:sp>
      <p:sp>
        <p:nvSpPr>
          <p:cNvPr id="7" name="Unvan 1"/>
          <p:cNvSpPr>
            <a:spLocks noGrp="1"/>
          </p:cNvSpPr>
          <p:nvPr>
            <p:ph type="title"/>
          </p:nvPr>
        </p:nvSpPr>
        <p:spPr>
          <a:xfrm>
            <a:off x="1251678" y="382385"/>
            <a:ext cx="10178322" cy="1492132"/>
          </a:xfrm>
        </p:spPr>
        <p:txBody>
          <a:bodyPr/>
          <a:lstStyle/>
          <a:p>
            <a:r xmlns:a="http://schemas.openxmlformats.org/drawingml/2006/main">
              <a:rPr lang="no" b="1" dirty="0"/>
              <a:t>Bruk av utdanningsteknologi</a:t>
            </a:r>
            <a:r xmlns:a="http://schemas.openxmlformats.org/drawingml/2006/main">
              <a:rPr lang="no" b="1" dirty="0"/>
              <a:t/>
            </a:r>
            <a:br xmlns:a="http://schemas.openxmlformats.org/drawingml/2006/main">
              <a:rPr lang="tr-TR" b="1" dirty="0"/>
            </a:br>
            <a:endParaRPr xmlns:a="http://schemas.openxmlformats.org/drawingml/2006/main" lang="tr-TR" b="1" dirty="0"/>
          </a:p>
        </p:txBody>
      </p:sp>
      <p:sp>
        <p:nvSpPr>
          <p:cNvPr id="8" name="Metin kutusu 7"/>
          <p:cNvSpPr txBox="1"/>
          <p:nvPr/>
        </p:nvSpPr>
        <p:spPr>
          <a:xfrm>
            <a:off x="1560945" y="1542473"/>
            <a:ext cx="9264073" cy="3293209"/>
          </a:xfrm>
          <a:prstGeom prst="rect">
            <a:avLst/>
          </a:prstGeom>
          <a:noFill/>
        </p:spPr>
        <p:txBody>
          <a:bodyPr wrap="square" rtlCol="0">
            <a:spAutoFit/>
          </a:bodyPr>
          <a:lstStyle/>
          <a:p>
            <a:pPr xmlns:a="http://schemas.openxmlformats.org/drawingml/2006/main" marL="285750" indent="-285750">
              <a:buFont typeface="Arial" panose="020B0604020202020204" pitchFamily="34" charset="0"/>
              <a:buChar char="•"/>
            </a:pPr>
            <a:r xmlns:a="http://schemas.openxmlformats.org/drawingml/2006/main">
              <a:rPr lang="no" sz="1900" dirty="0" err="1"/>
              <a:t>De</a:t>
            </a:r>
            <a:r xmlns:a="http://schemas.openxmlformats.org/drawingml/2006/main">
              <a:rPr lang="no" sz="1900" dirty="0"/>
              <a:t> </a:t>
            </a:r>
            <a:r xmlns:a="http://schemas.openxmlformats.org/drawingml/2006/main">
              <a:rPr lang="no" sz="1900" dirty="0" err="1"/>
              <a:t>bruk </a:t>
            </a:r>
            <a:r xmlns:a="http://schemas.openxmlformats.org/drawingml/2006/main">
              <a:rPr lang="no" sz="1900" dirty="0"/>
              <a:t>av </a:t>
            </a:r>
            <a:r xmlns:a="http://schemas.openxmlformats.org/drawingml/2006/main" xmlns:r="http://schemas.openxmlformats.org/officeDocument/2006/relationships">
              <a:rPr lang="no" sz="1900" u="sng" dirty="0" err="1">
                <a:hlinkClick r:id="rId2"/>
              </a:rPr>
              <a:t>utdanning</a:t>
            </a:r>
            <a:r xmlns:a="http://schemas.openxmlformats.org/drawingml/2006/main" xmlns:r="http://schemas.openxmlformats.org/officeDocument/2006/relationships">
              <a:rPr lang="no" sz="1900" u="sng" dirty="0">
                <a:hlinkClick r:id="rId2"/>
              </a:rPr>
              <a:t> </a:t>
            </a:r>
            <a:r xmlns:a="http://schemas.openxmlformats.org/drawingml/2006/main" xmlns:r="http://schemas.openxmlformats.org/officeDocument/2006/relationships">
              <a:rPr lang="no" sz="1900" u="sng" dirty="0" err="1">
                <a:hlinkClick r:id="rId2"/>
              </a:rPr>
              <a:t>teknologi </a:t>
            </a:r>
            <a:r xmlns:a="http://schemas.openxmlformats.org/drawingml/2006/main">
              <a:rPr lang="no" sz="1900" dirty="0"/>
              <a:t>kan </a:t>
            </a:r>
            <a:r xmlns:a="http://schemas.openxmlformats.org/drawingml/2006/main">
              <a:rPr lang="no" sz="1900" dirty="0" err="1"/>
              <a:t>hjelpe</a:t>
            </a:r>
            <a:r xmlns:a="http://schemas.openxmlformats.org/drawingml/2006/main">
              <a:rPr lang="no" sz="1900" dirty="0"/>
              <a:t> </a:t>
            </a:r>
            <a:r xmlns:a="http://schemas.openxmlformats.org/drawingml/2006/main">
              <a:rPr lang="no" sz="1900" dirty="0" err="1"/>
              <a:t>studenter</a:t>
            </a:r>
            <a:r xmlns:a="http://schemas.openxmlformats.org/drawingml/2006/main">
              <a:rPr lang="no" sz="1900" dirty="0"/>
              <a:t> </a:t>
            </a:r>
            <a:r xmlns:a="http://schemas.openxmlformats.org/drawingml/2006/main">
              <a:rPr lang="no" sz="1900" dirty="0" err="1"/>
              <a:t>til</a:t>
            </a:r>
            <a:r xmlns:a="http://schemas.openxmlformats.org/drawingml/2006/main">
              <a:rPr lang="no" sz="1900" dirty="0"/>
              <a:t> </a:t>
            </a:r>
            <a:r xmlns:a="http://schemas.openxmlformats.org/drawingml/2006/main">
              <a:rPr lang="no" sz="1900" dirty="0" err="1"/>
              <a:t>fullstendig</a:t>
            </a:r>
            <a:r xmlns:a="http://schemas.openxmlformats.org/drawingml/2006/main">
              <a:rPr lang="no" sz="1900" dirty="0"/>
              <a:t> </a:t>
            </a:r>
            <a:r xmlns:a="http://schemas.openxmlformats.org/drawingml/2006/main">
              <a:rPr lang="no" sz="1900" dirty="0" err="1"/>
              <a:t>arbeid</a:t>
            </a:r>
            <a:r xmlns:a="http://schemas.openxmlformats.org/drawingml/2006/main">
              <a:rPr lang="no" sz="1900" dirty="0"/>
              <a:t> </a:t>
            </a:r>
            <a:r xmlns:a="http://schemas.openxmlformats.org/drawingml/2006/main">
              <a:rPr lang="no" sz="1900" dirty="0" err="1"/>
              <a:t>aktiviteter</a:t>
            </a:r>
            <a:r xmlns:a="http://schemas.openxmlformats.org/drawingml/2006/main">
              <a:rPr lang="no" sz="1900" dirty="0"/>
              <a:t> </a:t>
            </a:r>
            <a:r xmlns:a="http://schemas.openxmlformats.org/drawingml/2006/main">
              <a:rPr lang="no" sz="1900" dirty="0" err="1"/>
              <a:t>mer</a:t>
            </a:r>
            <a:r xmlns:a="http://schemas.openxmlformats.org/drawingml/2006/main">
              <a:rPr lang="no" sz="1900" dirty="0"/>
              <a:t> </a:t>
            </a:r>
            <a:r xmlns:a="http://schemas.openxmlformats.org/drawingml/2006/main">
              <a:rPr lang="no" sz="1900" dirty="0" err="1"/>
              <a:t>effektivt </a:t>
            </a:r>
            <a:r xmlns:a="http://schemas.openxmlformats.org/drawingml/2006/main">
              <a:rPr lang="no" sz="1900" dirty="0"/>
              <a:t>, </a:t>
            </a:r>
            <a:r xmlns:a="http://schemas.openxmlformats.org/drawingml/2006/main">
              <a:rPr lang="no" sz="1900" dirty="0" err="1"/>
              <a:t>til</a:t>
            </a:r>
            <a:r xmlns:a="http://schemas.openxmlformats.org/drawingml/2006/main">
              <a:rPr lang="no" sz="1900" dirty="0"/>
              <a:t> </a:t>
            </a:r>
            <a:r xmlns:a="http://schemas.openxmlformats.org/drawingml/2006/main">
              <a:rPr lang="no" sz="1900" dirty="0" err="1"/>
              <a:t>bedre</a:t>
            </a:r>
            <a:r xmlns:a="http://schemas.openxmlformats.org/drawingml/2006/main">
              <a:rPr lang="no" sz="1900" dirty="0"/>
              <a:t> </a:t>
            </a:r>
            <a:r xmlns:a="http://schemas.openxmlformats.org/drawingml/2006/main">
              <a:rPr lang="no" sz="1900" dirty="0" err="1"/>
              <a:t>forstå</a:t>
            </a:r>
            <a:r xmlns:a="http://schemas.openxmlformats.org/drawingml/2006/main">
              <a:rPr lang="no" sz="1900" dirty="0"/>
              <a:t> </a:t>
            </a:r>
            <a:r xmlns:a="http://schemas.openxmlformats.org/drawingml/2006/main">
              <a:rPr lang="no" sz="1900" dirty="0" err="1"/>
              <a:t>hva</a:t>
            </a:r>
            <a:r xmlns:a="http://schemas.openxmlformats.org/drawingml/2006/main">
              <a:rPr lang="no" sz="1900" dirty="0"/>
              <a:t> </a:t>
            </a:r>
            <a:r xmlns:a="http://schemas.openxmlformats.org/drawingml/2006/main">
              <a:rPr lang="no" sz="1900" dirty="0" err="1"/>
              <a:t>de</a:t>
            </a:r>
            <a:r xmlns:a="http://schemas.openxmlformats.org/drawingml/2006/main">
              <a:rPr lang="no" sz="1900" dirty="0"/>
              <a:t> </a:t>
            </a:r>
            <a:r xmlns:a="http://schemas.openxmlformats.org/drawingml/2006/main">
              <a:rPr lang="no" sz="1900" dirty="0" err="1"/>
              <a:t>er</a:t>
            </a:r>
            <a:r xmlns:a="http://schemas.openxmlformats.org/drawingml/2006/main">
              <a:rPr lang="no" sz="1900" dirty="0"/>
              <a:t> </a:t>
            </a:r>
            <a:r xmlns:a="http://schemas.openxmlformats.org/drawingml/2006/main">
              <a:rPr lang="no" sz="1900" dirty="0" err="1"/>
              <a:t>læring </a:t>
            </a:r>
            <a:r xmlns:a="http://schemas.openxmlformats.org/drawingml/2006/main">
              <a:rPr lang="no" sz="1900" dirty="0"/>
              <a:t>, </a:t>
            </a:r>
            <a:r xmlns:a="http://schemas.openxmlformats.org/drawingml/2006/main">
              <a:rPr lang="no" sz="1900" dirty="0" err="1"/>
              <a:t>og</a:t>
            </a:r>
            <a:r xmlns:a="http://schemas.openxmlformats.org/drawingml/2006/main">
              <a:rPr lang="no" sz="1900" dirty="0"/>
              <a:t> </a:t>
            </a:r>
            <a:r xmlns:a="http://schemas.openxmlformats.org/drawingml/2006/main">
              <a:rPr lang="no" sz="1900" dirty="0" err="1"/>
              <a:t>kommunisere</a:t>
            </a:r>
            <a:r xmlns:a="http://schemas.openxmlformats.org/drawingml/2006/main">
              <a:rPr lang="no" sz="1900" dirty="0"/>
              <a:t> </a:t>
            </a:r>
            <a:r xmlns:a="http://schemas.openxmlformats.org/drawingml/2006/main">
              <a:rPr lang="no" sz="1900" dirty="0" err="1"/>
              <a:t>og</a:t>
            </a:r>
            <a:r xmlns:a="http://schemas.openxmlformats.org/drawingml/2006/main">
              <a:rPr lang="no" sz="1900" dirty="0"/>
              <a:t> </a:t>
            </a:r>
            <a:r xmlns:a="http://schemas.openxmlformats.org/drawingml/2006/main">
              <a:rPr lang="no" sz="1900" dirty="0" err="1"/>
              <a:t>samarbeide</a:t>
            </a:r>
            <a:r xmlns:a="http://schemas.openxmlformats.org/drawingml/2006/main">
              <a:rPr lang="no" sz="1900" dirty="0"/>
              <a:t> </a:t>
            </a:r>
            <a:r xmlns:a="http://schemas.openxmlformats.org/drawingml/2006/main">
              <a:rPr lang="no" sz="1900" dirty="0" err="1"/>
              <a:t>med</a:t>
            </a:r>
            <a:r xmlns:a="http://schemas.openxmlformats.org/drawingml/2006/main">
              <a:rPr lang="no" sz="1900" dirty="0"/>
              <a:t> </a:t>
            </a:r>
            <a:r xmlns:a="http://schemas.openxmlformats.org/drawingml/2006/main">
              <a:rPr lang="no" sz="1900" dirty="0" err="1"/>
              <a:t>andre </a:t>
            </a:r>
            <a:r xmlns:a="http://schemas.openxmlformats.org/drawingml/2006/main">
              <a:rPr lang="no" sz="1900" dirty="0"/>
              <a:t>. </a:t>
            </a:r>
            <a:r xmlns:a="http://schemas.openxmlformats.org/drawingml/2006/main">
              <a:rPr lang="no" sz="1900" dirty="0" err="1"/>
              <a:t>I </a:t>
            </a:r>
            <a:r xmlns:a="http://schemas.openxmlformats.org/drawingml/2006/main">
              <a:rPr lang="no" sz="1900" dirty="0" err="1"/>
              <a:t>tillegg </a:t>
            </a:r>
            <a:r xmlns:a="http://schemas.openxmlformats.org/drawingml/2006/main">
              <a:rPr lang="no" sz="1900" dirty="0"/>
              <a:t>kan </a:t>
            </a:r>
            <a:r xmlns:a="http://schemas.openxmlformats.org/drawingml/2006/main">
              <a:rPr lang="no" sz="1900" dirty="0" err="1"/>
              <a:t>EdTech </a:t>
            </a:r>
            <a:r xmlns:a="http://schemas.openxmlformats.org/drawingml/2006/main">
              <a:rPr lang="no" sz="1900" dirty="0"/>
              <a:t>hjelpe</a:t>
            </a:r>
            <a:r xmlns:a="http://schemas.openxmlformats.org/drawingml/2006/main">
              <a:rPr lang="no" sz="1900" dirty="0"/>
              <a:t> </a:t>
            </a:r>
            <a:r xmlns:a="http://schemas.openxmlformats.org/drawingml/2006/main">
              <a:rPr lang="no" sz="1900" dirty="0" err="1"/>
              <a:t>lærere</a:t>
            </a:r>
            <a:r xmlns:a="http://schemas.openxmlformats.org/drawingml/2006/main">
              <a:rPr lang="no" sz="1900" dirty="0"/>
              <a:t> </a:t>
            </a:r>
            <a:r xmlns:a="http://schemas.openxmlformats.org/drawingml/2006/main">
              <a:rPr lang="no" sz="1900" dirty="0" err="1"/>
              <a:t>til</a:t>
            </a:r>
            <a:r xmlns:a="http://schemas.openxmlformats.org/drawingml/2006/main">
              <a:rPr lang="no" sz="1900" dirty="0"/>
              <a:t> </a:t>
            </a:r>
            <a:r xmlns:a="http://schemas.openxmlformats.org/drawingml/2006/main">
              <a:rPr lang="no" sz="1900" dirty="0" err="1"/>
              <a:t>imøtekomme</a:t>
            </a:r>
            <a:r xmlns:a="http://schemas.openxmlformats.org/drawingml/2006/main">
              <a:rPr lang="no" sz="1900" dirty="0"/>
              <a:t> </a:t>
            </a:r>
            <a:r xmlns:a="http://schemas.openxmlformats.org/drawingml/2006/main">
              <a:rPr lang="no" sz="1900" dirty="0" err="1"/>
              <a:t>forskjellig</a:t>
            </a:r>
            <a:r xmlns:a="http://schemas.openxmlformats.org/drawingml/2006/main">
              <a:rPr lang="no" sz="1900" dirty="0"/>
              <a:t> </a:t>
            </a:r>
            <a:r xmlns:a="http://schemas.openxmlformats.org/drawingml/2006/main" xmlns:r="http://schemas.openxmlformats.org/officeDocument/2006/relationships">
              <a:rPr lang="no" sz="1900" u="sng" dirty="0" err="1">
                <a:hlinkClick r:id="rId3"/>
              </a:rPr>
              <a:t>læring</a:t>
            </a:r>
            <a:r xmlns:a="http://schemas.openxmlformats.org/drawingml/2006/main" xmlns:r="http://schemas.openxmlformats.org/officeDocument/2006/relationships">
              <a:rPr lang="no" sz="1900" u="sng" dirty="0">
                <a:hlinkClick r:id="rId3"/>
              </a:rPr>
              <a:t> </a:t>
            </a:r>
            <a:r xmlns:a="http://schemas.openxmlformats.org/drawingml/2006/main" xmlns:r="http://schemas.openxmlformats.org/officeDocument/2006/relationships">
              <a:rPr lang="no" sz="1900" u="sng" dirty="0" err="1">
                <a:hlinkClick r:id="rId3"/>
              </a:rPr>
              <a:t>stiler</a:t>
            </a:r>
            <a:r xmlns:a="http://schemas.openxmlformats.org/drawingml/2006/main">
              <a:rPr lang="no" sz="1900" dirty="0"/>
              <a:t> </a:t>
            </a:r>
            <a:r xmlns:a="http://schemas.openxmlformats.org/drawingml/2006/main">
              <a:rPr lang="no" sz="1900" dirty="0" err="1"/>
              <a:t>og </a:t>
            </a:r>
            <a:r xmlns:a="http://schemas.openxmlformats.org/drawingml/2006/main">
              <a:rPr lang="no" sz="1900" dirty="0"/>
              <a:t>kan bryte </a:t>
            </a:r>
            <a:r xmlns:a="http://schemas.openxmlformats.org/drawingml/2006/main">
              <a:rPr lang="no" sz="1900" dirty="0" err="1"/>
              <a:t>sammen</a:t>
            </a:r>
            <a:r xmlns:a="http://schemas.openxmlformats.org/drawingml/2006/main">
              <a:rPr lang="no" sz="1900" dirty="0"/>
              <a:t> </a:t>
            </a:r>
            <a:r xmlns:a="http://schemas.openxmlformats.org/drawingml/2006/main">
              <a:rPr lang="no" sz="1900" dirty="0" err="1"/>
              <a:t>fysisk</a:t>
            </a:r>
            <a:r xmlns:a="http://schemas.openxmlformats.org/drawingml/2006/main">
              <a:rPr lang="no" sz="1900" dirty="0"/>
              <a:t> </a:t>
            </a:r>
            <a:r xmlns:a="http://schemas.openxmlformats.org/drawingml/2006/main">
              <a:rPr lang="no" sz="1900" dirty="0" err="1"/>
              <a:t>eller</a:t>
            </a:r>
            <a:r xmlns:a="http://schemas.openxmlformats.org/drawingml/2006/main">
              <a:rPr lang="no" sz="1900" dirty="0"/>
              <a:t> </a:t>
            </a:r>
            <a:r xmlns:a="http://schemas.openxmlformats.org/drawingml/2006/main">
              <a:rPr lang="no" sz="1900" dirty="0" err="1"/>
              <a:t>geografiske</a:t>
            </a:r>
            <a:r xmlns:a="http://schemas.openxmlformats.org/drawingml/2006/main">
              <a:rPr lang="no" sz="1900" dirty="0"/>
              <a:t> </a:t>
            </a:r>
            <a:r xmlns:a="http://schemas.openxmlformats.org/drawingml/2006/main">
              <a:rPr lang="no" sz="1900" dirty="0" err="1"/>
              <a:t>barrierer </a:t>
            </a:r>
            <a:r xmlns:a="http://schemas.openxmlformats.org/drawingml/2006/main">
              <a:rPr lang="no" sz="1900" dirty="0"/>
              <a:t>.</a:t>
            </a:r>
          </a:p>
          <a:p>
            <a:pPr xmlns:a="http://schemas.openxmlformats.org/drawingml/2006/main" marL="285750" indent="-285750">
              <a:buFont typeface="Arial" panose="020B0604020202020204" pitchFamily="34" charset="0"/>
              <a:buChar char="•"/>
            </a:pPr>
            <a:r xmlns:a="http://schemas.openxmlformats.org/drawingml/2006/main">
              <a:rPr lang="no" sz="1900" dirty="0" err="1"/>
              <a:t>Digital</a:t>
            </a:r>
            <a:r xmlns:a="http://schemas.openxmlformats.org/drawingml/2006/main">
              <a:rPr lang="no" sz="1900" dirty="0"/>
              <a:t> </a:t>
            </a:r>
            <a:r xmlns:a="http://schemas.openxmlformats.org/drawingml/2006/main">
              <a:rPr lang="no" sz="1900" dirty="0" err="1"/>
              <a:t>tilgjengelighet </a:t>
            </a:r>
            <a:r xmlns:a="http://schemas.openxmlformats.org/drawingml/2006/main">
              <a:rPr lang="no" sz="1900" dirty="0"/>
              <a:t>er </a:t>
            </a:r>
            <a:r xmlns:a="http://schemas.openxmlformats.org/drawingml/2006/main">
              <a:rPr lang="no" sz="1900" dirty="0" err="1"/>
              <a:t>avgjørende</a:t>
            </a:r>
            <a:r xmlns:a="http://schemas.openxmlformats.org/drawingml/2006/main">
              <a:rPr lang="no" sz="1900" dirty="0"/>
              <a:t> </a:t>
            </a:r>
            <a:r xmlns:a="http://schemas.openxmlformats.org/drawingml/2006/main">
              <a:rPr lang="no" sz="1900" dirty="0" err="1"/>
              <a:t>til</a:t>
            </a:r>
            <a:r xmlns:a="http://schemas.openxmlformats.org/drawingml/2006/main">
              <a:rPr lang="no" sz="1900" dirty="0"/>
              <a:t> </a:t>
            </a:r>
            <a:r xmlns:a="http://schemas.openxmlformats.org/drawingml/2006/main">
              <a:rPr lang="no" sz="1900" dirty="0" err="1"/>
              <a:t>sikre</a:t>
            </a:r>
            <a:r xmlns:a="http://schemas.openxmlformats.org/drawingml/2006/main">
              <a:rPr lang="no" sz="1900" dirty="0"/>
              <a:t> </a:t>
            </a:r>
            <a:r xmlns:a="http://schemas.openxmlformats.org/drawingml/2006/main">
              <a:rPr lang="no" sz="1900" dirty="0" err="1"/>
              <a:t>at</a:t>
            </a:r>
            <a:r xmlns:a="http://schemas.openxmlformats.org/drawingml/2006/main">
              <a:rPr lang="no" sz="1900" dirty="0"/>
              <a:t> </a:t>
            </a:r>
            <a:r xmlns:a="http://schemas.openxmlformats.org/drawingml/2006/main">
              <a:rPr lang="no" sz="1900" dirty="0" err="1"/>
              <a:t>alle</a:t>
            </a:r>
            <a:r xmlns:a="http://schemas.openxmlformats.org/drawingml/2006/main">
              <a:rPr lang="no" sz="1900" dirty="0"/>
              <a:t> </a:t>
            </a:r>
            <a:r xmlns:a="http://schemas.openxmlformats.org/drawingml/2006/main">
              <a:rPr lang="no" sz="1900" dirty="0" err="1"/>
              <a:t>studenter</a:t>
            </a:r>
            <a:r xmlns:a="http://schemas.openxmlformats.org/drawingml/2006/main">
              <a:rPr lang="no" sz="1900" dirty="0"/>
              <a:t> </a:t>
            </a:r>
            <a:r xmlns:a="http://schemas.openxmlformats.org/drawingml/2006/main">
              <a:rPr lang="no" sz="1900" dirty="0" err="1"/>
              <a:t>ha</a:t>
            </a:r>
            <a:r xmlns:a="http://schemas.openxmlformats.org/drawingml/2006/main">
              <a:rPr lang="no" sz="1900" dirty="0"/>
              <a:t> </a:t>
            </a:r>
            <a:r xmlns:a="http://schemas.openxmlformats.org/drawingml/2006/main">
              <a:rPr lang="no" sz="1900" dirty="0" err="1"/>
              <a:t>adgang</a:t>
            </a:r>
            <a:r xmlns:a="http://schemas.openxmlformats.org/drawingml/2006/main">
              <a:rPr lang="no" sz="1900" dirty="0"/>
              <a:t> </a:t>
            </a:r>
            <a:r xmlns:a="http://schemas.openxmlformats.org/drawingml/2006/main">
              <a:rPr lang="no" sz="1900" dirty="0" err="1"/>
              <a:t>til</a:t>
            </a:r>
            <a:r xmlns:a="http://schemas.openxmlformats.org/drawingml/2006/main">
              <a:rPr lang="no" sz="1900" dirty="0"/>
              <a:t> </a:t>
            </a:r>
            <a:r xmlns:a="http://schemas.openxmlformats.org/drawingml/2006/main">
              <a:rPr lang="no" sz="1900" dirty="0" err="1"/>
              <a:t>de</a:t>
            </a:r>
            <a:r xmlns:a="http://schemas.openxmlformats.org/drawingml/2006/main">
              <a:rPr lang="no" sz="1900" dirty="0"/>
              <a:t> </a:t>
            </a:r>
            <a:r xmlns:a="http://schemas.openxmlformats.org/drawingml/2006/main">
              <a:rPr lang="no" sz="1900" dirty="0" err="1"/>
              <a:t>samme</a:t>
            </a:r>
            <a:r xmlns:a="http://schemas.openxmlformats.org/drawingml/2006/main">
              <a:rPr lang="no" sz="1900" dirty="0"/>
              <a:t> </a:t>
            </a:r>
            <a:r xmlns:a="http://schemas.openxmlformats.org/drawingml/2006/main">
              <a:rPr lang="no" sz="1900" dirty="0" err="1"/>
              <a:t>teknologier </a:t>
            </a:r>
            <a:r xmlns:a="http://schemas.openxmlformats.org/drawingml/2006/main">
              <a:rPr lang="no" sz="1900" dirty="0"/>
              <a:t>som </a:t>
            </a:r>
            <a:r xmlns:a="http://schemas.openxmlformats.org/drawingml/2006/main">
              <a:rPr lang="no" sz="1900" dirty="0" err="1"/>
              <a:t>en</a:t>
            </a:r>
            <a:r xmlns:a="http://schemas.openxmlformats.org/drawingml/2006/main">
              <a:rPr lang="no" sz="1900" dirty="0"/>
              <a:t> </a:t>
            </a:r>
            <a:r xmlns:a="http://schemas.openxmlformats.org/drawingml/2006/main">
              <a:rPr lang="no" sz="1900" dirty="0" err="1"/>
              <a:t>en annen </a:t>
            </a:r>
            <a:r xmlns:a="http://schemas.openxmlformats.org/drawingml/2006/main">
              <a:rPr lang="no" sz="1900" dirty="0"/>
              <a:t>. Selvfølgelig </a:t>
            </a:r>
            <a:r xmlns:a="http://schemas.openxmlformats.org/drawingml/2006/main">
              <a:rPr lang="no" sz="1900" dirty="0" err="1"/>
              <a:t>er </a:t>
            </a:r>
            <a:r xmlns:a="http://schemas.openxmlformats.org/drawingml/2006/main">
              <a:rPr lang="no" sz="1900" dirty="0" err="1"/>
              <a:t>dette </a:t>
            </a:r>
            <a:r xmlns:a="http://schemas.openxmlformats.org/drawingml/2006/main">
              <a:rPr lang="no" sz="1900" dirty="0"/>
              <a:t>i </a:t>
            </a:r>
            <a:r xmlns:a="http://schemas.openxmlformats.org/drawingml/2006/main">
              <a:rPr lang="no" sz="1900" dirty="0"/>
              <a:t>sin </a:t>
            </a:r>
            <a:r xmlns:a="http://schemas.openxmlformats.org/drawingml/2006/main">
              <a:rPr lang="no" sz="1900" dirty="0" err="1"/>
              <a:t>tur </a:t>
            </a:r>
            <a:r xmlns:a="http://schemas.openxmlformats.org/drawingml/2006/main">
              <a:rPr lang="no" sz="1900" dirty="0" err="1"/>
              <a:t>viktig </a:t>
            </a:r>
            <a:r xmlns:a="http://schemas.openxmlformats.org/drawingml/2006/main">
              <a:rPr lang="no" sz="1900" dirty="0"/>
              <a:t>_</a:t>
            </a:r>
            <a:r xmlns:a="http://schemas.openxmlformats.org/drawingml/2006/main">
              <a:rPr lang="no" sz="1900" dirty="0"/>
              <a:t> </a:t>
            </a:r>
            <a:r xmlns:a="http://schemas.openxmlformats.org/drawingml/2006/main">
              <a:rPr lang="no" sz="1900" dirty="0" err="1"/>
              <a:t>til</a:t>
            </a:r>
            <a:r xmlns:a="http://schemas.openxmlformats.org/drawingml/2006/main">
              <a:rPr lang="no" sz="1900" dirty="0"/>
              <a:t> </a:t>
            </a:r>
            <a:r xmlns:a="http://schemas.openxmlformats.org/drawingml/2006/main">
              <a:rPr lang="no" sz="1900" dirty="0" err="1"/>
              <a:t>sørge </a:t>
            </a:r>
            <a:r xmlns:a="http://schemas.openxmlformats.org/drawingml/2006/main">
              <a:rPr lang="no" sz="1900" dirty="0"/>
              <a:t>for </a:t>
            </a:r>
            <a:r xmlns:a="http://schemas.openxmlformats.org/drawingml/2006/main">
              <a:rPr lang="no" sz="1900" dirty="0" err="1"/>
              <a:t>det</a:t>
            </a:r>
            <a:r xmlns:a="http://schemas.openxmlformats.org/drawingml/2006/main">
              <a:rPr lang="no" sz="1900" dirty="0"/>
              <a:t> </a:t>
            </a:r>
            <a:r xmlns:a="http://schemas.openxmlformats.org/drawingml/2006/main">
              <a:rPr lang="no" sz="1900" dirty="0" err="1"/>
              <a:t>studenter</a:t>
            </a:r>
            <a:r xmlns:a="http://schemas.openxmlformats.org/drawingml/2006/main">
              <a:rPr lang="no" sz="1900" dirty="0"/>
              <a:t> </a:t>
            </a:r>
            <a:r xmlns:a="http://schemas.openxmlformats.org/drawingml/2006/main">
              <a:rPr lang="no" sz="1900" dirty="0" err="1"/>
              <a:t>med</a:t>
            </a:r>
            <a:r xmlns:a="http://schemas.openxmlformats.org/drawingml/2006/main">
              <a:rPr lang="no" sz="1900" dirty="0"/>
              <a:t> </a:t>
            </a:r>
            <a:r xmlns:a="http://schemas.openxmlformats.org/drawingml/2006/main">
              <a:rPr lang="no" sz="1900" dirty="0" err="1"/>
              <a:t>svekkelser</a:t>
            </a:r>
            <a:r xmlns:a="http://schemas.openxmlformats.org/drawingml/2006/main">
              <a:rPr lang="no" sz="1900" dirty="0"/>
              <a:t> </a:t>
            </a:r>
            <a:r xmlns:a="http://schemas.openxmlformats.org/drawingml/2006/main">
              <a:rPr lang="no" sz="1900" dirty="0" err="1"/>
              <a:t>eller</a:t>
            </a:r>
            <a:r xmlns:a="http://schemas.openxmlformats.org/drawingml/2006/main">
              <a:rPr lang="no" sz="1900" dirty="0"/>
              <a:t> </a:t>
            </a:r>
            <a:r xmlns:a="http://schemas.openxmlformats.org/drawingml/2006/main">
              <a:rPr lang="no" sz="1900" dirty="0" err="1"/>
              <a:t>mer</a:t>
            </a:r>
            <a:r xmlns:a="http://schemas.openxmlformats.org/drawingml/2006/main">
              <a:rPr lang="no" sz="1900" dirty="0"/>
              <a:t> </a:t>
            </a:r>
            <a:r xmlns:a="http://schemas.openxmlformats.org/drawingml/2006/main">
              <a:rPr lang="no" sz="1900" dirty="0" err="1"/>
              <a:t>kompleks</a:t>
            </a:r>
            <a:r xmlns:a="http://schemas.openxmlformats.org/drawingml/2006/main">
              <a:rPr lang="no" sz="1900" dirty="0"/>
              <a:t> </a:t>
            </a:r>
            <a:r xmlns:a="http://schemas.openxmlformats.org/drawingml/2006/main">
              <a:rPr lang="no" sz="1900" dirty="0" err="1"/>
              <a:t>behov</a:t>
            </a:r>
            <a:r xmlns:a="http://schemas.openxmlformats.org/drawingml/2006/main">
              <a:rPr lang="no" sz="1900" dirty="0"/>
              <a:t> </a:t>
            </a:r>
            <a:r xmlns:a="http://schemas.openxmlformats.org/drawingml/2006/main">
              <a:rPr lang="no" sz="1900" dirty="0" err="1"/>
              <a:t>er </a:t>
            </a:r>
            <a:r xmlns:a="http://schemas.openxmlformats.org/drawingml/2006/main">
              <a:rPr lang="no" sz="1900" dirty="0"/>
              <a:t>ikke </a:t>
            </a:r>
            <a:r xmlns:a="http://schemas.openxmlformats.org/drawingml/2006/main">
              <a:rPr lang="no" sz="1900" dirty="0" err="1"/>
              <a:t>urettferdig</a:t>
            </a:r>
            <a:r xmlns:a="http://schemas.openxmlformats.org/drawingml/2006/main">
              <a:rPr lang="no" sz="1900" dirty="0"/>
              <a:t> </a:t>
            </a:r>
            <a:r xmlns:a="http://schemas.openxmlformats.org/drawingml/2006/main">
              <a:rPr lang="no" sz="1900" dirty="0" err="1"/>
              <a:t>vanskeligstilte </a:t>
            </a:r>
            <a:r xmlns:a="http://schemas.openxmlformats.org/drawingml/2006/main">
              <a:rPr lang="no" sz="1900" dirty="0"/>
              <a:t>. </a:t>
            </a:r>
            <a:r xmlns:a="http://schemas.openxmlformats.org/drawingml/2006/main">
              <a:rPr lang="no" sz="1900" dirty="0" err="1"/>
              <a:t>Uten </a:t>
            </a:r>
            <a:r xmlns:a="http://schemas.openxmlformats.org/drawingml/2006/main">
              <a:rPr lang="no" sz="1900" dirty="0"/>
              <a:t>en </a:t>
            </a:r>
            <a:r xmlns:a="http://schemas.openxmlformats.org/drawingml/2006/main">
              <a:rPr lang="no" sz="1900" dirty="0" err="1"/>
              <a:t>klar</a:t>
            </a:r>
            <a:r xmlns:a="http://schemas.openxmlformats.org/drawingml/2006/main">
              <a:rPr lang="no" sz="1900" dirty="0"/>
              <a:t> </a:t>
            </a:r>
            <a:r xmlns:a="http://schemas.openxmlformats.org/drawingml/2006/main">
              <a:rPr lang="no" sz="1900" dirty="0" err="1"/>
              <a:t>fokus </a:t>
            </a:r>
            <a:r xmlns:a="http://schemas.openxmlformats.org/drawingml/2006/main">
              <a:rPr lang="no" sz="1900" dirty="0"/>
              <a:t>på å </a:t>
            </a:r>
            <a:r xmlns:a="http://schemas.openxmlformats.org/drawingml/2006/main">
              <a:rPr lang="no" sz="1900" dirty="0" err="1"/>
              <a:t>oppnå</a:t>
            </a:r>
            <a:r xmlns:a="http://schemas.openxmlformats.org/drawingml/2006/main">
              <a:rPr lang="no" sz="1900" dirty="0"/>
              <a:t> </a:t>
            </a:r>
            <a:r xmlns:a="http://schemas.openxmlformats.org/drawingml/2006/main">
              <a:rPr lang="no" sz="1900" dirty="0" err="1"/>
              <a:t>digital</a:t>
            </a:r>
            <a:r xmlns:a="http://schemas.openxmlformats.org/drawingml/2006/main">
              <a:rPr lang="no" sz="1900" dirty="0"/>
              <a:t> </a:t>
            </a:r>
            <a:r xmlns:a="http://schemas.openxmlformats.org/drawingml/2006/main">
              <a:rPr lang="no" sz="1900" dirty="0" err="1"/>
              <a:t>tilgjengelighet </a:t>
            </a:r>
            <a:r xmlns:a="http://schemas.openxmlformats.org/drawingml/2006/main">
              <a:rPr lang="no" sz="1900" dirty="0"/>
              <a:t>, </a:t>
            </a:r>
            <a:r xmlns:a="http://schemas.openxmlformats.org/drawingml/2006/main">
              <a:rPr lang="no" sz="1900" dirty="0" err="1"/>
              <a:t>funksjonsfriske</a:t>
            </a:r>
            <a:r xmlns:a="http://schemas.openxmlformats.org/drawingml/2006/main">
              <a:rPr lang="no" sz="1900" dirty="0"/>
              <a:t> </a:t>
            </a:r>
            <a:r xmlns:a="http://schemas.openxmlformats.org/drawingml/2006/main">
              <a:rPr lang="no" sz="1900" dirty="0" err="1"/>
              <a:t>studenter</a:t>
            </a:r>
            <a:r xmlns:a="http://schemas.openxmlformats.org/drawingml/2006/main">
              <a:rPr lang="no" sz="1900" dirty="0"/>
              <a:t> </a:t>
            </a:r>
            <a:r xmlns:a="http://schemas.openxmlformats.org/drawingml/2006/main">
              <a:rPr lang="no" sz="1900" dirty="0" err="1"/>
              <a:t>kunne</a:t>
            </a:r>
            <a:r xmlns:a="http://schemas.openxmlformats.org/drawingml/2006/main">
              <a:rPr lang="no" sz="1900" dirty="0"/>
              <a:t> </a:t>
            </a:r>
            <a:r xmlns:a="http://schemas.openxmlformats.org/drawingml/2006/main">
              <a:rPr lang="no" sz="1900" dirty="0" err="1"/>
              <a:t>potensielt</a:t>
            </a:r>
            <a:r xmlns:a="http://schemas.openxmlformats.org/drawingml/2006/main">
              <a:rPr lang="no" sz="1900" dirty="0"/>
              <a:t> </a:t>
            </a:r>
            <a:r xmlns:a="http://schemas.openxmlformats.org/drawingml/2006/main">
              <a:rPr lang="no" sz="1900" dirty="0" err="1"/>
              <a:t>ha</a:t>
            </a:r>
            <a:r xmlns:a="http://schemas.openxmlformats.org/drawingml/2006/main">
              <a:rPr lang="no" sz="1900" dirty="0"/>
              <a:t> </a:t>
            </a:r>
            <a:r xmlns:a="http://schemas.openxmlformats.org/drawingml/2006/main">
              <a:rPr lang="no" sz="1900" dirty="0" err="1"/>
              <a:t>adgang</a:t>
            </a:r>
            <a:r xmlns:a="http://schemas.openxmlformats.org/drawingml/2006/main">
              <a:rPr lang="no" sz="1900" dirty="0"/>
              <a:t> </a:t>
            </a:r>
            <a:r xmlns:a="http://schemas.openxmlformats.org/drawingml/2006/main">
              <a:rPr lang="no" sz="1900" dirty="0" err="1"/>
              <a:t>til</a:t>
            </a:r>
            <a:r xmlns:a="http://schemas.openxmlformats.org/drawingml/2006/main">
              <a:rPr lang="no" sz="1900" dirty="0"/>
              <a:t> </a:t>
            </a:r>
            <a:r xmlns:a="http://schemas.openxmlformats.org/drawingml/2006/main">
              <a:rPr lang="no" sz="1900" dirty="0" err="1"/>
              <a:t>ytterligere</a:t>
            </a:r>
            <a:r xmlns:a="http://schemas.openxmlformats.org/drawingml/2006/main">
              <a:rPr lang="no" sz="1900" dirty="0"/>
              <a:t> </a:t>
            </a:r>
            <a:r xmlns:a="http://schemas.openxmlformats.org/drawingml/2006/main">
              <a:rPr lang="no" sz="1900" dirty="0" err="1"/>
              <a:t>verktøy </a:t>
            </a:r>
            <a:r xmlns:a="http://schemas.openxmlformats.org/drawingml/2006/main">
              <a:rPr lang="no" sz="1900" dirty="0"/>
              <a:t>, </a:t>
            </a:r>
            <a:r xmlns:a="http://schemas.openxmlformats.org/drawingml/2006/main">
              <a:rPr lang="no" sz="1900" dirty="0" err="1"/>
              <a:t>som</a:t>
            </a:r>
            <a:r xmlns:a="http://schemas.openxmlformats.org/drawingml/2006/main">
              <a:rPr lang="no" sz="1900" dirty="0"/>
              <a:t> </a:t>
            </a:r>
            <a:r xmlns:a="http://schemas.openxmlformats.org/drawingml/2006/main">
              <a:rPr lang="no" sz="1900" dirty="0" err="1"/>
              <a:t>studenter</a:t>
            </a:r>
            <a:r xmlns:a="http://schemas.openxmlformats.org/drawingml/2006/main">
              <a:rPr lang="no" sz="1900" dirty="0"/>
              <a:t> </a:t>
            </a:r>
            <a:r xmlns:a="http://schemas.openxmlformats.org/drawingml/2006/main">
              <a:rPr lang="no" sz="1900" dirty="0" err="1"/>
              <a:t>med</a:t>
            </a:r>
            <a:r xmlns:a="http://schemas.openxmlformats.org/drawingml/2006/main">
              <a:rPr lang="no" sz="1900" dirty="0"/>
              <a:t> </a:t>
            </a:r>
            <a:r xmlns:a="http://schemas.openxmlformats.org/drawingml/2006/main">
              <a:rPr lang="no" sz="1900" dirty="0" err="1"/>
              <a:t>funksjonshemninger</a:t>
            </a:r>
            <a:r xmlns:a="http://schemas.openxmlformats.org/drawingml/2006/main">
              <a:rPr lang="no" sz="1900" dirty="0"/>
              <a:t> </a:t>
            </a:r>
            <a:r xmlns:a="http://schemas.openxmlformats.org/drawingml/2006/main">
              <a:rPr lang="no" sz="1900" dirty="0" err="1"/>
              <a:t>ville </a:t>
            </a:r>
            <a:r xmlns:a="http://schemas.openxmlformats.org/drawingml/2006/main">
              <a:rPr lang="no" sz="1900" dirty="0"/>
              <a:t>ikke </a:t>
            </a:r>
            <a:r xmlns:a="http://schemas.openxmlformats.org/drawingml/2006/main">
              <a:rPr lang="no" sz="1900" dirty="0" err="1"/>
              <a:t>kunne</a:t>
            </a:r>
            <a:r xmlns:a="http://schemas.openxmlformats.org/drawingml/2006/main">
              <a:rPr lang="no" sz="1900" dirty="0"/>
              <a:t> </a:t>
            </a:r>
            <a:r xmlns:a="http://schemas.openxmlformats.org/drawingml/2006/main">
              <a:rPr lang="no" sz="1900" dirty="0" err="1"/>
              <a:t>til</a:t>
            </a:r>
            <a:r xmlns:a="http://schemas.openxmlformats.org/drawingml/2006/main">
              <a:rPr lang="no" sz="1900" dirty="0"/>
              <a:t> </a:t>
            </a:r>
            <a:r xmlns:a="http://schemas.openxmlformats.org/drawingml/2006/main">
              <a:rPr lang="no" sz="1900" dirty="0" err="1"/>
              <a:t>bruk</a:t>
            </a:r>
            <a:r xmlns:a="http://schemas.openxmlformats.org/drawingml/2006/main">
              <a:rPr lang="no" sz="1900" dirty="0"/>
              <a:t> </a:t>
            </a:r>
            <a:r xmlns:a="http://schemas.openxmlformats.org/drawingml/2006/main">
              <a:rPr lang="no" sz="1900" dirty="0" err="1"/>
              <a:t>effektivt </a:t>
            </a:r>
            <a:r xmlns:a="http://schemas.openxmlformats.org/drawingml/2006/main">
              <a:rPr lang="no" sz="1900" dirty="0"/>
              <a:t>.</a:t>
            </a:r>
          </a:p>
          <a:p>
            <a:endParaRPr lang="tr-TR" dirty="0"/>
          </a:p>
        </p:txBody>
      </p:sp>
    </p:spTree>
    <p:extLst>
      <p:ext uri="{BB962C8B-B14F-4D97-AF65-F5344CB8AC3E}">
        <p14:creationId xmlns:p14="http://schemas.microsoft.com/office/powerpoint/2010/main" val="36080861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xmlns:a="http://schemas.openxmlformats.org/drawingml/2006/main">
              <a:rPr lang="no" dirty="0" smtClean="0"/>
              <a:t>EVALUERINGSSPØRSMÅL</a:t>
            </a:r>
            <a:endParaRPr xmlns:a="http://schemas.openxmlformats.org/drawingml/2006/main" lang="tr-TR" dirty="0"/>
          </a:p>
        </p:txBody>
      </p:sp>
      <p:sp>
        <p:nvSpPr>
          <p:cNvPr id="3" name="İçerik Yer Tutucusu 2"/>
          <p:cNvSpPr>
            <a:spLocks noGrp="1"/>
          </p:cNvSpPr>
          <p:nvPr>
            <p:ph idx="1"/>
          </p:nvPr>
        </p:nvSpPr>
        <p:spPr>
          <a:xfrm>
            <a:off x="1251678" y="1500911"/>
            <a:ext cx="10178322" cy="3593591"/>
          </a:xfrm>
        </p:spPr>
        <p:txBody>
          <a:bodyPr/>
          <a:lstStyle/>
          <a:p>
            <a:pPr xmlns:a="http://schemas.openxmlformats.org/drawingml/2006/main" lvl="0"/>
            <a:r xmlns:a="http://schemas.openxmlformats.org/drawingml/2006/main">
              <a:rPr lang="no" dirty="0" err="1">
                <a:solidFill>
                  <a:schemeClr val="tx1"/>
                </a:solidFill>
              </a:rPr>
              <a:t>Hva</a:t>
            </a:r>
            <a:r xmlns:a="http://schemas.openxmlformats.org/drawingml/2006/main">
              <a:rPr lang="no" dirty="0">
                <a:solidFill>
                  <a:schemeClr val="tx1"/>
                </a:solidFill>
              </a:rPr>
              <a:t> </a:t>
            </a:r>
            <a:r xmlns:a="http://schemas.openxmlformats.org/drawingml/2006/main">
              <a:rPr lang="no" dirty="0" err="1">
                <a:solidFill>
                  <a:schemeClr val="tx1"/>
                </a:solidFill>
              </a:rPr>
              <a:t>kommer</a:t>
            </a:r>
            <a:r xmlns:a="http://schemas.openxmlformats.org/drawingml/2006/main">
              <a:rPr lang="no" dirty="0">
                <a:solidFill>
                  <a:schemeClr val="tx1"/>
                </a:solidFill>
              </a:rPr>
              <a:t> </a:t>
            </a:r>
            <a:r xmlns:a="http://schemas.openxmlformats.org/drawingml/2006/main">
              <a:rPr lang="no" dirty="0" err="1">
                <a:solidFill>
                  <a:schemeClr val="tx1"/>
                </a:solidFill>
              </a:rPr>
              <a:t>til</a:t>
            </a:r>
            <a:r xmlns:a="http://schemas.openxmlformats.org/drawingml/2006/main">
              <a:rPr lang="no" dirty="0">
                <a:solidFill>
                  <a:schemeClr val="tx1"/>
                </a:solidFill>
              </a:rPr>
              <a:t> </a:t>
            </a:r>
            <a:r xmlns:a="http://schemas.openxmlformats.org/drawingml/2006/main">
              <a:rPr lang="no" dirty="0" err="1">
                <a:solidFill>
                  <a:schemeClr val="tx1"/>
                </a:solidFill>
              </a:rPr>
              <a:t>din</a:t>
            </a:r>
            <a:r xmlns:a="http://schemas.openxmlformats.org/drawingml/2006/main">
              <a:rPr lang="no" dirty="0">
                <a:solidFill>
                  <a:schemeClr val="tx1"/>
                </a:solidFill>
              </a:rPr>
              <a:t> </a:t>
            </a:r>
            <a:r xmlns:a="http://schemas.openxmlformats.org/drawingml/2006/main">
              <a:rPr lang="no" dirty="0" err="1">
                <a:solidFill>
                  <a:schemeClr val="tx1"/>
                </a:solidFill>
              </a:rPr>
              <a:t>sinn</a:t>
            </a:r>
            <a:r xmlns:a="http://schemas.openxmlformats.org/drawingml/2006/main">
              <a:rPr lang="no" dirty="0">
                <a:solidFill>
                  <a:schemeClr val="tx1"/>
                </a:solidFill>
              </a:rPr>
              <a:t> </a:t>
            </a:r>
            <a:r xmlns:a="http://schemas.openxmlformats.org/drawingml/2006/main">
              <a:rPr lang="no" dirty="0" err="1">
                <a:solidFill>
                  <a:schemeClr val="tx1"/>
                </a:solidFill>
              </a:rPr>
              <a:t>når</a:t>
            </a:r>
            <a:r xmlns:a="http://schemas.openxmlformats.org/drawingml/2006/main">
              <a:rPr lang="no" dirty="0">
                <a:solidFill>
                  <a:schemeClr val="tx1"/>
                </a:solidFill>
              </a:rPr>
              <a:t> </a:t>
            </a:r>
            <a:r xmlns:a="http://schemas.openxmlformats.org/drawingml/2006/main">
              <a:rPr lang="no" dirty="0" err="1">
                <a:solidFill>
                  <a:schemeClr val="tx1"/>
                </a:solidFill>
              </a:rPr>
              <a:t>du</a:t>
            </a:r>
            <a:r xmlns:a="http://schemas.openxmlformats.org/drawingml/2006/main">
              <a:rPr lang="no" dirty="0">
                <a:solidFill>
                  <a:schemeClr val="tx1"/>
                </a:solidFill>
              </a:rPr>
              <a:t> </a:t>
            </a:r>
            <a:r xmlns:a="http://schemas.openxmlformats.org/drawingml/2006/main">
              <a:rPr lang="no" dirty="0" err="1">
                <a:solidFill>
                  <a:schemeClr val="tx1"/>
                </a:solidFill>
              </a:rPr>
              <a:t>høre</a:t>
            </a:r>
            <a:r xmlns:a="http://schemas.openxmlformats.org/drawingml/2006/main">
              <a:rPr lang="no" dirty="0">
                <a:solidFill>
                  <a:schemeClr val="tx1"/>
                </a:solidFill>
              </a:rPr>
              <a:t> </a:t>
            </a:r>
            <a:r xmlns:a="http://schemas.openxmlformats.org/drawingml/2006/main">
              <a:rPr lang="no" dirty="0" err="1">
                <a:solidFill>
                  <a:schemeClr val="tx1"/>
                </a:solidFill>
              </a:rPr>
              <a:t>de</a:t>
            </a:r>
            <a:r xmlns:a="http://schemas.openxmlformats.org/drawingml/2006/main">
              <a:rPr lang="no" dirty="0">
                <a:solidFill>
                  <a:schemeClr val="tx1"/>
                </a:solidFill>
              </a:rPr>
              <a:t> </a:t>
            </a:r>
            <a:r xmlns:a="http://schemas.openxmlformats.org/drawingml/2006/main">
              <a:rPr lang="no" dirty="0" err="1">
                <a:solidFill>
                  <a:schemeClr val="tx1"/>
                </a:solidFill>
              </a:rPr>
              <a:t>ordet </a:t>
            </a:r>
            <a:r xmlns:a="http://schemas.openxmlformats.org/drawingml/2006/main">
              <a:rPr lang="no" dirty="0">
                <a:solidFill>
                  <a:schemeClr val="tx1"/>
                </a:solidFill>
              </a:rPr>
              <a:t>« </a:t>
            </a:r>
            <a:r xmlns:a="http://schemas.openxmlformats.org/drawingml/2006/main">
              <a:rPr lang="no" dirty="0" err="1">
                <a:solidFill>
                  <a:schemeClr val="tx1"/>
                </a:solidFill>
              </a:rPr>
              <a:t>digital</a:t>
            </a:r>
            <a:r xmlns:a="http://schemas.openxmlformats.org/drawingml/2006/main">
              <a:rPr lang="no" dirty="0">
                <a:solidFill>
                  <a:schemeClr val="tx1"/>
                </a:solidFill>
              </a:rPr>
              <a:t> </a:t>
            </a:r>
            <a:r xmlns:a="http://schemas.openxmlformats.org/drawingml/2006/main">
              <a:rPr lang="no" dirty="0" err="1">
                <a:solidFill>
                  <a:schemeClr val="tx1"/>
                </a:solidFill>
              </a:rPr>
              <a:t>handel </a:t>
            </a:r>
            <a:r xmlns:a="http://schemas.openxmlformats.org/drawingml/2006/main">
              <a:rPr lang="no" dirty="0">
                <a:solidFill>
                  <a:schemeClr val="tx1"/>
                </a:solidFill>
              </a:rPr>
              <a:t>»?</a:t>
            </a:r>
          </a:p>
          <a:p>
            <a:pPr xmlns:a="http://schemas.openxmlformats.org/drawingml/2006/main" lvl="0"/>
            <a:r xmlns:a="http://schemas.openxmlformats.org/drawingml/2006/main">
              <a:rPr lang="no" dirty="0">
                <a:solidFill>
                  <a:schemeClr val="tx1"/>
                </a:solidFill>
              </a:rPr>
              <a:t>Hvordan </a:t>
            </a:r>
            <a:r xmlns:a="http://schemas.openxmlformats.org/drawingml/2006/main">
              <a:rPr lang="no" dirty="0" err="1">
                <a:solidFill>
                  <a:schemeClr val="tx1"/>
                </a:solidFill>
              </a:rPr>
              <a:t>er</a:t>
            </a:r>
            <a:r xmlns:a="http://schemas.openxmlformats.org/drawingml/2006/main">
              <a:rPr lang="no" dirty="0">
                <a:solidFill>
                  <a:schemeClr val="tx1"/>
                </a:solidFill>
              </a:rPr>
              <a:t> </a:t>
            </a:r>
            <a:r xmlns:a="http://schemas.openxmlformats.org/drawingml/2006/main">
              <a:rPr lang="no" dirty="0" err="1">
                <a:solidFill>
                  <a:schemeClr val="tx1"/>
                </a:solidFill>
              </a:rPr>
              <a:t>utvidet</a:t>
            </a:r>
            <a:r xmlns:a="http://schemas.openxmlformats.org/drawingml/2006/main">
              <a:rPr lang="no" dirty="0">
                <a:solidFill>
                  <a:schemeClr val="tx1"/>
                </a:solidFill>
              </a:rPr>
              <a:t> </a:t>
            </a:r>
            <a:r xmlns:a="http://schemas.openxmlformats.org/drawingml/2006/main">
              <a:rPr lang="no" dirty="0" err="1">
                <a:solidFill>
                  <a:schemeClr val="tx1"/>
                </a:solidFill>
              </a:rPr>
              <a:t>virkelighet</a:t>
            </a:r>
            <a:r xmlns:a="http://schemas.openxmlformats.org/drawingml/2006/main">
              <a:rPr lang="no" dirty="0">
                <a:solidFill>
                  <a:schemeClr val="tx1"/>
                </a:solidFill>
              </a:rPr>
              <a:t> </a:t>
            </a:r>
            <a:r xmlns:a="http://schemas.openxmlformats.org/drawingml/2006/main">
              <a:rPr lang="no" dirty="0" err="1">
                <a:solidFill>
                  <a:schemeClr val="tx1"/>
                </a:solidFill>
              </a:rPr>
              <a:t>brukt </a:t>
            </a:r>
            <a:r xmlns:a="http://schemas.openxmlformats.org/drawingml/2006/main">
              <a:rPr lang="no" dirty="0" err="1">
                <a:solidFill>
                  <a:schemeClr val="tx1"/>
                </a:solidFill>
              </a:rPr>
              <a:t>digitalt </a:t>
            </a:r>
            <a:r xmlns:a="http://schemas.openxmlformats.org/drawingml/2006/main">
              <a:rPr lang="no" dirty="0">
                <a:solidFill>
                  <a:schemeClr val="tx1"/>
                </a:solidFill>
              </a:rPr>
              <a:t>_</a:t>
            </a:r>
            <a:r xmlns:a="http://schemas.openxmlformats.org/drawingml/2006/main">
              <a:rPr lang="no" dirty="0">
                <a:solidFill>
                  <a:schemeClr val="tx1"/>
                </a:solidFill>
              </a:rPr>
              <a:t> </a:t>
            </a:r>
            <a:r xmlns:a="http://schemas.openxmlformats.org/drawingml/2006/main">
              <a:rPr lang="no" dirty="0" err="1">
                <a:solidFill>
                  <a:schemeClr val="tx1"/>
                </a:solidFill>
              </a:rPr>
              <a:t>handel </a:t>
            </a:r>
            <a:r xmlns:a="http://schemas.openxmlformats.org/drawingml/2006/main">
              <a:rPr lang="no" dirty="0">
                <a:solidFill>
                  <a:schemeClr val="tx1"/>
                </a:solidFill>
              </a:rPr>
              <a:t>?</a:t>
            </a:r>
          </a:p>
          <a:p>
            <a:pPr xmlns:a="http://schemas.openxmlformats.org/drawingml/2006/main" lvl="0"/>
            <a:r xmlns:a="http://schemas.openxmlformats.org/drawingml/2006/main">
              <a:rPr lang="no" dirty="0" err="1">
                <a:solidFill>
                  <a:schemeClr val="tx1"/>
                </a:solidFill>
              </a:rPr>
              <a:t>Hva</a:t>
            </a:r>
            <a:r xmlns:a="http://schemas.openxmlformats.org/drawingml/2006/main">
              <a:rPr lang="no" dirty="0">
                <a:solidFill>
                  <a:schemeClr val="tx1"/>
                </a:solidFill>
              </a:rPr>
              <a:t> </a:t>
            </a:r>
            <a:r xmlns:a="http://schemas.openxmlformats.org/drawingml/2006/main">
              <a:rPr lang="no" dirty="0" err="1">
                <a:solidFill>
                  <a:schemeClr val="tx1"/>
                </a:solidFill>
              </a:rPr>
              <a:t>er</a:t>
            </a:r>
            <a:r xmlns:a="http://schemas.openxmlformats.org/drawingml/2006/main">
              <a:rPr lang="no" dirty="0">
                <a:solidFill>
                  <a:schemeClr val="tx1"/>
                </a:solidFill>
              </a:rPr>
              <a:t> </a:t>
            </a:r>
            <a:r xmlns:a="http://schemas.openxmlformats.org/drawingml/2006/main">
              <a:rPr lang="no" dirty="0" err="1">
                <a:solidFill>
                  <a:schemeClr val="tx1"/>
                </a:solidFill>
              </a:rPr>
              <a:t>de</a:t>
            </a:r>
            <a:r xmlns:a="http://schemas.openxmlformats.org/drawingml/2006/main">
              <a:rPr lang="no" dirty="0">
                <a:solidFill>
                  <a:schemeClr val="tx1"/>
                </a:solidFill>
              </a:rPr>
              <a:t> </a:t>
            </a:r>
            <a:r xmlns:a="http://schemas.openxmlformats.org/drawingml/2006/main">
              <a:rPr lang="no" dirty="0" err="1">
                <a:solidFill>
                  <a:schemeClr val="tx1"/>
                </a:solidFill>
              </a:rPr>
              <a:t>fordeler </a:t>
            </a:r>
            <a:r xmlns:a="http://schemas.openxmlformats.org/drawingml/2006/main">
              <a:rPr lang="no" dirty="0">
                <a:solidFill>
                  <a:schemeClr val="tx1"/>
                </a:solidFill>
              </a:rPr>
              <a:t>med </a:t>
            </a:r>
            <a:r xmlns:a="http://schemas.openxmlformats.org/drawingml/2006/main">
              <a:rPr lang="no" dirty="0" err="1">
                <a:solidFill>
                  <a:schemeClr val="tx1"/>
                </a:solidFill>
              </a:rPr>
              <a:t>digitalt</a:t>
            </a:r>
            <a:r xmlns:a="http://schemas.openxmlformats.org/drawingml/2006/main">
              <a:rPr lang="no" dirty="0">
                <a:solidFill>
                  <a:schemeClr val="tx1"/>
                </a:solidFill>
              </a:rPr>
              <a:t> </a:t>
            </a:r>
            <a:r xmlns:a="http://schemas.openxmlformats.org/drawingml/2006/main">
              <a:rPr lang="no" dirty="0" err="1">
                <a:solidFill>
                  <a:schemeClr val="tx1"/>
                </a:solidFill>
              </a:rPr>
              <a:t>handel </a:t>
            </a:r>
            <a:r xmlns:a="http://schemas.openxmlformats.org/drawingml/2006/main">
              <a:rPr lang="no" dirty="0">
                <a:solidFill>
                  <a:schemeClr val="tx1"/>
                </a:solidFill>
              </a:rPr>
              <a:t>?</a:t>
            </a:r>
          </a:p>
          <a:p>
            <a:pPr xmlns:a="http://schemas.openxmlformats.org/drawingml/2006/main" lvl="0"/>
            <a:r xmlns:a="http://schemas.openxmlformats.org/drawingml/2006/main">
              <a:rPr lang="no" dirty="0" err="1">
                <a:solidFill>
                  <a:schemeClr val="tx1"/>
                </a:solidFill>
              </a:rPr>
              <a:t>Hva</a:t>
            </a:r>
            <a:r xmlns:a="http://schemas.openxmlformats.org/drawingml/2006/main">
              <a:rPr lang="no" dirty="0">
                <a:solidFill>
                  <a:schemeClr val="tx1"/>
                </a:solidFill>
              </a:rPr>
              <a:t> </a:t>
            </a:r>
            <a:r xmlns:a="http://schemas.openxmlformats.org/drawingml/2006/main">
              <a:rPr lang="no" dirty="0" err="1">
                <a:solidFill>
                  <a:schemeClr val="tx1"/>
                </a:solidFill>
              </a:rPr>
              <a:t>er</a:t>
            </a:r>
            <a:r xmlns:a="http://schemas.openxmlformats.org/drawingml/2006/main">
              <a:rPr lang="no" dirty="0">
                <a:solidFill>
                  <a:schemeClr val="tx1"/>
                </a:solidFill>
              </a:rPr>
              <a:t> </a:t>
            </a:r>
            <a:r xmlns:a="http://schemas.openxmlformats.org/drawingml/2006/main">
              <a:rPr lang="no" dirty="0" err="1">
                <a:solidFill>
                  <a:schemeClr val="tx1"/>
                </a:solidFill>
              </a:rPr>
              <a:t>de</a:t>
            </a:r>
            <a:r xmlns:a="http://schemas.openxmlformats.org/drawingml/2006/main">
              <a:rPr lang="no" dirty="0">
                <a:solidFill>
                  <a:schemeClr val="tx1"/>
                </a:solidFill>
              </a:rPr>
              <a:t> </a:t>
            </a:r>
            <a:r xmlns:a="http://schemas.openxmlformats.org/drawingml/2006/main">
              <a:rPr lang="no" dirty="0" err="1">
                <a:solidFill>
                  <a:schemeClr val="tx1"/>
                </a:solidFill>
              </a:rPr>
              <a:t>ulemper </a:t>
            </a:r>
            <a:r xmlns:a="http://schemas.openxmlformats.org/drawingml/2006/main">
              <a:rPr lang="no" dirty="0">
                <a:solidFill>
                  <a:schemeClr val="tx1"/>
                </a:solidFill>
              </a:rPr>
              <a:t>med </a:t>
            </a:r>
            <a:r xmlns:a="http://schemas.openxmlformats.org/drawingml/2006/main">
              <a:rPr lang="no" dirty="0" err="1">
                <a:solidFill>
                  <a:schemeClr val="tx1"/>
                </a:solidFill>
              </a:rPr>
              <a:t>digitalt</a:t>
            </a:r>
            <a:r xmlns:a="http://schemas.openxmlformats.org/drawingml/2006/main">
              <a:rPr lang="no" dirty="0">
                <a:solidFill>
                  <a:schemeClr val="tx1"/>
                </a:solidFill>
              </a:rPr>
              <a:t> </a:t>
            </a:r>
            <a:r xmlns:a="http://schemas.openxmlformats.org/drawingml/2006/main">
              <a:rPr lang="no" dirty="0" err="1">
                <a:solidFill>
                  <a:schemeClr val="tx1"/>
                </a:solidFill>
              </a:rPr>
              <a:t>handel </a:t>
            </a:r>
            <a:r xmlns:a="http://schemas.openxmlformats.org/drawingml/2006/main">
              <a:rPr lang="no" dirty="0">
                <a:solidFill>
                  <a:schemeClr val="tx1"/>
                </a:solidFill>
              </a:rPr>
              <a:t>?</a:t>
            </a:r>
          </a:p>
          <a:p>
            <a:endParaRPr lang="tr-TR" dirty="0"/>
          </a:p>
        </p:txBody>
      </p:sp>
    </p:spTree>
    <p:extLst>
      <p:ext uri="{BB962C8B-B14F-4D97-AF65-F5344CB8AC3E}">
        <p14:creationId xmlns:p14="http://schemas.microsoft.com/office/powerpoint/2010/main" val="3332871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xmlns:a="http://schemas.openxmlformats.org/drawingml/2006/main">
              <a:rPr lang="no" dirty="0" err="1" smtClean="0"/>
              <a:t>Referanser</a:t>
            </a:r>
            <a:endParaRPr xmlns:a="http://schemas.openxmlformats.org/drawingml/2006/main" lang="tr-TR" dirty="0"/>
          </a:p>
        </p:txBody>
      </p:sp>
      <p:sp>
        <p:nvSpPr>
          <p:cNvPr id="3" name="İçerik Yer Tutucusu 2"/>
          <p:cNvSpPr>
            <a:spLocks noGrp="1"/>
          </p:cNvSpPr>
          <p:nvPr>
            <p:ph idx="1"/>
          </p:nvPr>
        </p:nvSpPr>
        <p:spPr>
          <a:xfrm>
            <a:off x="1251678" y="1306947"/>
            <a:ext cx="10178322" cy="4946071"/>
          </a:xfrm>
        </p:spPr>
        <p:txBody>
          <a:bodyPr/>
          <a:lstStyle/>
          <a:p>
            <a:r xmlns:a="http://schemas.openxmlformats.org/drawingml/2006/main">
              <a:rPr lang="no" sz="1900" dirty="0">
                <a:solidFill>
                  <a:schemeClr val="tx1"/>
                </a:solidFill>
              </a:rPr>
              <a:t>Digital tilgang. </a:t>
            </a:r>
            <a:r xmlns:a="http://schemas.openxmlformats.org/drawingml/2006/main" xmlns:r="http://schemas.openxmlformats.org/officeDocument/2006/relationships">
              <a:rPr lang="no" sz="1900" u="sng" dirty="0">
                <a:solidFill>
                  <a:schemeClr val="tx1"/>
                </a:solidFill>
                <a:hlinkClick r:id="rId2"/>
              </a:rPr>
              <a:t>https://www.viewsonic.com/library/education/what-is-digital-accessibility-and-why-its-crucial-at-schools </a:t>
            </a:r>
            <a:r xmlns:a="http://schemas.openxmlformats.org/drawingml/2006/main" xmlns:r="http://schemas.openxmlformats.org/officeDocument/2006/relationships">
              <a:rPr lang="no" sz="1900" u="sng" dirty="0" smtClean="0">
                <a:solidFill>
                  <a:schemeClr val="tx1"/>
                </a:solidFill>
                <a:hlinkClick r:id="rId2"/>
              </a:rPr>
              <a:t>/</a:t>
            </a:r>
            <a:r xmlns:a="http://schemas.openxmlformats.org/drawingml/2006/main">
              <a:rPr lang="no" sz="1900" dirty="0">
                <a:solidFill>
                  <a:schemeClr val="tx1"/>
                </a:solidFill>
              </a:rPr>
              <a:t> </a:t>
            </a:r>
            <a:endParaRPr xmlns:a="http://schemas.openxmlformats.org/drawingml/2006/main" lang="tr-TR" sz="1900" dirty="0">
              <a:solidFill>
                <a:schemeClr val="tx1"/>
              </a:solidFill>
            </a:endParaRPr>
          </a:p>
          <a:p>
            <a:r xmlns:a="http://schemas.openxmlformats.org/drawingml/2006/main">
              <a:rPr lang="no" sz="1900" dirty="0">
                <a:solidFill>
                  <a:schemeClr val="tx1"/>
                </a:solidFill>
              </a:rPr>
              <a:t>Digital </a:t>
            </a:r>
            <a:r xmlns:a="http://schemas.openxmlformats.org/drawingml/2006/main">
              <a:rPr lang="no" sz="1900" dirty="0" smtClean="0">
                <a:solidFill>
                  <a:schemeClr val="tx1"/>
                </a:solidFill>
              </a:rPr>
              <a:t>tilgang.</a:t>
            </a:r>
            <a:r xmlns:a="http://schemas.openxmlformats.org/drawingml/2006/main">
              <a:rPr lang="no" sz="1900" dirty="0" smtClean="0">
                <a:solidFill>
                  <a:schemeClr val="tx1"/>
                </a:solidFill>
              </a:rPr>
              <a:t> </a:t>
            </a:r>
            <a:r xmlns:a="http://schemas.openxmlformats.org/drawingml/2006/main">
              <a:rPr lang="no" sz="1900" dirty="0" smtClean="0">
                <a:solidFill>
                  <a:schemeClr val="tx1"/>
                </a:solidFill>
              </a:rPr>
              <a:t>https://cure.erasmusplus.org.il/pluginfile.php/2562/mod_resource/content/2/DIGITAL%20ACCESS%20Introduction.pdf </a:t>
            </a:r>
            <a:r xmlns:a="http://schemas.openxmlformats.org/drawingml/2006/main">
              <a:rPr lang="no" sz="1900" dirty="0">
                <a:solidFill>
                  <a:schemeClr val="tx1"/>
                </a:solidFill>
              </a:rPr>
              <a:t>_</a:t>
            </a:r>
            <a:endParaRPr xmlns:a="http://schemas.openxmlformats.org/drawingml/2006/main" lang="tr-TR" sz="1900" dirty="0">
              <a:solidFill>
                <a:schemeClr val="tx1"/>
              </a:solidFill>
            </a:endParaRPr>
          </a:p>
          <a:p>
            <a:r xmlns:a="http://schemas.openxmlformats.org/drawingml/2006/main">
              <a:rPr lang="no" dirty="0"/>
              <a:t> </a:t>
            </a:r>
            <a:endParaRPr xmlns:a="http://schemas.openxmlformats.org/drawingml/2006/main" lang="tr-TR" dirty="0"/>
          </a:p>
          <a:p>
            <a:pPr marL="0" indent="0">
              <a:buNone/>
            </a:pPr>
            <a:endParaRPr lang="tr-TR" dirty="0"/>
          </a:p>
        </p:txBody>
      </p:sp>
    </p:spTree>
    <p:extLst>
      <p:ext uri="{BB962C8B-B14F-4D97-AF65-F5344CB8AC3E}">
        <p14:creationId xmlns:p14="http://schemas.microsoft.com/office/powerpoint/2010/main" val="2532794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xmlns:a="http://schemas.openxmlformats.org/drawingml/2006/main">
              <a:rPr lang="no" dirty="0" smtClean="0"/>
              <a:t> </a:t>
            </a:r>
            <a:r xmlns:a="http://schemas.openxmlformats.org/drawingml/2006/main">
              <a:rPr lang="no" dirty="0" err="1" smtClean="0"/>
              <a:t>Dıgıtal</a:t>
            </a:r>
            <a:r xmlns:a="http://schemas.openxmlformats.org/drawingml/2006/main">
              <a:rPr lang="no" dirty="0" smtClean="0"/>
              <a:t> </a:t>
            </a:r>
            <a:r xmlns:a="http://schemas.openxmlformats.org/drawingml/2006/main">
              <a:rPr lang="no" dirty="0" err="1" smtClean="0"/>
              <a:t>statsborgerskap</a:t>
            </a:r>
            <a:endParaRPr xmlns:a="http://schemas.openxmlformats.org/drawingml/2006/main" lang="tr-TR"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622" y="4562611"/>
            <a:ext cx="1884219" cy="1749136"/>
          </a:xfrm>
          <a:prstGeom prst="rect">
            <a:avLst/>
          </a:prstGeom>
        </p:spPr>
      </p:pic>
      <p:sp>
        <p:nvSpPr>
          <p:cNvPr id="5" name="Metin kutusu 4"/>
          <p:cNvSpPr txBox="1"/>
          <p:nvPr/>
        </p:nvSpPr>
        <p:spPr>
          <a:xfrm>
            <a:off x="4535054" y="6378371"/>
            <a:ext cx="7324436" cy="276999"/>
          </a:xfrm>
          <a:prstGeom prst="rect">
            <a:avLst/>
          </a:prstGeom>
          <a:noFill/>
        </p:spPr>
        <p:txBody>
          <a:bodyPr wrap="square" rtlCol="0">
            <a:spAutoFit/>
          </a:bodyPr>
          <a:lstStyle/>
          <a:p>
            <a:r xmlns:a="http://schemas.openxmlformats.org/drawingml/2006/main">
              <a:rPr lang="no" sz="1200" dirty="0"/>
              <a:t>Prosjektnummer : </a:t>
            </a:r>
            <a:r xmlns:a="http://schemas.openxmlformats.org/drawingml/2006/main">
              <a:rPr lang="no" sz="1200" dirty="0" err="1"/>
              <a:t>2020-1 </a:t>
            </a:r>
            <a:r xmlns:a="http://schemas.openxmlformats.org/drawingml/2006/main">
              <a:rPr lang="no" sz="1200" dirty="0"/>
              <a:t>-UK01-KA227-SCH-094437</a:t>
            </a:r>
          </a:p>
        </p:txBody>
      </p:sp>
      <p:pic>
        <p:nvPicPr>
          <p:cNvPr id="2050"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7334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2715491" y="1268786"/>
            <a:ext cx="6096000" cy="1200329"/>
          </a:xfrm>
          <a:prstGeom prst="rect">
            <a:avLst/>
          </a:prstGeom>
        </p:spPr>
        <p:txBody>
          <a:bodyPr>
            <a:spAutoFit/>
          </a:bodyPr>
          <a:lstStyle/>
          <a:p>
            <a:pPr xmlns:a="http://schemas.openxmlformats.org/drawingml/2006/main" algn="ctr"/>
            <a:r xmlns:a="http://schemas.openxmlformats.org/drawingml/2006/main">
              <a:rPr lang="no" sz="2400" b="1" smtClean="0">
                <a:solidFill>
                  <a:srgbClr val="000000"/>
                </a:solidFill>
                <a:latin typeface="Comic Sans MS" panose="030F0702030302020204" pitchFamily="66" charset="0"/>
              </a:rPr>
              <a:t>ENHET </a:t>
            </a:r>
            <a:r xmlns:a="http://schemas.openxmlformats.org/drawingml/2006/main">
              <a:rPr lang="no" sz="2400" b="1" dirty="0" smtClean="0">
                <a:solidFill>
                  <a:srgbClr val="000000"/>
                </a:solidFill>
                <a:latin typeface="Comic Sans MS" panose="030F0702030302020204" pitchFamily="66" charset="0"/>
              </a:rPr>
              <a:t>2 </a:t>
            </a:r>
            <a:r xmlns:a="http://schemas.openxmlformats.org/drawingml/2006/main">
              <a:rPr lang="no" sz="2400" dirty="0" smtClean="0">
                <a:latin typeface="Comic Sans MS" panose="030F0702030302020204" pitchFamily="66" charset="0"/>
              </a:rPr>
              <a:t>: </a:t>
            </a:r>
            <a:r xmlns:a="http://schemas.openxmlformats.org/drawingml/2006/main">
              <a:rPr lang="no" sz="2400" b="1" dirty="0" smtClean="0">
                <a:solidFill>
                  <a:srgbClr val="0070C0"/>
                </a:solidFill>
                <a:latin typeface="Comic Sans MS" panose="030F0702030302020204" pitchFamily="66" charset="0"/>
              </a:rPr>
              <a:t>DIGITAL TILGANG</a:t>
            </a:r>
            <a:endParaRPr xmlns:a="http://schemas.openxmlformats.org/drawingml/2006/main" lang="tr-TR" sz="2400" dirty="0">
              <a:solidFill>
                <a:srgbClr val="0070C0"/>
              </a:solidFill>
              <a:latin typeface="Comic Sans MS" panose="030F0702030302020204" pitchFamily="66" charset="0"/>
            </a:endParaRPr>
          </a:p>
          <a:p>
            <a:r xmlns:a="http://schemas.openxmlformats.org/drawingml/2006/main">
              <a:rPr lang="no" sz="2400" dirty="0"/>
              <a:t/>
            </a:r>
            <a:br xmlns:a="http://schemas.openxmlformats.org/drawingml/2006/main">
              <a:rPr lang="tr-TR" sz="2400" dirty="0"/>
            </a:br>
            <a:endParaRPr xmlns:a="http://schemas.openxmlformats.org/drawingml/2006/main" lang="tr-TR" sz="2400" dirty="0"/>
          </a:p>
        </p:txBody>
      </p:sp>
      <p:pic>
        <p:nvPicPr>
          <p:cNvPr id="307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3084"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6025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xmlns:a="http://schemas.openxmlformats.org/drawingml/2006/main">
              <a:rPr lang="no" b="1" dirty="0"/>
              <a:t>Hva er digital tilgjengelighet?</a:t>
            </a:r>
            <a:r xmlns:a="http://schemas.openxmlformats.org/drawingml/2006/main">
              <a:rPr lang="no" dirty="0"/>
              <a:t> </a:t>
            </a:r>
            <a:endParaRPr xmlns:a="http://schemas.openxmlformats.org/drawingml/2006/main" lang="tr-TR" b="1" i="1" dirty="0"/>
          </a:p>
        </p:txBody>
      </p:sp>
      <p:sp>
        <p:nvSpPr>
          <p:cNvPr id="3" name="İçerik Yer Tutucusu 2"/>
          <p:cNvSpPr>
            <a:spLocks noGrp="1"/>
          </p:cNvSpPr>
          <p:nvPr>
            <p:ph idx="1"/>
          </p:nvPr>
        </p:nvSpPr>
        <p:spPr>
          <a:xfrm>
            <a:off x="1251678" y="2286001"/>
            <a:ext cx="4816613" cy="3593591"/>
          </a:xfrm>
        </p:spPr>
        <p:txBody>
          <a:bodyPr>
            <a:normAutofit fontScale="77500" lnSpcReduction="20000"/>
          </a:bodyPr>
          <a:lstStyle/>
          <a:p>
            <a:r xmlns:a="http://schemas.openxmlformats.org/drawingml/2006/main">
              <a:rPr lang="no" dirty="0" err="1" smtClean="0"/>
              <a:t>Før</a:t>
            </a:r>
            <a:r xmlns:a="http://schemas.openxmlformats.org/drawingml/2006/main">
              <a:rPr lang="no" dirty="0" smtClean="0"/>
              <a:t> </a:t>
            </a:r>
            <a:r xmlns:a="http://schemas.openxmlformats.org/drawingml/2006/main">
              <a:rPr lang="no" dirty="0" err="1" smtClean="0"/>
              <a:t>nylig </a:t>
            </a:r>
            <a:r xmlns:a="http://schemas.openxmlformats.org/drawingml/2006/main">
              <a:rPr lang="no" dirty="0" smtClean="0"/>
              <a:t>, </a:t>
            </a:r>
            <a:r xmlns:a="http://schemas.openxmlformats.org/drawingml/2006/main">
              <a:rPr lang="no" dirty="0" err="1" smtClean="0"/>
              <a:t>den</a:t>
            </a:r>
            <a:r xmlns:a="http://schemas.openxmlformats.org/drawingml/2006/main">
              <a:rPr lang="no" dirty="0" smtClean="0"/>
              <a:t> </a:t>
            </a:r>
            <a:r xmlns:a="http://schemas.openxmlformats.org/drawingml/2006/main">
              <a:rPr lang="no" dirty="0" err="1" smtClean="0"/>
              <a:t>digital</a:t>
            </a:r>
            <a:r xmlns:a="http://schemas.openxmlformats.org/drawingml/2006/main">
              <a:rPr lang="no" dirty="0" smtClean="0"/>
              <a:t> </a:t>
            </a:r>
            <a:r xmlns:a="http://schemas.openxmlformats.org/drawingml/2006/main">
              <a:rPr lang="no" dirty="0" err="1" smtClean="0"/>
              <a:t>verden</a:t>
            </a:r>
            <a:r xmlns:a="http://schemas.openxmlformats.org/drawingml/2006/main">
              <a:rPr lang="no" dirty="0" smtClean="0"/>
              <a:t> </a:t>
            </a:r>
            <a:r xmlns:a="http://schemas.openxmlformats.org/drawingml/2006/main">
              <a:rPr lang="no" dirty="0" err="1" smtClean="0"/>
              <a:t>var </a:t>
            </a:r>
            <a:r xmlns:a="http://schemas.openxmlformats.org/drawingml/2006/main">
              <a:rPr lang="no" dirty="0" smtClean="0"/>
              <a:t>ikke </a:t>
            </a:r>
            <a:r xmlns:a="http://schemas.openxmlformats.org/drawingml/2006/main">
              <a:rPr lang="no" dirty="0" err="1" smtClean="0"/>
              <a:t>i nærheten</a:t>
            </a:r>
            <a:r xmlns:a="http://schemas.openxmlformats.org/drawingml/2006/main">
              <a:rPr lang="no" dirty="0" smtClean="0"/>
              <a:t> </a:t>
            </a:r>
            <a:r xmlns:a="http://schemas.openxmlformats.org/drawingml/2006/main">
              <a:rPr lang="no" dirty="0" err="1" smtClean="0"/>
              <a:t>følgende</a:t>
            </a:r>
            <a:r xmlns:a="http://schemas.openxmlformats.org/drawingml/2006/main">
              <a:rPr lang="no" dirty="0" smtClean="0"/>
              <a:t> </a:t>
            </a:r>
            <a:r xmlns:a="http://schemas.openxmlformats.org/drawingml/2006/main">
              <a:rPr lang="no" dirty="0" err="1" smtClean="0"/>
              <a:t>de</a:t>
            </a:r>
            <a:r xmlns:a="http://schemas.openxmlformats.org/drawingml/2006/main">
              <a:rPr lang="no" dirty="0" smtClean="0"/>
              <a:t> </a:t>
            </a:r>
            <a:r xmlns:a="http://schemas.openxmlformats.org/drawingml/2006/main">
              <a:rPr lang="no" dirty="0" err="1" smtClean="0"/>
              <a:t>samme</a:t>
            </a:r>
            <a:r xmlns:a="http://schemas.openxmlformats.org/drawingml/2006/main">
              <a:rPr lang="no" dirty="0" smtClean="0"/>
              <a:t> </a:t>
            </a:r>
            <a:r xmlns:a="http://schemas.openxmlformats.org/drawingml/2006/main">
              <a:rPr lang="no" dirty="0" err="1" smtClean="0"/>
              <a:t>tilgjengelighet</a:t>
            </a:r>
            <a:r xmlns:a="http://schemas.openxmlformats.org/drawingml/2006/main">
              <a:rPr lang="no" dirty="0" smtClean="0"/>
              <a:t> </a:t>
            </a:r>
            <a:r xmlns:a="http://schemas.openxmlformats.org/drawingml/2006/main">
              <a:rPr lang="no" dirty="0" err="1" smtClean="0"/>
              <a:t>krav </a:t>
            </a:r>
            <a:r xmlns:a="http://schemas.openxmlformats.org/drawingml/2006/main">
              <a:rPr lang="no" dirty="0" smtClean="0"/>
              <a:t>som </a:t>
            </a:r>
            <a:r xmlns:a="http://schemas.openxmlformats.org/drawingml/2006/main">
              <a:rPr lang="no" dirty="0" err="1" smtClean="0"/>
              <a:t>_</a:t>
            </a:r>
            <a:r xmlns:a="http://schemas.openxmlformats.org/drawingml/2006/main">
              <a:rPr lang="no" dirty="0" smtClean="0"/>
              <a:t> </a:t>
            </a:r>
            <a:r xmlns:a="http://schemas.openxmlformats.org/drawingml/2006/main">
              <a:rPr lang="no" dirty="0" err="1" smtClean="0"/>
              <a:t>fysisk</a:t>
            </a:r>
            <a:r xmlns:a="http://schemas.openxmlformats.org/drawingml/2006/main">
              <a:rPr lang="no" dirty="0" smtClean="0"/>
              <a:t> </a:t>
            </a:r>
            <a:r xmlns:a="http://schemas.openxmlformats.org/drawingml/2006/main">
              <a:rPr lang="no" dirty="0" err="1" smtClean="0"/>
              <a:t>verden </a:t>
            </a:r>
            <a:r xmlns:a="http://schemas.openxmlformats.org/drawingml/2006/main">
              <a:rPr lang="no" dirty="0" smtClean="0"/>
              <a:t>. </a:t>
            </a:r>
            <a:r xmlns:a="http://schemas.openxmlformats.org/drawingml/2006/main">
              <a:rPr lang="no" dirty="0" err="1" smtClean="0"/>
              <a:t>Dette </a:t>
            </a:r>
            <a:r xmlns:a="http://schemas.openxmlformats.org/drawingml/2006/main">
              <a:rPr lang="no" dirty="0" smtClean="0"/>
              <a:t>er </a:t>
            </a:r>
            <a:r xmlns:a="http://schemas.openxmlformats.org/drawingml/2006/main">
              <a:rPr lang="no" dirty="0" err="1" smtClean="0"/>
              <a:t>heldigvis</a:t>
            </a:r>
            <a:r xmlns:a="http://schemas.openxmlformats.org/drawingml/2006/main">
              <a:rPr lang="no" dirty="0" smtClean="0"/>
              <a:t> </a:t>
            </a:r>
            <a:r xmlns:a="http://schemas.openxmlformats.org/drawingml/2006/main">
              <a:rPr lang="no" dirty="0" err="1" smtClean="0"/>
              <a:t>endre </a:t>
            </a:r>
            <a:r xmlns:a="http://schemas.openxmlformats.org/drawingml/2006/main">
              <a:rPr lang="no" dirty="0" smtClean="0"/>
              <a:t>, </a:t>
            </a:r>
            <a:r xmlns:a="http://schemas.openxmlformats.org/drawingml/2006/main">
              <a:rPr lang="no" dirty="0" err="1" smtClean="0"/>
              <a:t>og</a:t>
            </a:r>
            <a:r xmlns:a="http://schemas.openxmlformats.org/drawingml/2006/main">
              <a:rPr lang="no" dirty="0" smtClean="0"/>
              <a:t> </a:t>
            </a:r>
            <a:r xmlns:a="http://schemas.openxmlformats.org/drawingml/2006/main">
              <a:rPr lang="no" dirty="0" err="1" smtClean="0"/>
              <a:t>mer</a:t>
            </a:r>
            <a:r xmlns:a="http://schemas.openxmlformats.org/drawingml/2006/main">
              <a:rPr lang="no" dirty="0" smtClean="0"/>
              <a:t> </a:t>
            </a:r>
            <a:r xmlns:a="http://schemas.openxmlformats.org/drawingml/2006/main">
              <a:rPr lang="no" dirty="0" err="1" smtClean="0"/>
              <a:t>mennesker</a:t>
            </a:r>
            <a:r xmlns:a="http://schemas.openxmlformats.org/drawingml/2006/main">
              <a:rPr lang="no" dirty="0" smtClean="0"/>
              <a:t> </a:t>
            </a:r>
            <a:r xmlns:a="http://schemas.openxmlformats.org/drawingml/2006/main">
              <a:rPr lang="no" dirty="0" err="1" smtClean="0"/>
              <a:t>er</a:t>
            </a:r>
            <a:r xmlns:a="http://schemas.openxmlformats.org/drawingml/2006/main">
              <a:rPr lang="no" dirty="0" smtClean="0"/>
              <a:t> </a:t>
            </a:r>
            <a:r xmlns:a="http://schemas.openxmlformats.org/drawingml/2006/main">
              <a:rPr lang="no" dirty="0" err="1" smtClean="0"/>
              <a:t>bevisst</a:t>
            </a:r>
            <a:r xmlns:a="http://schemas.openxmlformats.org/drawingml/2006/main">
              <a:rPr lang="no" dirty="0" smtClean="0"/>
              <a:t> </a:t>
            </a:r>
            <a:r xmlns:a="http://schemas.openxmlformats.org/drawingml/2006/main">
              <a:rPr lang="no" dirty="0" err="1" smtClean="0"/>
              <a:t>og</a:t>
            </a:r>
            <a:r xmlns:a="http://schemas.openxmlformats.org/drawingml/2006/main">
              <a:rPr lang="no" dirty="0" smtClean="0"/>
              <a:t> </a:t>
            </a:r>
            <a:r xmlns:a="http://schemas.openxmlformats.org/drawingml/2006/main">
              <a:rPr lang="no" dirty="0" err="1" smtClean="0"/>
              <a:t>villig</a:t>
            </a:r>
            <a:r xmlns:a="http://schemas.openxmlformats.org/drawingml/2006/main">
              <a:rPr lang="no" dirty="0" smtClean="0"/>
              <a:t> </a:t>
            </a:r>
            <a:r xmlns:a="http://schemas.openxmlformats.org/drawingml/2006/main">
              <a:rPr lang="no" dirty="0" err="1" smtClean="0"/>
              <a:t>til</a:t>
            </a:r>
            <a:r xmlns:a="http://schemas.openxmlformats.org/drawingml/2006/main">
              <a:rPr lang="no" dirty="0" smtClean="0"/>
              <a:t> </a:t>
            </a:r>
            <a:r xmlns:a="http://schemas.openxmlformats.org/drawingml/2006/main">
              <a:rPr lang="no" dirty="0" err="1" smtClean="0"/>
              <a:t>skape</a:t>
            </a:r>
            <a:r xmlns:a="http://schemas.openxmlformats.org/drawingml/2006/main">
              <a:rPr lang="no" dirty="0" smtClean="0"/>
              <a:t> </a:t>
            </a:r>
            <a:r xmlns:a="http://schemas.openxmlformats.org/drawingml/2006/main">
              <a:rPr lang="no" dirty="0" err="1" smtClean="0"/>
              <a:t>varig</a:t>
            </a:r>
            <a:r xmlns:a="http://schemas.openxmlformats.org/drawingml/2006/main">
              <a:rPr lang="no" dirty="0" smtClean="0"/>
              <a:t> </a:t>
            </a:r>
            <a:r xmlns:a="http://schemas.openxmlformats.org/drawingml/2006/main">
              <a:rPr lang="no" dirty="0" err="1" smtClean="0"/>
              <a:t>forbedringer</a:t>
            </a:r>
            <a:r xmlns:a="http://schemas.openxmlformats.org/drawingml/2006/main">
              <a:rPr lang="no" dirty="0" smtClean="0"/>
              <a:t> </a:t>
            </a:r>
            <a:r xmlns:a="http://schemas.openxmlformats.org/drawingml/2006/main">
              <a:rPr lang="no" dirty="0" err="1" smtClean="0"/>
              <a:t>til</a:t>
            </a:r>
            <a:r xmlns:a="http://schemas.openxmlformats.org/drawingml/2006/main">
              <a:rPr lang="no" dirty="0" smtClean="0"/>
              <a:t> </a:t>
            </a:r>
            <a:r xmlns:a="http://schemas.openxmlformats.org/drawingml/2006/main">
              <a:rPr lang="no" dirty="0" err="1" smtClean="0"/>
              <a:t>deres</a:t>
            </a:r>
            <a:r xmlns:a="http://schemas.openxmlformats.org/drawingml/2006/main">
              <a:rPr lang="no" dirty="0" smtClean="0"/>
              <a:t> </a:t>
            </a:r>
            <a:r xmlns:a="http://schemas.openxmlformats.org/drawingml/2006/main">
              <a:rPr lang="no" dirty="0" err="1" smtClean="0"/>
              <a:t>samfunn </a:t>
            </a:r>
            <a:r xmlns:a="http://schemas.openxmlformats.org/drawingml/2006/main">
              <a:rPr lang="no" dirty="0" smtClean="0"/>
              <a:t>.</a:t>
            </a:r>
          </a:p>
          <a:p>
            <a:r xmlns:a="http://schemas.openxmlformats.org/drawingml/2006/main">
              <a:rPr lang="no" b="1" dirty="0" err="1" smtClean="0"/>
              <a:t>Digital</a:t>
            </a:r>
            <a:r xmlns:a="http://schemas.openxmlformats.org/drawingml/2006/main">
              <a:rPr lang="no" b="1" dirty="0" smtClean="0"/>
              <a:t> </a:t>
            </a:r>
            <a:r xmlns:a="http://schemas.openxmlformats.org/drawingml/2006/main">
              <a:rPr lang="no" b="1" dirty="0" err="1" smtClean="0"/>
              <a:t>tilgjengelighet </a:t>
            </a:r>
            <a:r xmlns:a="http://schemas.openxmlformats.org/drawingml/2006/main">
              <a:rPr lang="no" dirty="0" smtClean="0"/>
              <a:t>handler </a:t>
            </a:r>
            <a:r xmlns:a="http://schemas.openxmlformats.org/drawingml/2006/main">
              <a:rPr lang="no" dirty="0" err="1" smtClean="0"/>
              <a:t>om</a:t>
            </a:r>
            <a:r xmlns:a="http://schemas.openxmlformats.org/drawingml/2006/main">
              <a:rPr lang="no" dirty="0" smtClean="0"/>
              <a:t> </a:t>
            </a:r>
            <a:r xmlns:a="http://schemas.openxmlformats.org/drawingml/2006/main">
              <a:rPr lang="no" dirty="0" err="1" smtClean="0"/>
              <a:t>sikre</a:t>
            </a:r>
            <a:r xmlns:a="http://schemas.openxmlformats.org/drawingml/2006/main">
              <a:rPr lang="no" dirty="0" smtClean="0"/>
              <a:t> </a:t>
            </a:r>
            <a:r xmlns:a="http://schemas.openxmlformats.org/drawingml/2006/main">
              <a:rPr lang="no" dirty="0" err="1" smtClean="0"/>
              <a:t>at</a:t>
            </a:r>
            <a:r xmlns:a="http://schemas.openxmlformats.org/drawingml/2006/main">
              <a:rPr lang="no" dirty="0" smtClean="0"/>
              <a:t> </a:t>
            </a:r>
            <a:r xmlns:a="http://schemas.openxmlformats.org/drawingml/2006/main">
              <a:rPr lang="no" dirty="0" err="1" smtClean="0"/>
              <a:t>alle</a:t>
            </a:r>
            <a:r xmlns:a="http://schemas.openxmlformats.org/drawingml/2006/main">
              <a:rPr lang="no" dirty="0" smtClean="0"/>
              <a:t> </a:t>
            </a:r>
            <a:r xmlns:a="http://schemas.openxmlformats.org/drawingml/2006/main">
              <a:rPr lang="no" dirty="0" err="1" smtClean="0"/>
              <a:t>brukere </a:t>
            </a:r>
            <a:r xmlns:a="http://schemas.openxmlformats.org/drawingml/2006/main">
              <a:rPr lang="no" dirty="0" smtClean="0"/>
              <a:t>kan </a:t>
            </a:r>
            <a:r xmlns:a="http://schemas.openxmlformats.org/drawingml/2006/main">
              <a:rPr lang="no" dirty="0" err="1" smtClean="0"/>
              <a:t>oppfatte </a:t>
            </a:r>
            <a:r xmlns:a="http://schemas.openxmlformats.org/drawingml/2006/main">
              <a:rPr lang="no" dirty="0" smtClean="0"/>
              <a:t>, </a:t>
            </a:r>
            <a:r xmlns:a="http://schemas.openxmlformats.org/drawingml/2006/main">
              <a:rPr lang="no" dirty="0" err="1" smtClean="0"/>
              <a:t>bruke </a:t>
            </a:r>
            <a:r xmlns:a="http://schemas.openxmlformats.org/drawingml/2006/main">
              <a:rPr lang="no" dirty="0" err="1" smtClean="0"/>
              <a:t>og </a:t>
            </a:r>
            <a:r xmlns:a="http://schemas.openxmlformats.org/drawingml/2006/main">
              <a:rPr lang="no" dirty="0" smtClean="0"/>
              <a:t>_</a:t>
            </a:r>
            <a:r xmlns:a="http://schemas.openxmlformats.org/drawingml/2006/main">
              <a:rPr lang="no" dirty="0" smtClean="0"/>
              <a:t> </a:t>
            </a:r>
            <a:r xmlns:a="http://schemas.openxmlformats.org/drawingml/2006/main">
              <a:rPr lang="no" dirty="0" err="1" smtClean="0"/>
              <a:t>drifte </a:t>
            </a:r>
            <a:r xmlns:a="http://schemas.openxmlformats.org/drawingml/2006/main">
              <a:rPr lang="no" dirty="0" smtClean="0"/>
              <a:t>nettinnhold </a:t>
            </a:r>
            <a:r xmlns:a="http://schemas.openxmlformats.org/drawingml/2006/main">
              <a:rPr lang="no" dirty="0" err="1" smtClean="0"/>
              <a:t>, </a:t>
            </a:r>
            <a:r xmlns:a="http://schemas.openxmlformats.org/drawingml/2006/main">
              <a:rPr lang="no" dirty="0" smtClean="0"/>
              <a:t>programvare </a:t>
            </a:r>
            <a:r xmlns:a="http://schemas.openxmlformats.org/drawingml/2006/main">
              <a:rPr lang="no" dirty="0" err="1" smtClean="0"/>
              <a:t>, </a:t>
            </a:r>
            <a:r xmlns:a="http://schemas.openxmlformats.org/drawingml/2006/main">
              <a:rPr lang="no" dirty="0" err="1" smtClean="0"/>
              <a:t>mobilapper </a:t>
            </a:r>
            <a:r xmlns:a="http://schemas.openxmlformats.org/drawingml/2006/main">
              <a:rPr lang="no" dirty="0" smtClean="0"/>
              <a:t>og</a:t>
            </a:r>
            <a:r xmlns:a="http://schemas.openxmlformats.org/drawingml/2006/main">
              <a:rPr lang="no" dirty="0" smtClean="0"/>
              <a:t> </a:t>
            </a:r>
            <a:r xmlns:a="http://schemas.openxmlformats.org/drawingml/2006/main">
              <a:rPr lang="no" dirty="0" err="1" smtClean="0"/>
              <a:t>annen</a:t>
            </a:r>
            <a:r xmlns:a="http://schemas.openxmlformats.org/drawingml/2006/main">
              <a:rPr lang="no" dirty="0" smtClean="0"/>
              <a:t> </a:t>
            </a:r>
            <a:r xmlns:a="http://schemas.openxmlformats.org/drawingml/2006/main">
              <a:rPr lang="no" dirty="0" err="1" smtClean="0"/>
              <a:t>former </a:t>
            </a:r>
            <a:r xmlns:a="http://schemas.openxmlformats.org/drawingml/2006/main">
              <a:rPr lang="no" dirty="0" smtClean="0"/>
              <a:t>for </a:t>
            </a:r>
            <a:r xmlns:a="http://schemas.openxmlformats.org/drawingml/2006/main">
              <a:rPr lang="no" dirty="0" err="1" smtClean="0"/>
              <a:t>digitale</a:t>
            </a:r>
            <a:r xmlns:a="http://schemas.openxmlformats.org/drawingml/2006/main">
              <a:rPr lang="no" dirty="0" smtClean="0"/>
              <a:t> </a:t>
            </a:r>
            <a:r xmlns:a="http://schemas.openxmlformats.org/drawingml/2006/main">
              <a:rPr lang="no" dirty="0" err="1" smtClean="0"/>
              <a:t>media </a:t>
            </a:r>
            <a:r xmlns:a="http://schemas.openxmlformats.org/drawingml/2006/main">
              <a:rPr lang="no" dirty="0" smtClean="0"/>
              <a:t>. Som </a:t>
            </a:r>
            <a:r xmlns:a="http://schemas.openxmlformats.org/drawingml/2006/main">
              <a:rPr lang="no" dirty="0" err="1" smtClean="0"/>
              <a:t>_</a:t>
            </a:r>
            <a:r xmlns:a="http://schemas.openxmlformats.org/drawingml/2006/main">
              <a:rPr lang="no" dirty="0" smtClean="0"/>
              <a:t> </a:t>
            </a:r>
            <a:r xmlns:a="http://schemas.openxmlformats.org/drawingml/2006/main" xmlns:r="http://schemas.openxmlformats.org/officeDocument/2006/relationships">
              <a:rPr lang="no" u="sng" dirty="0" smtClean="0">
                <a:hlinkClick r:id="rId2"/>
              </a:rPr>
              <a:t>Global </a:t>
            </a:r>
            <a:r xmlns:a="http://schemas.openxmlformats.org/drawingml/2006/main" xmlns:r="http://schemas.openxmlformats.org/officeDocument/2006/relationships">
              <a:rPr lang="no" u="sng" dirty="0" err="1" smtClean="0">
                <a:hlinkClick r:id="rId2"/>
              </a:rPr>
              <a:t>tilgjengelighetsbevissthet</a:t>
            </a:r>
            <a:r xmlns:a="http://schemas.openxmlformats.org/drawingml/2006/main" xmlns:r="http://schemas.openxmlformats.org/officeDocument/2006/relationships">
              <a:rPr lang="no" u="sng" dirty="0" smtClean="0">
                <a:hlinkClick r:id="rId2"/>
              </a:rPr>
              <a:t> </a:t>
            </a:r>
            <a:r xmlns:a="http://schemas.openxmlformats.org/drawingml/2006/main" xmlns:r="http://schemas.openxmlformats.org/officeDocument/2006/relationships">
              <a:rPr lang="no" u="sng" dirty="0" err="1" smtClean="0">
                <a:hlinkClick r:id="rId2"/>
              </a:rPr>
              <a:t>Dagstiftelsen </a:t>
            </a:r>
            <a:r xmlns:a="http://schemas.openxmlformats.org/drawingml/2006/main" xmlns:r="http://schemas.openxmlformats.org/officeDocument/2006/relationships">
              <a:rPr lang="no" u="sng" dirty="0" smtClean="0">
                <a:hlinkClick r:id="rId2"/>
              </a:rPr>
              <a:t>_</a:t>
            </a:r>
            <a:r xmlns:a="http://schemas.openxmlformats.org/drawingml/2006/main">
              <a:rPr lang="no" dirty="0" smtClean="0"/>
              <a:t> </a:t>
            </a:r>
            <a:r xmlns:a="http://schemas.openxmlformats.org/drawingml/2006/main">
              <a:rPr lang="no" dirty="0" err="1" smtClean="0"/>
              <a:t>forklarer </a:t>
            </a:r>
            <a:r xmlns:a="http://schemas.openxmlformats.org/drawingml/2006/main">
              <a:rPr lang="no" dirty="0" smtClean="0"/>
              <a:t>:</a:t>
            </a:r>
          </a:p>
          <a:p>
            <a:r xmlns:a="http://schemas.openxmlformats.org/drawingml/2006/main">
              <a:rPr lang="no" i="1" dirty="0" smtClean="0"/>
              <a:t>“ </a:t>
            </a:r>
            <a:r xmlns:a="http://schemas.openxmlformats.org/drawingml/2006/main">
              <a:rPr lang="no" i="1" dirty="0"/>
              <a:t>Hver bruker fortjener en førsteklasses digital opplevelse på nettet. En person med funksjonshemming må kunne oppleve nettbaserte tjenester, innhold og andre digitale produkter med samme vellykkede resultat som de uten</a:t>
            </a:r>
            <a:endParaRPr xmlns:a="http://schemas.openxmlformats.org/drawingml/2006/main" lang="tr-TR" dirty="0" smtClean="0"/>
          </a:p>
          <a:p>
            <a:endParaRPr lang="tr-TR" dirty="0"/>
          </a:p>
        </p:txBody>
      </p:sp>
      <p:pic>
        <p:nvPicPr>
          <p:cNvPr id="5" name="Resim 4" descr="http://kharrison76.weebly.com/uploads/2/5/8/3/25836971/9307891_orig.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69327" y="2286001"/>
            <a:ext cx="3615546" cy="3366654"/>
          </a:xfrm>
          <a:prstGeom prst="rect">
            <a:avLst/>
          </a:prstGeom>
          <a:noFill/>
          <a:ln>
            <a:noFill/>
          </a:ln>
        </p:spPr>
      </p:pic>
    </p:spTree>
    <p:extLst>
      <p:ext uri="{BB962C8B-B14F-4D97-AF65-F5344CB8AC3E}">
        <p14:creationId xmlns:p14="http://schemas.microsoft.com/office/powerpoint/2010/main" val="2252348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51678" y="382385"/>
            <a:ext cx="10178322" cy="652088"/>
          </a:xfrm>
        </p:spPr>
        <p:txBody>
          <a:bodyPr>
            <a:normAutofit fontScale="90000"/>
          </a:bodyPr>
          <a:lstStyle/>
          <a:p>
            <a:r xmlns:a="http://schemas.openxmlformats.org/drawingml/2006/main">
              <a:rPr lang="no" dirty="0" err="1" smtClean="0"/>
              <a:t>Eksempler </a:t>
            </a:r>
            <a:r xmlns:a="http://schemas.openxmlformats.org/drawingml/2006/main">
              <a:rPr lang="no" dirty="0" smtClean="0"/>
              <a:t>på </a:t>
            </a:r>
            <a:r xmlns:a="http://schemas.openxmlformats.org/drawingml/2006/main">
              <a:rPr lang="no" dirty="0" err="1" smtClean="0"/>
              <a:t>dıgıtal</a:t>
            </a:r>
            <a:r xmlns:a="http://schemas.openxmlformats.org/drawingml/2006/main">
              <a:rPr lang="no" dirty="0" smtClean="0"/>
              <a:t> </a:t>
            </a:r>
            <a:r xmlns:a="http://schemas.openxmlformats.org/drawingml/2006/main">
              <a:rPr lang="no" dirty="0" err="1" smtClean="0"/>
              <a:t>tilgjengelighet</a:t>
            </a:r>
            <a:r xmlns:a="http://schemas.openxmlformats.org/drawingml/2006/main">
              <a:rPr lang="no" dirty="0" smtClean="0"/>
              <a:t/>
            </a:r>
            <a:br xmlns:a="http://schemas.openxmlformats.org/drawingml/2006/main">
              <a:rPr lang="tr-TR" dirty="0" smtClean="0"/>
            </a:br>
            <a:r xmlns:a="http://schemas.openxmlformats.org/drawingml/2006/main">
              <a:rPr lang="no" dirty="0" smtClean="0"/>
              <a:t> </a:t>
            </a:r>
            <a:endParaRPr xmlns:a="http://schemas.openxmlformats.org/drawingml/2006/main" lang="tr-TR" dirty="0"/>
          </a:p>
        </p:txBody>
      </p:sp>
      <p:sp>
        <p:nvSpPr>
          <p:cNvPr id="3" name="İçerik Yer Tutucusu 2"/>
          <p:cNvSpPr>
            <a:spLocks noGrp="1"/>
          </p:cNvSpPr>
          <p:nvPr>
            <p:ph idx="1"/>
          </p:nvPr>
        </p:nvSpPr>
        <p:spPr>
          <a:xfrm>
            <a:off x="1251678" y="1114346"/>
            <a:ext cx="8049340" cy="3593591"/>
          </a:xfrm>
        </p:spPr>
        <p:txBody>
          <a:bodyPr>
            <a:normAutofit fontScale="92500" lnSpcReduction="20000"/>
          </a:bodyPr>
          <a:lstStyle/>
          <a:p>
            <a:r xmlns:a="http://schemas.openxmlformats.org/drawingml/2006/main">
              <a:rPr lang="no" dirty="0" err="1" smtClean="0">
                <a:solidFill>
                  <a:schemeClr val="tx1"/>
                </a:solidFill>
              </a:rPr>
              <a:t>La oss</a:t>
            </a:r>
            <a:r xmlns:a="http://schemas.openxmlformats.org/drawingml/2006/main">
              <a:rPr lang="no" dirty="0" smtClean="0">
                <a:solidFill>
                  <a:schemeClr val="tx1"/>
                </a:solidFill>
              </a:rPr>
              <a:t> </a:t>
            </a:r>
            <a:r xmlns:a="http://schemas.openxmlformats.org/drawingml/2006/main">
              <a:rPr lang="no" dirty="0" err="1">
                <a:solidFill>
                  <a:schemeClr val="tx1"/>
                </a:solidFill>
              </a:rPr>
              <a:t>utforske</a:t>
            </a:r>
            <a:r xmlns:a="http://schemas.openxmlformats.org/drawingml/2006/main">
              <a:rPr lang="no" dirty="0">
                <a:solidFill>
                  <a:schemeClr val="tx1"/>
                </a:solidFill>
              </a:rPr>
              <a:t> </a:t>
            </a:r>
            <a:r xmlns:a="http://schemas.openxmlformats.org/drawingml/2006/main">
              <a:rPr lang="no" dirty="0" err="1">
                <a:solidFill>
                  <a:schemeClr val="tx1"/>
                </a:solidFill>
              </a:rPr>
              <a:t>noen</a:t>
            </a:r>
            <a:r xmlns:a="http://schemas.openxmlformats.org/drawingml/2006/main">
              <a:rPr lang="no" dirty="0">
                <a:solidFill>
                  <a:schemeClr val="tx1"/>
                </a:solidFill>
              </a:rPr>
              <a:t> </a:t>
            </a:r>
            <a:r xmlns:a="http://schemas.openxmlformats.org/drawingml/2006/main">
              <a:rPr lang="no" dirty="0" err="1">
                <a:solidFill>
                  <a:schemeClr val="tx1"/>
                </a:solidFill>
              </a:rPr>
              <a:t>spesifikk</a:t>
            </a:r>
            <a:r xmlns:a="http://schemas.openxmlformats.org/drawingml/2006/main">
              <a:rPr lang="no" dirty="0">
                <a:solidFill>
                  <a:schemeClr val="tx1"/>
                </a:solidFill>
              </a:rPr>
              <a:t> </a:t>
            </a:r>
            <a:r xmlns:a="http://schemas.openxmlformats.org/drawingml/2006/main">
              <a:rPr lang="no" dirty="0" err="1">
                <a:solidFill>
                  <a:schemeClr val="tx1"/>
                </a:solidFill>
              </a:rPr>
              <a:t>eksempler </a:t>
            </a:r>
            <a:r xmlns:a="http://schemas.openxmlformats.org/drawingml/2006/main">
              <a:rPr lang="no" dirty="0">
                <a:solidFill>
                  <a:schemeClr val="tx1"/>
                </a:solidFill>
              </a:rPr>
              <a:t>på </a:t>
            </a:r>
            <a:r xmlns:a="http://schemas.openxmlformats.org/drawingml/2006/main">
              <a:rPr lang="no" dirty="0" err="1">
                <a:solidFill>
                  <a:schemeClr val="tx1"/>
                </a:solidFill>
              </a:rPr>
              <a:t>digitale</a:t>
            </a:r>
            <a:r xmlns:a="http://schemas.openxmlformats.org/drawingml/2006/main">
              <a:rPr lang="no" dirty="0">
                <a:solidFill>
                  <a:schemeClr val="tx1"/>
                </a:solidFill>
              </a:rPr>
              <a:t> </a:t>
            </a:r>
            <a:r xmlns:a="http://schemas.openxmlformats.org/drawingml/2006/main">
              <a:rPr lang="no" dirty="0" err="1">
                <a:solidFill>
                  <a:schemeClr val="tx1"/>
                </a:solidFill>
              </a:rPr>
              <a:t>tilgjengelighet </a:t>
            </a:r>
            <a:r xmlns:a="http://schemas.openxmlformats.org/drawingml/2006/main">
              <a:rPr lang="no" dirty="0">
                <a:solidFill>
                  <a:schemeClr val="tx1"/>
                </a:solidFill>
              </a:rPr>
              <a:t>i </a:t>
            </a:r>
            <a:r xmlns:a="http://schemas.openxmlformats.org/drawingml/2006/main">
              <a:rPr lang="no" dirty="0" err="1">
                <a:solidFill>
                  <a:schemeClr val="tx1"/>
                </a:solidFill>
              </a:rPr>
              <a:t>aksjon </a:t>
            </a:r>
            <a:r xmlns:a="http://schemas.openxmlformats.org/drawingml/2006/main">
              <a:rPr lang="no" dirty="0">
                <a:solidFill>
                  <a:schemeClr val="tx1"/>
                </a:solidFill>
              </a:rPr>
              <a:t>. </a:t>
            </a:r>
            <a:r xmlns:a="http://schemas.openxmlformats.org/drawingml/2006/main">
              <a:rPr lang="no" dirty="0" err="1">
                <a:solidFill>
                  <a:schemeClr val="tx1"/>
                </a:solidFill>
              </a:rPr>
              <a:t>Dette</a:t>
            </a:r>
            <a:r xmlns:a="http://schemas.openxmlformats.org/drawingml/2006/main">
              <a:rPr lang="no" dirty="0">
                <a:solidFill>
                  <a:schemeClr val="tx1"/>
                </a:solidFill>
              </a:rPr>
              <a:t> </a:t>
            </a:r>
            <a:r xmlns:a="http://schemas.openxmlformats.org/drawingml/2006/main">
              <a:rPr lang="no" dirty="0" err="1">
                <a:solidFill>
                  <a:schemeClr val="tx1"/>
                </a:solidFill>
              </a:rPr>
              <a:t>vil</a:t>
            </a:r>
            <a:r xmlns:a="http://schemas.openxmlformats.org/drawingml/2006/main">
              <a:rPr lang="no" dirty="0">
                <a:solidFill>
                  <a:schemeClr val="tx1"/>
                </a:solidFill>
              </a:rPr>
              <a:t> </a:t>
            </a:r>
            <a:r xmlns:a="http://schemas.openxmlformats.org/drawingml/2006/main">
              <a:rPr lang="no" dirty="0" err="1">
                <a:solidFill>
                  <a:schemeClr val="tx1"/>
                </a:solidFill>
              </a:rPr>
              <a:t>skur</a:t>
            </a:r>
            <a:r xmlns:a="http://schemas.openxmlformats.org/drawingml/2006/main">
              <a:rPr lang="no" dirty="0">
                <a:solidFill>
                  <a:schemeClr val="tx1"/>
                </a:solidFill>
              </a:rPr>
              <a:t> </a:t>
            </a:r>
            <a:r xmlns:a="http://schemas.openxmlformats.org/drawingml/2006/main">
              <a:rPr lang="no" dirty="0" err="1">
                <a:solidFill>
                  <a:schemeClr val="tx1"/>
                </a:solidFill>
              </a:rPr>
              <a:t>lys </a:t>
            </a:r>
            <a:r xmlns:a="http://schemas.openxmlformats.org/drawingml/2006/main">
              <a:rPr lang="no" dirty="0">
                <a:solidFill>
                  <a:schemeClr val="tx1"/>
                </a:solidFill>
              </a:rPr>
              <a:t>på </a:t>
            </a:r>
            <a:r xmlns:a="http://schemas.openxmlformats.org/drawingml/2006/main">
              <a:rPr lang="no" dirty="0" err="1">
                <a:solidFill>
                  <a:schemeClr val="tx1"/>
                </a:solidFill>
              </a:rPr>
              <a:t>hva</a:t>
            </a:r>
            <a:r xmlns:a="http://schemas.openxmlformats.org/drawingml/2006/main">
              <a:rPr lang="no" dirty="0">
                <a:solidFill>
                  <a:schemeClr val="tx1"/>
                </a:solidFill>
              </a:rPr>
              <a:t> </a:t>
            </a:r>
            <a:r xmlns:a="http://schemas.openxmlformats.org/drawingml/2006/main">
              <a:rPr lang="no" dirty="0" err="1">
                <a:solidFill>
                  <a:schemeClr val="tx1"/>
                </a:solidFill>
              </a:rPr>
              <a:t>du </a:t>
            </a:r>
            <a:r xmlns:a="http://schemas.openxmlformats.org/drawingml/2006/main">
              <a:rPr lang="no" dirty="0">
                <a:solidFill>
                  <a:schemeClr val="tx1"/>
                </a:solidFill>
              </a:rPr>
              <a:t>kan gjøre i </a:t>
            </a:r>
            <a:r xmlns:a="http://schemas.openxmlformats.org/drawingml/2006/main">
              <a:rPr lang="no" dirty="0" err="1">
                <a:solidFill>
                  <a:schemeClr val="tx1"/>
                </a:solidFill>
              </a:rPr>
              <a:t>din</a:t>
            </a:r>
            <a:r xmlns:a="http://schemas.openxmlformats.org/drawingml/2006/main">
              <a:rPr lang="no" dirty="0">
                <a:solidFill>
                  <a:schemeClr val="tx1"/>
                </a:solidFill>
              </a:rPr>
              <a:t> </a:t>
            </a:r>
            <a:r xmlns:a="http://schemas.openxmlformats.org/drawingml/2006/main">
              <a:rPr lang="no" dirty="0" err="1">
                <a:solidFill>
                  <a:schemeClr val="tx1"/>
                </a:solidFill>
              </a:rPr>
              <a:t>skole </a:t>
            </a:r>
            <a:r xmlns:a="http://schemas.openxmlformats.org/drawingml/2006/main">
              <a:rPr lang="no" dirty="0">
                <a:solidFill>
                  <a:schemeClr val="tx1"/>
                </a:solidFill>
              </a:rPr>
              <a:t>– </a:t>
            </a:r>
            <a:r xmlns:a="http://schemas.openxmlformats.org/drawingml/2006/main">
              <a:rPr lang="no" dirty="0" err="1">
                <a:solidFill>
                  <a:schemeClr val="tx1"/>
                </a:solidFill>
              </a:rPr>
              <a:t>eller</a:t>
            </a:r>
            <a:r xmlns:a="http://schemas.openxmlformats.org/drawingml/2006/main">
              <a:rPr lang="no" dirty="0">
                <a:solidFill>
                  <a:schemeClr val="tx1"/>
                </a:solidFill>
              </a:rPr>
              <a:t> </a:t>
            </a:r>
            <a:r xmlns:a="http://schemas.openxmlformats.org/drawingml/2006/main">
              <a:rPr lang="no" dirty="0" err="1">
                <a:solidFill>
                  <a:schemeClr val="tx1"/>
                </a:solidFill>
              </a:rPr>
              <a:t>noen</a:t>
            </a:r>
            <a:r xmlns:a="http://schemas.openxmlformats.org/drawingml/2006/main">
              <a:rPr lang="no" dirty="0">
                <a:solidFill>
                  <a:schemeClr val="tx1"/>
                </a:solidFill>
              </a:rPr>
              <a:t> </a:t>
            </a:r>
            <a:r xmlns:a="http://schemas.openxmlformats.org/drawingml/2006/main">
              <a:rPr lang="no" dirty="0" err="1">
                <a:solidFill>
                  <a:schemeClr val="tx1"/>
                </a:solidFill>
              </a:rPr>
              <a:t>miljø </a:t>
            </a:r>
            <a:r xmlns:a="http://schemas.openxmlformats.org/drawingml/2006/main">
              <a:rPr lang="no" dirty="0">
                <a:solidFill>
                  <a:schemeClr val="tx1"/>
                </a:solidFill>
              </a:rPr>
              <a:t>, </a:t>
            </a:r>
            <a:r xmlns:a="http://schemas.openxmlformats.org/drawingml/2006/main">
              <a:rPr lang="no" dirty="0" err="1">
                <a:solidFill>
                  <a:schemeClr val="tx1"/>
                </a:solidFill>
              </a:rPr>
              <a:t>for</a:t>
            </a:r>
            <a:r xmlns:a="http://schemas.openxmlformats.org/drawingml/2006/main">
              <a:rPr lang="no" dirty="0">
                <a:solidFill>
                  <a:schemeClr val="tx1"/>
                </a:solidFill>
              </a:rPr>
              <a:t> </a:t>
            </a:r>
            <a:r xmlns:a="http://schemas.openxmlformats.org/drawingml/2006/main">
              <a:rPr lang="no" dirty="0" err="1">
                <a:solidFill>
                  <a:schemeClr val="tx1"/>
                </a:solidFill>
              </a:rPr>
              <a:t>at</a:t>
            </a:r>
            <a:r xmlns:a="http://schemas.openxmlformats.org/drawingml/2006/main">
              <a:rPr lang="no" dirty="0">
                <a:solidFill>
                  <a:schemeClr val="tx1"/>
                </a:solidFill>
              </a:rPr>
              <a:t> </a:t>
            </a:r>
            <a:r xmlns:a="http://schemas.openxmlformats.org/drawingml/2006/main">
              <a:rPr lang="no" dirty="0" err="1">
                <a:solidFill>
                  <a:schemeClr val="tx1"/>
                </a:solidFill>
              </a:rPr>
              <a:t>saken </a:t>
            </a:r>
            <a:r xmlns:a="http://schemas.openxmlformats.org/drawingml/2006/main">
              <a:rPr lang="no" dirty="0">
                <a:solidFill>
                  <a:schemeClr val="tx1"/>
                </a:solidFill>
              </a:rPr>
              <a:t>– </a:t>
            </a:r>
            <a:r xmlns:a="http://schemas.openxmlformats.org/drawingml/2006/main">
              <a:rPr lang="no" dirty="0" err="1">
                <a:solidFill>
                  <a:schemeClr val="tx1"/>
                </a:solidFill>
              </a:rPr>
              <a:t>til</a:t>
            </a:r>
            <a:r xmlns:a="http://schemas.openxmlformats.org/drawingml/2006/main">
              <a:rPr lang="no" dirty="0">
                <a:solidFill>
                  <a:schemeClr val="tx1"/>
                </a:solidFill>
              </a:rPr>
              <a:t> </a:t>
            </a:r>
            <a:r xmlns:a="http://schemas.openxmlformats.org/drawingml/2006/main">
              <a:rPr lang="no" dirty="0" err="1">
                <a:solidFill>
                  <a:schemeClr val="tx1"/>
                </a:solidFill>
              </a:rPr>
              <a:t>forbedre</a:t>
            </a:r>
            <a:r xmlns:a="http://schemas.openxmlformats.org/drawingml/2006/main">
              <a:rPr lang="no" dirty="0">
                <a:solidFill>
                  <a:schemeClr val="tx1"/>
                </a:solidFill>
              </a:rPr>
              <a:t> </a:t>
            </a:r>
            <a:r xmlns:a="http://schemas.openxmlformats.org/drawingml/2006/main">
              <a:rPr lang="no" dirty="0" err="1">
                <a:solidFill>
                  <a:schemeClr val="tx1"/>
                </a:solidFill>
              </a:rPr>
              <a:t>de</a:t>
            </a:r>
            <a:r xmlns:a="http://schemas.openxmlformats.org/drawingml/2006/main">
              <a:rPr lang="no" dirty="0">
                <a:solidFill>
                  <a:schemeClr val="tx1"/>
                </a:solidFill>
              </a:rPr>
              <a:t> </a:t>
            </a:r>
            <a:r xmlns:a="http://schemas.openxmlformats.org/drawingml/2006/main">
              <a:rPr lang="no" dirty="0" err="1">
                <a:solidFill>
                  <a:schemeClr val="tx1"/>
                </a:solidFill>
              </a:rPr>
              <a:t>læring</a:t>
            </a:r>
            <a:r xmlns:a="http://schemas.openxmlformats.org/drawingml/2006/main">
              <a:rPr lang="no" dirty="0">
                <a:solidFill>
                  <a:schemeClr val="tx1"/>
                </a:solidFill>
              </a:rPr>
              <a:t> </a:t>
            </a:r>
            <a:r xmlns:a="http://schemas.openxmlformats.org/drawingml/2006/main">
              <a:rPr lang="no" dirty="0" err="1">
                <a:solidFill>
                  <a:schemeClr val="tx1"/>
                </a:solidFill>
              </a:rPr>
              <a:t>erfaring </a:t>
            </a:r>
            <a:r xmlns:a="http://schemas.openxmlformats.org/drawingml/2006/main">
              <a:rPr lang="no" dirty="0">
                <a:solidFill>
                  <a:schemeClr val="tx1"/>
                </a:solidFill>
              </a:rPr>
              <a:t>, </a:t>
            </a:r>
            <a:r xmlns:a="http://schemas.openxmlformats.org/drawingml/2006/main">
              <a:rPr lang="no" dirty="0" err="1">
                <a:solidFill>
                  <a:schemeClr val="tx1"/>
                </a:solidFill>
              </a:rPr>
              <a:t>og</a:t>
            </a:r>
            <a:r xmlns:a="http://schemas.openxmlformats.org/drawingml/2006/main">
              <a:rPr lang="no" dirty="0">
                <a:solidFill>
                  <a:schemeClr val="tx1"/>
                </a:solidFill>
              </a:rPr>
              <a:t> </a:t>
            </a:r>
            <a:r xmlns:a="http://schemas.openxmlformats.org/drawingml/2006/main">
              <a:rPr lang="no" dirty="0" err="1">
                <a:solidFill>
                  <a:schemeClr val="tx1"/>
                </a:solidFill>
              </a:rPr>
              <a:t>bidra</a:t>
            </a:r>
            <a:r xmlns:a="http://schemas.openxmlformats.org/drawingml/2006/main">
              <a:rPr lang="no" dirty="0">
                <a:solidFill>
                  <a:schemeClr val="tx1"/>
                </a:solidFill>
              </a:rPr>
              <a:t> </a:t>
            </a:r>
            <a:r xmlns:a="http://schemas.openxmlformats.org/drawingml/2006/main">
              <a:rPr lang="no" dirty="0" err="1">
                <a:solidFill>
                  <a:schemeClr val="tx1"/>
                </a:solidFill>
              </a:rPr>
              <a:t>til </a:t>
            </a:r>
            <a:r xmlns:a="http://schemas.openxmlformats.org/drawingml/2006/main">
              <a:rPr lang="no" dirty="0">
                <a:solidFill>
                  <a:schemeClr val="tx1"/>
                </a:solidFill>
              </a:rPr>
              <a:t>en </a:t>
            </a:r>
            <a:r xmlns:a="http://schemas.openxmlformats.org/drawingml/2006/main">
              <a:rPr lang="no" dirty="0" err="1">
                <a:solidFill>
                  <a:schemeClr val="tx1"/>
                </a:solidFill>
              </a:rPr>
              <a:t>mer</a:t>
            </a:r>
            <a:r xmlns:a="http://schemas.openxmlformats.org/drawingml/2006/main">
              <a:rPr lang="no" dirty="0">
                <a:solidFill>
                  <a:schemeClr val="tx1"/>
                </a:solidFill>
              </a:rPr>
              <a:t> </a:t>
            </a:r>
            <a:r xmlns:a="http://schemas.openxmlformats.org/drawingml/2006/main">
              <a:rPr lang="no" dirty="0" err="1">
                <a:solidFill>
                  <a:schemeClr val="tx1"/>
                </a:solidFill>
              </a:rPr>
              <a:t>inklusive</a:t>
            </a:r>
            <a:r xmlns:a="http://schemas.openxmlformats.org/drawingml/2006/main">
              <a:rPr lang="no" dirty="0">
                <a:solidFill>
                  <a:schemeClr val="tx1"/>
                </a:solidFill>
              </a:rPr>
              <a:t> </a:t>
            </a:r>
            <a:r xmlns:a="http://schemas.openxmlformats.org/drawingml/2006/main">
              <a:rPr lang="no" dirty="0" err="1">
                <a:solidFill>
                  <a:schemeClr val="tx1"/>
                </a:solidFill>
              </a:rPr>
              <a:t>miljø</a:t>
            </a:r>
            <a:r xmlns:a="http://schemas.openxmlformats.org/drawingml/2006/main">
              <a:rPr lang="no" dirty="0">
                <a:solidFill>
                  <a:schemeClr val="tx1"/>
                </a:solidFill>
              </a:rPr>
              <a:t> </a:t>
            </a:r>
            <a:r xmlns:a="http://schemas.openxmlformats.org/drawingml/2006/main">
              <a:rPr lang="no" dirty="0" err="1">
                <a:solidFill>
                  <a:schemeClr val="tx1"/>
                </a:solidFill>
              </a:rPr>
              <a:t>til</a:t>
            </a:r>
            <a:r xmlns:a="http://schemas.openxmlformats.org/drawingml/2006/main">
              <a:rPr lang="no" dirty="0">
                <a:solidFill>
                  <a:schemeClr val="tx1"/>
                </a:solidFill>
              </a:rPr>
              <a:t> </a:t>
            </a:r>
            <a:r xmlns:a="http://schemas.openxmlformats.org/drawingml/2006/main">
              <a:rPr lang="no" dirty="0" err="1">
                <a:solidFill>
                  <a:schemeClr val="tx1"/>
                </a:solidFill>
              </a:rPr>
              <a:t>alle sammen </a:t>
            </a:r>
            <a:r xmlns:a="http://schemas.openxmlformats.org/drawingml/2006/main">
              <a:rPr lang="no" dirty="0">
                <a:solidFill>
                  <a:schemeClr val="tx1"/>
                </a:solidFill>
              </a:rPr>
              <a:t>.</a:t>
            </a:r>
          </a:p>
          <a:p>
            <a:r xmlns:a="http://schemas.openxmlformats.org/drawingml/2006/main">
              <a:rPr lang="no" dirty="0" err="1">
                <a:solidFill>
                  <a:schemeClr val="tx1"/>
                </a:solidFill>
              </a:rPr>
              <a:t>Når</a:t>
            </a:r>
            <a:r xmlns:a="http://schemas.openxmlformats.org/drawingml/2006/main">
              <a:rPr lang="no" dirty="0">
                <a:solidFill>
                  <a:schemeClr val="tx1"/>
                </a:solidFill>
              </a:rPr>
              <a:t> </a:t>
            </a:r>
            <a:r xmlns:a="http://schemas.openxmlformats.org/drawingml/2006/main">
              <a:rPr lang="no" dirty="0" err="1">
                <a:solidFill>
                  <a:schemeClr val="tx1"/>
                </a:solidFill>
              </a:rPr>
              <a:t>tenker</a:t>
            </a:r>
            <a:r xmlns:a="http://schemas.openxmlformats.org/drawingml/2006/main">
              <a:rPr lang="no" dirty="0">
                <a:solidFill>
                  <a:schemeClr val="tx1"/>
                </a:solidFill>
              </a:rPr>
              <a:t> </a:t>
            </a:r>
            <a:r xmlns:a="http://schemas.openxmlformats.org/drawingml/2006/main">
              <a:rPr lang="no" dirty="0" err="1">
                <a:solidFill>
                  <a:schemeClr val="tx1"/>
                </a:solidFill>
              </a:rPr>
              <a:t>Om</a:t>
            </a:r>
            <a:r xmlns:a="http://schemas.openxmlformats.org/drawingml/2006/main">
              <a:rPr lang="no" dirty="0">
                <a:solidFill>
                  <a:schemeClr val="tx1"/>
                </a:solidFill>
              </a:rPr>
              <a:t> </a:t>
            </a:r>
            <a:r xmlns:a="http://schemas.openxmlformats.org/drawingml/2006/main">
              <a:rPr lang="no" dirty="0" err="1">
                <a:solidFill>
                  <a:schemeClr val="tx1"/>
                </a:solidFill>
              </a:rPr>
              <a:t>digital</a:t>
            </a:r>
            <a:r xmlns:a="http://schemas.openxmlformats.org/drawingml/2006/main">
              <a:rPr lang="no" dirty="0">
                <a:solidFill>
                  <a:schemeClr val="tx1"/>
                </a:solidFill>
              </a:rPr>
              <a:t> </a:t>
            </a:r>
            <a:r xmlns:a="http://schemas.openxmlformats.org/drawingml/2006/main">
              <a:rPr lang="no" dirty="0" err="1">
                <a:solidFill>
                  <a:schemeClr val="tx1"/>
                </a:solidFill>
              </a:rPr>
              <a:t>tilgjengelighet </a:t>
            </a:r>
            <a:r xmlns:a="http://schemas.openxmlformats.org/drawingml/2006/main">
              <a:rPr lang="no" dirty="0">
                <a:solidFill>
                  <a:schemeClr val="tx1"/>
                </a:solidFill>
              </a:rPr>
              <a:t>, </a:t>
            </a:r>
            <a:r xmlns:a="http://schemas.openxmlformats.org/drawingml/2006/main">
              <a:rPr lang="no" dirty="0" err="1">
                <a:solidFill>
                  <a:schemeClr val="tx1"/>
                </a:solidFill>
              </a:rPr>
              <a:t>syn</a:t>
            </a:r>
            <a:r xmlns:a="http://schemas.openxmlformats.org/drawingml/2006/main">
              <a:rPr lang="no" dirty="0">
                <a:solidFill>
                  <a:schemeClr val="tx1"/>
                </a:solidFill>
              </a:rPr>
              <a:t> </a:t>
            </a:r>
            <a:r xmlns:a="http://schemas.openxmlformats.org/drawingml/2006/main">
              <a:rPr lang="no" dirty="0" err="1">
                <a:solidFill>
                  <a:schemeClr val="tx1"/>
                </a:solidFill>
              </a:rPr>
              <a:t>verdifall </a:t>
            </a:r>
            <a:r xmlns:a="http://schemas.openxmlformats.org/drawingml/2006/main">
              <a:rPr lang="no" dirty="0">
                <a:solidFill>
                  <a:schemeClr val="tx1"/>
                </a:solidFill>
              </a:rPr>
              <a:t>er </a:t>
            </a:r>
            <a:r xmlns:a="http://schemas.openxmlformats.org/drawingml/2006/main">
              <a:rPr lang="no" dirty="0" err="1">
                <a:solidFill>
                  <a:schemeClr val="tx1"/>
                </a:solidFill>
              </a:rPr>
              <a:t>sannsynligvis</a:t>
            </a:r>
            <a:r xmlns:a="http://schemas.openxmlformats.org/drawingml/2006/main">
              <a:rPr lang="no" dirty="0">
                <a:solidFill>
                  <a:schemeClr val="tx1"/>
                </a:solidFill>
              </a:rPr>
              <a:t> </a:t>
            </a:r>
            <a:r xmlns:a="http://schemas.openxmlformats.org/drawingml/2006/main">
              <a:rPr lang="no" dirty="0" err="1">
                <a:solidFill>
                  <a:schemeClr val="tx1"/>
                </a:solidFill>
              </a:rPr>
              <a:t>de</a:t>
            </a:r>
            <a:r xmlns:a="http://schemas.openxmlformats.org/drawingml/2006/main">
              <a:rPr lang="no" dirty="0">
                <a:solidFill>
                  <a:schemeClr val="tx1"/>
                </a:solidFill>
              </a:rPr>
              <a:t> </a:t>
            </a:r>
            <a:r xmlns:a="http://schemas.openxmlformats.org/drawingml/2006/main">
              <a:rPr lang="no" dirty="0" err="1">
                <a:solidFill>
                  <a:schemeClr val="tx1"/>
                </a:solidFill>
              </a:rPr>
              <a:t>først</a:t>
            </a:r>
            <a:r xmlns:a="http://schemas.openxmlformats.org/drawingml/2006/main">
              <a:rPr lang="no" dirty="0">
                <a:solidFill>
                  <a:schemeClr val="tx1"/>
                </a:solidFill>
              </a:rPr>
              <a:t> </a:t>
            </a:r>
            <a:r xmlns:a="http://schemas.openxmlformats.org/drawingml/2006/main">
              <a:rPr lang="no" dirty="0" err="1">
                <a:solidFill>
                  <a:schemeClr val="tx1"/>
                </a:solidFill>
              </a:rPr>
              <a:t>ting</a:t>
            </a:r>
            <a:r xmlns:a="http://schemas.openxmlformats.org/drawingml/2006/main">
              <a:rPr lang="no" dirty="0">
                <a:solidFill>
                  <a:schemeClr val="tx1"/>
                </a:solidFill>
              </a:rPr>
              <a:t> </a:t>
            </a:r>
            <a:r xmlns:a="http://schemas.openxmlformats.org/drawingml/2006/main">
              <a:rPr lang="no" dirty="0" err="1">
                <a:solidFill>
                  <a:schemeClr val="tx1"/>
                </a:solidFill>
              </a:rPr>
              <a:t>at</a:t>
            </a:r>
            <a:r xmlns:a="http://schemas.openxmlformats.org/drawingml/2006/main">
              <a:rPr lang="no" dirty="0">
                <a:solidFill>
                  <a:schemeClr val="tx1"/>
                </a:solidFill>
              </a:rPr>
              <a:t> </a:t>
            </a:r>
            <a:r xmlns:a="http://schemas.openxmlformats.org/drawingml/2006/main">
              <a:rPr lang="no" dirty="0" err="1">
                <a:solidFill>
                  <a:schemeClr val="tx1"/>
                </a:solidFill>
              </a:rPr>
              <a:t>dukker opp</a:t>
            </a:r>
            <a:r xmlns:a="http://schemas.openxmlformats.org/drawingml/2006/main">
              <a:rPr lang="no" dirty="0">
                <a:solidFill>
                  <a:schemeClr val="tx1"/>
                </a:solidFill>
              </a:rPr>
              <a:t> </a:t>
            </a:r>
            <a:r xmlns:a="http://schemas.openxmlformats.org/drawingml/2006/main">
              <a:rPr lang="no" dirty="0" err="1">
                <a:solidFill>
                  <a:schemeClr val="tx1"/>
                </a:solidFill>
              </a:rPr>
              <a:t>inn i</a:t>
            </a:r>
            <a:r xmlns:a="http://schemas.openxmlformats.org/drawingml/2006/main">
              <a:rPr lang="no" dirty="0">
                <a:solidFill>
                  <a:schemeClr val="tx1"/>
                </a:solidFill>
              </a:rPr>
              <a:t> </a:t>
            </a:r>
            <a:r xmlns:a="http://schemas.openxmlformats.org/drawingml/2006/main">
              <a:rPr lang="no" dirty="0" err="1">
                <a:solidFill>
                  <a:schemeClr val="tx1"/>
                </a:solidFill>
              </a:rPr>
              <a:t>din</a:t>
            </a:r>
            <a:r xmlns:a="http://schemas.openxmlformats.org/drawingml/2006/main">
              <a:rPr lang="no" dirty="0">
                <a:solidFill>
                  <a:schemeClr val="tx1"/>
                </a:solidFill>
              </a:rPr>
              <a:t> </a:t>
            </a:r>
            <a:r xmlns:a="http://schemas.openxmlformats.org/drawingml/2006/main">
              <a:rPr lang="no" dirty="0" err="1">
                <a:solidFill>
                  <a:schemeClr val="tx1"/>
                </a:solidFill>
              </a:rPr>
              <a:t>hodet </a:t>
            </a:r>
            <a:r xmlns:a="http://schemas.openxmlformats.org/drawingml/2006/main">
              <a:rPr lang="no" dirty="0">
                <a:solidFill>
                  <a:schemeClr val="tx1"/>
                </a:solidFill>
              </a:rPr>
              <a:t>. </a:t>
            </a:r>
            <a:r xmlns:a="http://schemas.openxmlformats.org/drawingml/2006/main">
              <a:rPr lang="no" dirty="0" err="1">
                <a:solidFill>
                  <a:schemeClr val="tx1"/>
                </a:solidFill>
              </a:rPr>
              <a:t>Og</a:t>
            </a:r>
            <a:r xmlns:a="http://schemas.openxmlformats.org/drawingml/2006/main">
              <a:rPr lang="no" dirty="0">
                <a:solidFill>
                  <a:schemeClr val="tx1"/>
                </a:solidFill>
              </a:rPr>
              <a:t> </a:t>
            </a:r>
            <a:r xmlns:a="http://schemas.openxmlformats.org/drawingml/2006/main">
              <a:rPr lang="no" dirty="0" err="1">
                <a:solidFill>
                  <a:schemeClr val="tx1"/>
                </a:solidFill>
              </a:rPr>
              <a:t>faktisk </a:t>
            </a:r>
            <a:r xmlns:a="http://schemas.openxmlformats.org/drawingml/2006/main">
              <a:rPr lang="no" dirty="0" err="1">
                <a:solidFill>
                  <a:schemeClr val="tx1"/>
                </a:solidFill>
              </a:rPr>
              <a:t>visjonsrelatert </a:t>
            </a:r>
            <a:r xmlns:a="http://schemas.openxmlformats.org/drawingml/2006/main">
              <a:rPr lang="no" dirty="0">
                <a:solidFill>
                  <a:schemeClr val="tx1"/>
                </a:solidFill>
              </a:rPr>
              <a:t>_</a:t>
            </a:r>
            <a:r xmlns:a="http://schemas.openxmlformats.org/drawingml/2006/main">
              <a:rPr lang="no" dirty="0">
                <a:solidFill>
                  <a:schemeClr val="tx1"/>
                </a:solidFill>
              </a:rPr>
              <a:t> </a:t>
            </a:r>
            <a:r xmlns:a="http://schemas.openxmlformats.org/drawingml/2006/main">
              <a:rPr lang="no" dirty="0" err="1">
                <a:solidFill>
                  <a:schemeClr val="tx1"/>
                </a:solidFill>
              </a:rPr>
              <a:t>problemer</a:t>
            </a:r>
            <a:r xmlns:a="http://schemas.openxmlformats.org/drawingml/2006/main">
              <a:rPr lang="no" dirty="0">
                <a:solidFill>
                  <a:schemeClr val="tx1"/>
                </a:solidFill>
              </a:rPr>
              <a:t> </a:t>
            </a:r>
            <a:r xmlns:a="http://schemas.openxmlformats.org/drawingml/2006/main">
              <a:rPr lang="no" dirty="0" err="1">
                <a:solidFill>
                  <a:schemeClr val="tx1"/>
                </a:solidFill>
              </a:rPr>
              <a:t>ha</a:t>
            </a:r>
            <a:r xmlns:a="http://schemas.openxmlformats.org/drawingml/2006/main">
              <a:rPr lang="no" dirty="0">
                <a:solidFill>
                  <a:schemeClr val="tx1"/>
                </a:solidFill>
              </a:rPr>
              <a:t> </a:t>
            </a:r>
            <a:r xmlns:a="http://schemas.openxmlformats.org/drawingml/2006/main">
              <a:rPr lang="no" dirty="0" err="1">
                <a:solidFill>
                  <a:schemeClr val="tx1"/>
                </a:solidFill>
              </a:rPr>
              <a:t>vært</a:t>
            </a:r>
            <a:r xmlns:a="http://schemas.openxmlformats.org/drawingml/2006/main">
              <a:rPr lang="no" dirty="0">
                <a:solidFill>
                  <a:schemeClr val="tx1"/>
                </a:solidFill>
              </a:rPr>
              <a:t> </a:t>
            </a:r>
            <a:r xmlns:a="http://schemas.openxmlformats.org/drawingml/2006/main">
              <a:rPr lang="no" dirty="0" err="1">
                <a:solidFill>
                  <a:schemeClr val="tx1"/>
                </a:solidFill>
              </a:rPr>
              <a:t>blant</a:t>
            </a:r>
            <a:r xmlns:a="http://schemas.openxmlformats.org/drawingml/2006/main">
              <a:rPr lang="no" dirty="0">
                <a:solidFill>
                  <a:schemeClr val="tx1"/>
                </a:solidFill>
              </a:rPr>
              <a:t> </a:t>
            </a:r>
            <a:r xmlns:a="http://schemas.openxmlformats.org/drawingml/2006/main">
              <a:rPr lang="no" dirty="0" err="1">
                <a:solidFill>
                  <a:schemeClr val="tx1"/>
                </a:solidFill>
              </a:rPr>
              <a:t>de</a:t>
            </a:r>
            <a:r xmlns:a="http://schemas.openxmlformats.org/drawingml/2006/main">
              <a:rPr lang="no" dirty="0">
                <a:solidFill>
                  <a:schemeClr val="tx1"/>
                </a:solidFill>
              </a:rPr>
              <a:t> </a:t>
            </a:r>
            <a:r xmlns:a="http://schemas.openxmlformats.org/drawingml/2006/main">
              <a:rPr lang="no" dirty="0" err="1">
                <a:solidFill>
                  <a:schemeClr val="tx1"/>
                </a:solidFill>
              </a:rPr>
              <a:t>først</a:t>
            </a:r>
            <a:r xmlns:a="http://schemas.openxmlformats.org/drawingml/2006/main">
              <a:rPr lang="no" dirty="0">
                <a:solidFill>
                  <a:schemeClr val="tx1"/>
                </a:solidFill>
              </a:rPr>
              <a:t> </a:t>
            </a:r>
            <a:r xmlns:a="http://schemas.openxmlformats.org/drawingml/2006/main">
              <a:rPr lang="no" dirty="0" err="1">
                <a:solidFill>
                  <a:schemeClr val="tx1"/>
                </a:solidFill>
              </a:rPr>
              <a:t>seg</a:t>
            </a:r>
            <a:r xmlns:a="http://schemas.openxmlformats.org/drawingml/2006/main">
              <a:rPr lang="no" dirty="0">
                <a:solidFill>
                  <a:schemeClr val="tx1"/>
                </a:solidFill>
              </a:rPr>
              <a:t> </a:t>
            </a:r>
            <a:r xmlns:a="http://schemas.openxmlformats.org/drawingml/2006/main">
              <a:rPr lang="no" dirty="0" err="1">
                <a:solidFill>
                  <a:schemeClr val="tx1"/>
                </a:solidFill>
              </a:rPr>
              <a:t>skal </a:t>
            </a:r>
            <a:r xmlns:a="http://schemas.openxmlformats.org/drawingml/2006/main">
              <a:rPr lang="no" dirty="0" err="1">
                <a:solidFill>
                  <a:schemeClr val="tx1"/>
                </a:solidFill>
              </a:rPr>
              <a:t>adresseres </a:t>
            </a:r>
            <a:r xmlns:a="http://schemas.openxmlformats.org/drawingml/2006/main">
              <a:rPr lang="no" dirty="0">
                <a:solidFill>
                  <a:schemeClr val="tx1"/>
                </a:solidFill>
              </a:rPr>
              <a:t>. </a:t>
            </a:r>
            <a:r xmlns:a="http://schemas.openxmlformats.org/drawingml/2006/main">
              <a:rPr lang="no" dirty="0">
                <a:solidFill>
                  <a:schemeClr val="tx1"/>
                </a:solidFill>
              </a:rPr>
              <a:t>_ </a:t>
            </a:r>
            <a:r xmlns:a="http://schemas.openxmlformats.org/drawingml/2006/main">
              <a:rPr lang="no" dirty="0" err="1">
                <a:solidFill>
                  <a:schemeClr val="tx1"/>
                </a:solidFill>
              </a:rPr>
              <a:t>Til</a:t>
            </a:r>
            <a:r xmlns:a="http://schemas.openxmlformats.org/drawingml/2006/main">
              <a:rPr lang="no" dirty="0">
                <a:solidFill>
                  <a:schemeClr val="tx1"/>
                </a:solidFill>
              </a:rPr>
              <a:t> </a:t>
            </a:r>
            <a:r xmlns:a="http://schemas.openxmlformats.org/drawingml/2006/main">
              <a:rPr lang="no" dirty="0" err="1">
                <a:solidFill>
                  <a:schemeClr val="tx1"/>
                </a:solidFill>
              </a:rPr>
              <a:t>eksempel </a:t>
            </a:r>
            <a:r xmlns:a="http://schemas.openxmlformats.org/drawingml/2006/main">
              <a:rPr lang="no" dirty="0" err="1">
                <a:solidFill>
                  <a:schemeClr val="tx1"/>
                </a:solidFill>
              </a:rPr>
              <a:t>skjerm </a:t>
            </a:r>
            <a:r xmlns:a="http://schemas.openxmlformats.org/drawingml/2006/main">
              <a:rPr lang="no" dirty="0">
                <a:solidFill>
                  <a:schemeClr val="tx1"/>
                </a:solidFill>
              </a:rPr>
              <a:t>_</a:t>
            </a:r>
            <a:r xmlns:a="http://schemas.openxmlformats.org/drawingml/2006/main">
              <a:rPr lang="no" dirty="0">
                <a:solidFill>
                  <a:schemeClr val="tx1"/>
                </a:solidFill>
              </a:rPr>
              <a:t> </a:t>
            </a:r>
            <a:r xmlns:a="http://schemas.openxmlformats.org/drawingml/2006/main">
              <a:rPr lang="no" dirty="0" err="1">
                <a:solidFill>
                  <a:schemeClr val="tx1"/>
                </a:solidFill>
              </a:rPr>
              <a:t>leseprogramvare </a:t>
            </a:r>
            <a:r xmlns:a="http://schemas.openxmlformats.org/drawingml/2006/main">
              <a:rPr lang="no" dirty="0">
                <a:solidFill>
                  <a:schemeClr val="tx1"/>
                </a:solidFill>
              </a:rPr>
              <a:t>kan </a:t>
            </a:r>
            <a:r xmlns:a="http://schemas.openxmlformats.org/drawingml/2006/main">
              <a:rPr lang="no" dirty="0" err="1">
                <a:solidFill>
                  <a:schemeClr val="tx1"/>
                </a:solidFill>
              </a:rPr>
              <a:t>brukes</a:t>
            </a:r>
            <a:r xmlns:a="http://schemas.openxmlformats.org/drawingml/2006/main">
              <a:rPr lang="no" dirty="0">
                <a:solidFill>
                  <a:schemeClr val="tx1"/>
                </a:solidFill>
              </a:rPr>
              <a:t> </a:t>
            </a:r>
            <a:r xmlns:a="http://schemas.openxmlformats.org/drawingml/2006/main">
              <a:rPr lang="no" dirty="0" err="1">
                <a:solidFill>
                  <a:schemeClr val="tx1"/>
                </a:solidFill>
              </a:rPr>
              <a:t>til</a:t>
            </a:r>
            <a:r xmlns:a="http://schemas.openxmlformats.org/drawingml/2006/main">
              <a:rPr lang="no" dirty="0">
                <a:solidFill>
                  <a:schemeClr val="tx1"/>
                </a:solidFill>
              </a:rPr>
              <a:t> </a:t>
            </a:r>
            <a:r xmlns:a="http://schemas.openxmlformats.org/drawingml/2006/main">
              <a:rPr lang="no" dirty="0" err="1">
                <a:solidFill>
                  <a:schemeClr val="tx1"/>
                </a:solidFill>
              </a:rPr>
              <a:t>lese</a:t>
            </a:r>
            <a:r xmlns:a="http://schemas.openxmlformats.org/drawingml/2006/main">
              <a:rPr lang="no" dirty="0">
                <a:solidFill>
                  <a:schemeClr val="tx1"/>
                </a:solidFill>
              </a:rPr>
              <a:t> </a:t>
            </a:r>
            <a:r xmlns:a="http://schemas.openxmlformats.org/drawingml/2006/main">
              <a:rPr lang="no" dirty="0" err="1">
                <a:solidFill>
                  <a:schemeClr val="tx1"/>
                </a:solidFill>
              </a:rPr>
              <a:t>de</a:t>
            </a:r>
            <a:r xmlns:a="http://schemas.openxmlformats.org/drawingml/2006/main">
              <a:rPr lang="no" dirty="0">
                <a:solidFill>
                  <a:schemeClr val="tx1"/>
                </a:solidFill>
              </a:rPr>
              <a:t> </a:t>
            </a:r>
            <a:r xmlns:a="http://schemas.openxmlformats.org/drawingml/2006/main">
              <a:rPr lang="no" dirty="0" err="1">
                <a:solidFill>
                  <a:schemeClr val="tx1"/>
                </a:solidFill>
              </a:rPr>
              <a:t>innholdet </a:t>
            </a:r>
            <a:r xmlns:a="http://schemas.openxmlformats.org/drawingml/2006/main">
              <a:rPr lang="no" dirty="0">
                <a:solidFill>
                  <a:schemeClr val="tx1"/>
                </a:solidFill>
              </a:rPr>
              <a:t>på et </a:t>
            </a:r>
            <a:r xmlns:a="http://schemas.openxmlformats.org/drawingml/2006/main">
              <a:rPr lang="no" dirty="0" err="1">
                <a:solidFill>
                  <a:schemeClr val="tx1"/>
                </a:solidFill>
              </a:rPr>
              <a:t>nettsted</a:t>
            </a:r>
            <a:r xmlns:a="http://schemas.openxmlformats.org/drawingml/2006/main">
              <a:rPr lang="no" dirty="0">
                <a:solidFill>
                  <a:schemeClr val="tx1"/>
                </a:solidFill>
              </a:rPr>
              <a:t> </a:t>
            </a:r>
            <a:r xmlns:a="http://schemas.openxmlformats.org/drawingml/2006/main">
              <a:rPr lang="no" dirty="0" err="1">
                <a:solidFill>
                  <a:schemeClr val="tx1"/>
                </a:solidFill>
              </a:rPr>
              <a:t>ute</a:t>
            </a:r>
            <a:r xmlns:a="http://schemas.openxmlformats.org/drawingml/2006/main">
              <a:rPr lang="no" dirty="0">
                <a:solidFill>
                  <a:schemeClr val="tx1"/>
                </a:solidFill>
              </a:rPr>
              <a:t> </a:t>
            </a:r>
            <a:r xmlns:a="http://schemas.openxmlformats.org/drawingml/2006/main">
              <a:rPr lang="no" dirty="0" err="1">
                <a:solidFill>
                  <a:schemeClr val="tx1"/>
                </a:solidFill>
              </a:rPr>
              <a:t>høyt </a:t>
            </a:r>
            <a:r xmlns:a="http://schemas.openxmlformats.org/drawingml/2006/main">
              <a:rPr lang="no" dirty="0">
                <a:solidFill>
                  <a:schemeClr val="tx1"/>
                </a:solidFill>
              </a:rPr>
              <a:t>, </a:t>
            </a:r>
            <a:r xmlns:a="http://schemas.openxmlformats.org/drawingml/2006/main">
              <a:rPr lang="no" dirty="0" err="1">
                <a:solidFill>
                  <a:schemeClr val="tx1"/>
                </a:solidFill>
              </a:rPr>
              <a:t>veldig</a:t>
            </a:r>
            <a:r xmlns:a="http://schemas.openxmlformats.org/drawingml/2006/main">
              <a:rPr lang="no" dirty="0">
                <a:solidFill>
                  <a:schemeClr val="tx1"/>
                </a:solidFill>
              </a:rPr>
              <a:t> </a:t>
            </a:r>
            <a:r xmlns:a="http://schemas.openxmlformats.org/drawingml/2006/main">
              <a:rPr lang="no" dirty="0" err="1">
                <a:solidFill>
                  <a:schemeClr val="tx1"/>
                </a:solidFill>
              </a:rPr>
              <a:t>forenkling</a:t>
            </a:r>
            <a:r xmlns:a="http://schemas.openxmlformats.org/drawingml/2006/main">
              <a:rPr lang="no" dirty="0">
                <a:solidFill>
                  <a:schemeClr val="tx1"/>
                </a:solidFill>
              </a:rPr>
              <a:t> </a:t>
            </a:r>
            <a:r xmlns:a="http://schemas.openxmlformats.org/drawingml/2006/main">
              <a:rPr lang="no" dirty="0" err="1">
                <a:solidFill>
                  <a:schemeClr val="tx1"/>
                </a:solidFill>
              </a:rPr>
              <a:t>surfing</a:t>
            </a:r>
            <a:r xmlns:a="http://schemas.openxmlformats.org/drawingml/2006/main">
              <a:rPr lang="no" dirty="0">
                <a:solidFill>
                  <a:schemeClr val="tx1"/>
                </a:solidFill>
              </a:rPr>
              <a:t> </a:t>
            </a:r>
            <a:r xmlns:a="http://schemas.openxmlformats.org/drawingml/2006/main">
              <a:rPr lang="no" dirty="0" err="1">
                <a:solidFill>
                  <a:schemeClr val="tx1"/>
                </a:solidFill>
              </a:rPr>
              <a:t>til</a:t>
            </a:r>
            <a:r xmlns:a="http://schemas.openxmlformats.org/drawingml/2006/main">
              <a:rPr lang="no" dirty="0">
                <a:solidFill>
                  <a:schemeClr val="tx1"/>
                </a:solidFill>
              </a:rPr>
              <a:t> </a:t>
            </a:r>
            <a:r xmlns:a="http://schemas.openxmlformats.org/drawingml/2006/main">
              <a:rPr lang="no" dirty="0" err="1">
                <a:solidFill>
                  <a:schemeClr val="tx1"/>
                </a:solidFill>
              </a:rPr>
              <a:t>de</a:t>
            </a:r>
            <a:r xmlns:a="http://schemas.openxmlformats.org/drawingml/2006/main">
              <a:rPr lang="no" dirty="0">
                <a:solidFill>
                  <a:schemeClr val="tx1"/>
                </a:solidFill>
              </a:rPr>
              <a:t> </a:t>
            </a:r>
            <a:r xmlns:a="http://schemas.openxmlformats.org/drawingml/2006/main">
              <a:rPr lang="no" dirty="0" err="1">
                <a:solidFill>
                  <a:schemeClr val="tx1"/>
                </a:solidFill>
              </a:rPr>
              <a:t>med</a:t>
            </a:r>
            <a:r xmlns:a="http://schemas.openxmlformats.org/drawingml/2006/main">
              <a:rPr lang="no" dirty="0">
                <a:solidFill>
                  <a:schemeClr val="tx1"/>
                </a:solidFill>
              </a:rPr>
              <a:t> </a:t>
            </a:r>
            <a:r xmlns:a="http://schemas.openxmlformats.org/drawingml/2006/main">
              <a:rPr lang="no" dirty="0" err="1">
                <a:solidFill>
                  <a:schemeClr val="tx1"/>
                </a:solidFill>
              </a:rPr>
              <a:t>visuell</a:t>
            </a:r>
            <a:r xmlns:a="http://schemas.openxmlformats.org/drawingml/2006/main">
              <a:rPr lang="no" dirty="0">
                <a:solidFill>
                  <a:schemeClr val="tx1"/>
                </a:solidFill>
              </a:rPr>
              <a:t> </a:t>
            </a:r>
            <a:r xmlns:a="http://schemas.openxmlformats.org/drawingml/2006/main">
              <a:rPr lang="no" dirty="0" err="1">
                <a:solidFill>
                  <a:schemeClr val="tx1"/>
                </a:solidFill>
              </a:rPr>
              <a:t>svekkelser </a:t>
            </a:r>
            <a:r xmlns:a="http://schemas.openxmlformats.org/drawingml/2006/main">
              <a:rPr lang="no" dirty="0">
                <a:solidFill>
                  <a:schemeClr val="tx1"/>
                </a:solidFill>
              </a:rPr>
              <a:t>. </a:t>
            </a:r>
            <a:r xmlns:a="http://schemas.openxmlformats.org/drawingml/2006/main">
              <a:rPr lang="no" dirty="0" err="1">
                <a:solidFill>
                  <a:schemeClr val="tx1"/>
                </a:solidFill>
              </a:rPr>
              <a:t>Tilsvarende </a:t>
            </a:r>
            <a:r xmlns:a="http://schemas.openxmlformats.org/drawingml/2006/main">
              <a:rPr lang="no" dirty="0" err="1">
                <a:solidFill>
                  <a:schemeClr val="tx1"/>
                </a:solidFill>
              </a:rPr>
              <a:t>mange </a:t>
            </a:r>
            <a:r xmlns:a="http://schemas.openxmlformats.org/drawingml/2006/main">
              <a:rPr lang="no" dirty="0">
                <a:solidFill>
                  <a:schemeClr val="tx1"/>
                </a:solidFill>
              </a:rPr>
              <a:t>web </a:t>
            </a:r>
            <a:r xmlns:a="http://schemas.openxmlformats.org/drawingml/2006/main">
              <a:rPr lang="no" dirty="0">
                <a:solidFill>
                  <a:schemeClr val="tx1"/>
                </a:solidFill>
              </a:rPr>
              <a:t>- </a:t>
            </a:r>
            <a:r xmlns:a="http://schemas.openxmlformats.org/drawingml/2006/main">
              <a:rPr lang="no" dirty="0" err="1">
                <a:solidFill>
                  <a:schemeClr val="tx1"/>
                </a:solidFill>
              </a:rPr>
              <a:t>apper</a:t>
            </a:r>
            <a:r xmlns:a="http://schemas.openxmlformats.org/drawingml/2006/main">
              <a:rPr lang="no" dirty="0">
                <a:solidFill>
                  <a:schemeClr val="tx1"/>
                </a:solidFill>
              </a:rPr>
              <a:t> </a:t>
            </a:r>
            <a:r xmlns:a="http://schemas.openxmlformats.org/drawingml/2006/main">
              <a:rPr lang="no" dirty="0" err="1">
                <a:solidFill>
                  <a:schemeClr val="tx1"/>
                </a:solidFill>
              </a:rPr>
              <a:t>designere</a:t>
            </a:r>
            <a:r xmlns:a="http://schemas.openxmlformats.org/drawingml/2006/main">
              <a:rPr lang="no" dirty="0">
                <a:solidFill>
                  <a:schemeClr val="tx1"/>
                </a:solidFill>
              </a:rPr>
              <a:t> </a:t>
            </a:r>
            <a:r xmlns:a="http://schemas.openxmlformats.org/drawingml/2006/main">
              <a:rPr lang="no" dirty="0" err="1">
                <a:solidFill>
                  <a:schemeClr val="tx1"/>
                </a:solidFill>
              </a:rPr>
              <a:t>nå</a:t>
            </a:r>
            <a:r xmlns:a="http://schemas.openxmlformats.org/drawingml/2006/main">
              <a:rPr lang="no" dirty="0">
                <a:solidFill>
                  <a:schemeClr val="tx1"/>
                </a:solidFill>
              </a:rPr>
              <a:t> </a:t>
            </a:r>
            <a:r xmlns:a="http://schemas.openxmlformats.org/drawingml/2006/main">
              <a:rPr lang="no" dirty="0" err="1">
                <a:solidFill>
                  <a:schemeClr val="tx1"/>
                </a:solidFill>
              </a:rPr>
              <a:t>gjøre</a:t>
            </a:r>
            <a:r xmlns:a="http://schemas.openxmlformats.org/drawingml/2006/main">
              <a:rPr lang="no" dirty="0">
                <a:solidFill>
                  <a:schemeClr val="tx1"/>
                </a:solidFill>
              </a:rPr>
              <a:t> </a:t>
            </a:r>
            <a:r xmlns:a="http://schemas.openxmlformats.org/drawingml/2006/main" xmlns:r="http://schemas.openxmlformats.org/officeDocument/2006/relationships">
              <a:rPr lang="no" u="sng" dirty="0" err="1">
                <a:solidFill>
                  <a:schemeClr val="tx1"/>
                </a:solidFill>
                <a:hlinkClick r:id="rId2"/>
              </a:rPr>
              <a:t>farge</a:t>
            </a:r>
            <a:r xmlns:a="http://schemas.openxmlformats.org/drawingml/2006/main" xmlns:r="http://schemas.openxmlformats.org/officeDocument/2006/relationships">
              <a:rPr lang="no" u="sng" dirty="0">
                <a:solidFill>
                  <a:schemeClr val="tx1"/>
                </a:solidFill>
                <a:hlinkClick r:id="rId2"/>
              </a:rPr>
              <a:t> </a:t>
            </a:r>
            <a:r xmlns:a="http://schemas.openxmlformats.org/drawingml/2006/main" xmlns:r="http://schemas.openxmlformats.org/officeDocument/2006/relationships">
              <a:rPr lang="no" u="sng" dirty="0" err="1">
                <a:solidFill>
                  <a:schemeClr val="tx1"/>
                </a:solidFill>
                <a:hlinkClick r:id="rId2"/>
              </a:rPr>
              <a:t>blindhet </a:t>
            </a:r>
            <a:r xmlns:a="http://schemas.openxmlformats.org/drawingml/2006/main">
              <a:rPr lang="no" dirty="0">
                <a:solidFill>
                  <a:schemeClr val="tx1"/>
                </a:solidFill>
              </a:rPr>
              <a:t>en </a:t>
            </a:r>
            <a:r xmlns:a="http://schemas.openxmlformats.org/drawingml/2006/main">
              <a:rPr lang="no" dirty="0" err="1">
                <a:solidFill>
                  <a:schemeClr val="tx1"/>
                </a:solidFill>
              </a:rPr>
              <a:t>nøkkel</a:t>
            </a:r>
            <a:r xmlns:a="http://schemas.openxmlformats.org/drawingml/2006/main">
              <a:rPr lang="no" dirty="0">
                <a:solidFill>
                  <a:schemeClr val="tx1"/>
                </a:solidFill>
              </a:rPr>
              <a:t> </a:t>
            </a:r>
            <a:r xmlns:a="http://schemas.openxmlformats.org/drawingml/2006/main">
              <a:rPr lang="no" dirty="0" err="1">
                <a:solidFill>
                  <a:schemeClr val="tx1"/>
                </a:solidFill>
              </a:rPr>
              <a:t>betraktning</a:t>
            </a:r>
            <a:r xmlns:a="http://schemas.openxmlformats.org/drawingml/2006/main">
              <a:rPr lang="no" dirty="0">
                <a:solidFill>
                  <a:schemeClr val="tx1"/>
                </a:solidFill>
              </a:rPr>
              <a:t> </a:t>
            </a:r>
            <a:r xmlns:a="http://schemas.openxmlformats.org/drawingml/2006/main">
              <a:rPr lang="no" dirty="0" err="1">
                <a:solidFill>
                  <a:schemeClr val="tx1"/>
                </a:solidFill>
              </a:rPr>
              <a:t>når </a:t>
            </a:r>
            <a:r xmlns:a="http://schemas.openxmlformats.org/drawingml/2006/main">
              <a:rPr lang="no" dirty="0">
                <a:solidFill>
                  <a:schemeClr val="tx1"/>
                </a:solidFill>
              </a:rPr>
              <a:t>det </a:t>
            </a:r>
            <a:r xmlns:a="http://schemas.openxmlformats.org/drawingml/2006/main">
              <a:rPr lang="no" dirty="0" err="1">
                <a:solidFill>
                  <a:schemeClr val="tx1"/>
                </a:solidFill>
              </a:rPr>
              <a:t>kommer</a:t>
            </a:r>
            <a:r xmlns:a="http://schemas.openxmlformats.org/drawingml/2006/main">
              <a:rPr lang="no" dirty="0">
                <a:solidFill>
                  <a:schemeClr val="tx1"/>
                </a:solidFill>
              </a:rPr>
              <a:t> </a:t>
            </a:r>
            <a:r xmlns:a="http://schemas.openxmlformats.org/drawingml/2006/main">
              <a:rPr lang="no" dirty="0" err="1">
                <a:solidFill>
                  <a:schemeClr val="tx1"/>
                </a:solidFill>
              </a:rPr>
              <a:t>til</a:t>
            </a:r>
            <a:r xmlns:a="http://schemas.openxmlformats.org/drawingml/2006/main">
              <a:rPr lang="no" dirty="0">
                <a:solidFill>
                  <a:schemeClr val="tx1"/>
                </a:solidFill>
              </a:rPr>
              <a:t> </a:t>
            </a:r>
            <a:r xmlns:a="http://schemas.openxmlformats.org/drawingml/2006/main">
              <a:rPr lang="no" dirty="0" err="1">
                <a:solidFill>
                  <a:schemeClr val="tx1"/>
                </a:solidFill>
              </a:rPr>
              <a:t>farge</a:t>
            </a:r>
            <a:r xmlns:a="http://schemas.openxmlformats.org/drawingml/2006/main">
              <a:rPr lang="no" dirty="0">
                <a:solidFill>
                  <a:schemeClr val="tx1"/>
                </a:solidFill>
              </a:rPr>
              <a:t> </a:t>
            </a:r>
            <a:r xmlns:a="http://schemas.openxmlformats.org/drawingml/2006/main">
              <a:rPr lang="no" dirty="0" err="1">
                <a:solidFill>
                  <a:schemeClr val="tx1"/>
                </a:solidFill>
              </a:rPr>
              <a:t>ledelse </a:t>
            </a:r>
            <a:r xmlns:a="http://schemas.openxmlformats.org/drawingml/2006/main">
              <a:rPr lang="no" dirty="0">
                <a:solidFill>
                  <a:schemeClr val="tx1"/>
                </a:solidFill>
              </a:rPr>
              <a:t>, </a:t>
            </a:r>
            <a:r xmlns:a="http://schemas.openxmlformats.org/drawingml/2006/main">
              <a:rPr lang="no" dirty="0" err="1">
                <a:solidFill>
                  <a:schemeClr val="tx1"/>
                </a:solidFill>
              </a:rPr>
              <a:t>mens</a:t>
            </a:r>
            <a:r xmlns:a="http://schemas.openxmlformats.org/drawingml/2006/main">
              <a:rPr lang="no" dirty="0">
                <a:solidFill>
                  <a:schemeClr val="tx1"/>
                </a:solidFill>
              </a:rPr>
              <a:t> </a:t>
            </a:r>
            <a:r xmlns:a="http://schemas.openxmlformats.org/drawingml/2006/main">
              <a:rPr lang="no" dirty="0" err="1">
                <a:solidFill>
                  <a:schemeClr val="tx1"/>
                </a:solidFill>
              </a:rPr>
              <a:t>høy kvalitet</a:t>
            </a:r>
            <a:r xmlns:a="http://schemas.openxmlformats.org/drawingml/2006/main">
              <a:rPr lang="no" dirty="0">
                <a:solidFill>
                  <a:schemeClr val="tx1"/>
                </a:solidFill>
              </a:rPr>
              <a:t> </a:t>
            </a:r>
            <a:r xmlns:a="http://schemas.openxmlformats.org/drawingml/2006/main">
              <a:rPr lang="no" dirty="0" err="1">
                <a:solidFill>
                  <a:schemeClr val="tx1"/>
                </a:solidFill>
              </a:rPr>
              <a:t>datamaskin</a:t>
            </a:r>
            <a:r xmlns:a="http://schemas.openxmlformats.org/drawingml/2006/main">
              <a:rPr lang="no" dirty="0">
                <a:solidFill>
                  <a:schemeClr val="tx1"/>
                </a:solidFill>
              </a:rPr>
              <a:t> </a:t>
            </a:r>
            <a:r xmlns:a="http://schemas.openxmlformats.org/drawingml/2006/main">
              <a:rPr lang="no" dirty="0" err="1">
                <a:solidFill>
                  <a:schemeClr val="tx1"/>
                </a:solidFill>
              </a:rPr>
              <a:t>monitorer</a:t>
            </a:r>
            <a:r xmlns:a="http://schemas.openxmlformats.org/drawingml/2006/main">
              <a:rPr lang="no" dirty="0">
                <a:solidFill>
                  <a:schemeClr val="tx1"/>
                </a:solidFill>
              </a:rPr>
              <a:t> </a:t>
            </a:r>
            <a:r xmlns:a="http://schemas.openxmlformats.org/drawingml/2006/main">
              <a:rPr lang="no" dirty="0" err="1">
                <a:solidFill>
                  <a:schemeClr val="tx1"/>
                </a:solidFill>
              </a:rPr>
              <a:t>inkludere</a:t>
            </a:r>
            <a:r xmlns:a="http://schemas.openxmlformats.org/drawingml/2006/main">
              <a:rPr lang="no" dirty="0">
                <a:solidFill>
                  <a:schemeClr val="tx1"/>
                </a:solidFill>
              </a:rPr>
              <a:t> </a:t>
            </a:r>
            <a:r xmlns:a="http://schemas.openxmlformats.org/drawingml/2006/main">
              <a:rPr lang="no" dirty="0" err="1">
                <a:solidFill>
                  <a:schemeClr val="tx1"/>
                </a:solidFill>
              </a:rPr>
              <a:t>innebygde </a:t>
            </a:r>
            <a:r xmlns:a="http://schemas.openxmlformats.org/drawingml/2006/main">
              <a:rPr lang="no" dirty="0" err="1">
                <a:solidFill>
                  <a:schemeClr val="tx1"/>
                </a:solidFill>
              </a:rPr>
              <a:t>verktøy </a:t>
            </a:r>
            <a:r xmlns:a="http://schemas.openxmlformats.org/drawingml/2006/main">
              <a:rPr lang="no" dirty="0">
                <a:solidFill>
                  <a:schemeClr val="tx1"/>
                </a:solidFill>
              </a:rPr>
              <a:t>_</a:t>
            </a:r>
            <a:r xmlns:a="http://schemas.openxmlformats.org/drawingml/2006/main">
              <a:rPr lang="no" dirty="0">
                <a:solidFill>
                  <a:schemeClr val="tx1"/>
                </a:solidFill>
              </a:rPr>
              <a:t> </a:t>
            </a:r>
            <a:r xmlns:a="http://schemas.openxmlformats.org/drawingml/2006/main">
              <a:rPr lang="no" dirty="0" err="1">
                <a:solidFill>
                  <a:schemeClr val="tx1"/>
                </a:solidFill>
              </a:rPr>
              <a:t>til</a:t>
            </a:r>
            <a:r xmlns:a="http://schemas.openxmlformats.org/drawingml/2006/main">
              <a:rPr lang="no" dirty="0">
                <a:solidFill>
                  <a:schemeClr val="tx1"/>
                </a:solidFill>
              </a:rPr>
              <a:t> </a:t>
            </a:r>
            <a:r xmlns:a="http://schemas.openxmlformats.org/drawingml/2006/main">
              <a:rPr lang="no" dirty="0" err="1">
                <a:solidFill>
                  <a:schemeClr val="tx1"/>
                </a:solidFill>
              </a:rPr>
              <a:t>assistere</a:t>
            </a:r>
            <a:r xmlns:a="http://schemas.openxmlformats.org/drawingml/2006/main">
              <a:rPr lang="no" dirty="0">
                <a:solidFill>
                  <a:schemeClr val="tx1"/>
                </a:solidFill>
              </a:rPr>
              <a:t> </a:t>
            </a:r>
            <a:r xmlns:a="http://schemas.openxmlformats.org/drawingml/2006/main">
              <a:rPr lang="no" dirty="0" err="1">
                <a:solidFill>
                  <a:schemeClr val="tx1"/>
                </a:solidFill>
              </a:rPr>
              <a:t>farge</a:t>
            </a:r>
            <a:r xmlns:a="http://schemas.openxmlformats.org/drawingml/2006/main">
              <a:rPr lang="no" dirty="0">
                <a:solidFill>
                  <a:schemeClr val="tx1"/>
                </a:solidFill>
              </a:rPr>
              <a:t> </a:t>
            </a:r>
            <a:r xmlns:a="http://schemas.openxmlformats.org/drawingml/2006/main">
              <a:rPr lang="no" dirty="0" err="1">
                <a:solidFill>
                  <a:schemeClr val="tx1"/>
                </a:solidFill>
              </a:rPr>
              <a:t>blind</a:t>
            </a:r>
            <a:r xmlns:a="http://schemas.openxmlformats.org/drawingml/2006/main">
              <a:rPr lang="no" dirty="0">
                <a:solidFill>
                  <a:schemeClr val="tx1"/>
                </a:solidFill>
              </a:rPr>
              <a:t> </a:t>
            </a:r>
            <a:r xmlns:a="http://schemas.openxmlformats.org/drawingml/2006/main">
              <a:rPr lang="no" dirty="0" err="1">
                <a:solidFill>
                  <a:schemeClr val="tx1"/>
                </a:solidFill>
              </a:rPr>
              <a:t>enkeltpersoner </a:t>
            </a:r>
            <a:r xmlns:a="http://schemas.openxmlformats.org/drawingml/2006/main">
              <a:rPr lang="no" dirty="0">
                <a:solidFill>
                  <a:schemeClr val="tx1"/>
                </a:solidFill>
              </a:rPr>
              <a:t>.</a:t>
            </a:r>
          </a:p>
        </p:txBody>
      </p:sp>
      <p:pic>
        <p:nvPicPr>
          <p:cNvPr id="6146" name="Picture 2" descr="Social Rights for All: Cities are committed to deliver on the European  Pillar of Social Right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9292" y="4258347"/>
            <a:ext cx="5123452" cy="2561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40580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51678" y="382385"/>
            <a:ext cx="10219886" cy="1003070"/>
          </a:xfrm>
        </p:spPr>
        <p:txBody>
          <a:bodyPr>
            <a:normAutofit fontScale="90000"/>
          </a:bodyPr>
          <a:lstStyle/>
          <a:p>
            <a:r xmlns:a="http://schemas.openxmlformats.org/drawingml/2006/main">
              <a:rPr lang="no" b="1" i="1" dirty="0"/>
              <a:t>Hvorfor er digital tilgjengelighet viktig i skolen?</a:t>
            </a:r>
            <a:r xmlns:a="http://schemas.openxmlformats.org/drawingml/2006/main">
              <a:rPr lang="no" i="1" dirty="0"/>
              <a:t> </a:t>
            </a:r>
            <a:r xmlns:a="http://schemas.openxmlformats.org/drawingml/2006/main">
              <a:rPr lang="no" b="1" i="1" dirty="0"/>
              <a:t/>
            </a:r>
            <a:br xmlns:a="http://schemas.openxmlformats.org/drawingml/2006/main">
              <a:rPr lang="tr-TR" b="1" i="1" dirty="0"/>
            </a:br>
            <a:endParaRPr xmlns:a="http://schemas.openxmlformats.org/drawingml/2006/main" lang="tr-TR" dirty="0"/>
          </a:p>
        </p:txBody>
      </p:sp>
      <p:sp>
        <p:nvSpPr>
          <p:cNvPr id="3" name="İçerik Yer Tutucusu 2"/>
          <p:cNvSpPr>
            <a:spLocks noGrp="1"/>
          </p:cNvSpPr>
          <p:nvPr>
            <p:ph idx="1"/>
          </p:nvPr>
        </p:nvSpPr>
        <p:spPr>
          <a:xfrm>
            <a:off x="1251678" y="2286001"/>
            <a:ext cx="6192831" cy="4087090"/>
          </a:xfrm>
        </p:spPr>
        <p:txBody>
          <a:bodyPr/>
          <a:lstStyle/>
          <a:p>
            <a:r xmlns:a="http://schemas.openxmlformats.org/drawingml/2006/main">
              <a:rPr lang="no" sz="1900" dirty="0" err="1">
                <a:solidFill>
                  <a:schemeClr val="tx1"/>
                </a:solidFill>
              </a:rPr>
              <a:t>Digital</a:t>
            </a:r>
            <a:r xmlns:a="http://schemas.openxmlformats.org/drawingml/2006/main">
              <a:rPr lang="no" sz="1900" dirty="0">
                <a:solidFill>
                  <a:schemeClr val="tx1"/>
                </a:solidFill>
              </a:rPr>
              <a:t> </a:t>
            </a:r>
            <a:r xmlns:a="http://schemas.openxmlformats.org/drawingml/2006/main">
              <a:rPr lang="no" sz="1900" dirty="0" err="1">
                <a:solidFill>
                  <a:schemeClr val="tx1"/>
                </a:solidFill>
              </a:rPr>
              <a:t>tilgjengelighet </a:t>
            </a:r>
            <a:r xmlns:a="http://schemas.openxmlformats.org/drawingml/2006/main">
              <a:rPr lang="no" sz="1900" dirty="0">
                <a:solidFill>
                  <a:schemeClr val="tx1"/>
                </a:solidFill>
              </a:rPr>
              <a:t>er </a:t>
            </a:r>
            <a:r xmlns:a="http://schemas.openxmlformats.org/drawingml/2006/main">
              <a:rPr lang="no" sz="1900" dirty="0" err="1">
                <a:solidFill>
                  <a:schemeClr val="tx1"/>
                </a:solidFill>
              </a:rPr>
              <a:t>avgjørende </a:t>
            </a:r>
            <a:r xmlns:a="http://schemas.openxmlformats.org/drawingml/2006/main">
              <a:rPr lang="no" sz="1900" dirty="0">
                <a:solidFill>
                  <a:schemeClr val="tx1"/>
                </a:solidFill>
              </a:rPr>
              <a:t>i </a:t>
            </a:r>
            <a:r xmlns:a="http://schemas.openxmlformats.org/drawingml/2006/main">
              <a:rPr lang="no" sz="1900" dirty="0" err="1">
                <a:solidFill>
                  <a:schemeClr val="tx1"/>
                </a:solidFill>
              </a:rPr>
              <a:t>skolen</a:t>
            </a:r>
            <a:r xmlns:a="http://schemas.openxmlformats.org/drawingml/2006/main">
              <a:rPr lang="no" sz="1900" dirty="0">
                <a:solidFill>
                  <a:schemeClr val="tx1"/>
                </a:solidFill>
              </a:rPr>
              <a:t> </a:t>
            </a:r>
            <a:r xmlns:a="http://schemas.openxmlformats.org/drawingml/2006/main">
              <a:rPr lang="no" sz="1900" dirty="0" err="1">
                <a:solidFill>
                  <a:schemeClr val="tx1"/>
                </a:solidFill>
              </a:rPr>
              <a:t>fordi</a:t>
            </a:r>
            <a:r xmlns:a="http://schemas.openxmlformats.org/drawingml/2006/main">
              <a:rPr lang="no" sz="1900" dirty="0">
                <a:solidFill>
                  <a:schemeClr val="tx1"/>
                </a:solidFill>
              </a:rPr>
              <a:t> </a:t>
            </a:r>
            <a:r xmlns:a="http://schemas.openxmlformats.org/drawingml/2006/main">
              <a:rPr lang="no" sz="1900" dirty="0" err="1">
                <a:solidFill>
                  <a:schemeClr val="tx1"/>
                </a:solidFill>
              </a:rPr>
              <a:t>det er</a:t>
            </a:r>
            <a:r xmlns:a="http://schemas.openxmlformats.org/drawingml/2006/main">
              <a:rPr lang="no" sz="1900" dirty="0">
                <a:solidFill>
                  <a:schemeClr val="tx1"/>
                </a:solidFill>
              </a:rPr>
              <a:t> </a:t>
            </a:r>
            <a:r xmlns:a="http://schemas.openxmlformats.org/drawingml/2006/main">
              <a:rPr lang="no" sz="1900" dirty="0" err="1">
                <a:solidFill>
                  <a:schemeClr val="tx1"/>
                </a:solidFill>
              </a:rPr>
              <a:t>de</a:t>
            </a:r>
            <a:r xmlns:a="http://schemas.openxmlformats.org/drawingml/2006/main">
              <a:rPr lang="no" sz="1900" dirty="0">
                <a:solidFill>
                  <a:schemeClr val="tx1"/>
                </a:solidFill>
              </a:rPr>
              <a:t> </a:t>
            </a:r>
            <a:r xmlns:a="http://schemas.openxmlformats.org/drawingml/2006/main">
              <a:rPr lang="no" sz="1900" dirty="0" err="1">
                <a:solidFill>
                  <a:schemeClr val="tx1"/>
                </a:solidFill>
              </a:rPr>
              <a:t>midler</a:t>
            </a:r>
            <a:r xmlns:a="http://schemas.openxmlformats.org/drawingml/2006/main">
              <a:rPr lang="no" sz="1900" dirty="0">
                <a:solidFill>
                  <a:schemeClr val="tx1"/>
                </a:solidFill>
              </a:rPr>
              <a:t> </a:t>
            </a:r>
            <a:r xmlns:a="http://schemas.openxmlformats.org/drawingml/2006/main">
              <a:rPr lang="no" sz="1900" dirty="0" err="1">
                <a:solidFill>
                  <a:schemeClr val="tx1"/>
                </a:solidFill>
              </a:rPr>
              <a:t>av</a:t>
            </a:r>
            <a:r xmlns:a="http://schemas.openxmlformats.org/drawingml/2006/main">
              <a:rPr lang="no" sz="1900" dirty="0">
                <a:solidFill>
                  <a:schemeClr val="tx1"/>
                </a:solidFill>
              </a:rPr>
              <a:t> </a:t>
            </a:r>
            <a:r xmlns:a="http://schemas.openxmlformats.org/drawingml/2006/main">
              <a:rPr lang="no" sz="1900" dirty="0" err="1">
                <a:solidFill>
                  <a:schemeClr val="tx1"/>
                </a:solidFill>
              </a:rPr>
              <a:t>hvilken</a:t>
            </a:r>
            <a:r xmlns:a="http://schemas.openxmlformats.org/drawingml/2006/main">
              <a:rPr lang="no" sz="1900" dirty="0">
                <a:solidFill>
                  <a:schemeClr val="tx1"/>
                </a:solidFill>
              </a:rPr>
              <a:t> </a:t>
            </a:r>
            <a:r xmlns:a="http://schemas.openxmlformats.org/drawingml/2006/main">
              <a:rPr lang="no" sz="1900" dirty="0" err="1">
                <a:solidFill>
                  <a:schemeClr val="tx1"/>
                </a:solidFill>
              </a:rPr>
              <a:t>studenter</a:t>
            </a:r>
            <a:r xmlns:a="http://schemas.openxmlformats.org/drawingml/2006/main">
              <a:rPr lang="no" sz="1900" dirty="0">
                <a:solidFill>
                  <a:schemeClr val="tx1"/>
                </a:solidFill>
              </a:rPr>
              <a:t> </a:t>
            </a:r>
            <a:r xmlns:a="http://schemas.openxmlformats.org/drawingml/2006/main">
              <a:rPr lang="no" sz="1900" dirty="0" err="1">
                <a:solidFill>
                  <a:schemeClr val="tx1"/>
                </a:solidFill>
              </a:rPr>
              <a:t>med</a:t>
            </a:r>
            <a:r xmlns:a="http://schemas.openxmlformats.org/drawingml/2006/main">
              <a:rPr lang="no" sz="1900" dirty="0">
                <a:solidFill>
                  <a:schemeClr val="tx1"/>
                </a:solidFill>
              </a:rPr>
              <a:t> </a:t>
            </a:r>
            <a:r xmlns:a="http://schemas.openxmlformats.org/drawingml/2006/main">
              <a:rPr lang="no" sz="1900" dirty="0" err="1">
                <a:solidFill>
                  <a:schemeClr val="tx1"/>
                </a:solidFill>
              </a:rPr>
              <a:t>funksjonshemninger</a:t>
            </a:r>
            <a:r xmlns:a="http://schemas.openxmlformats.org/drawingml/2006/main">
              <a:rPr lang="no" sz="1900" dirty="0">
                <a:solidFill>
                  <a:schemeClr val="tx1"/>
                </a:solidFill>
              </a:rPr>
              <a:t> </a:t>
            </a:r>
            <a:r xmlns:a="http://schemas.openxmlformats.org/drawingml/2006/main">
              <a:rPr lang="no" sz="1900" dirty="0" err="1">
                <a:solidFill>
                  <a:schemeClr val="tx1"/>
                </a:solidFill>
              </a:rPr>
              <a:t>og</a:t>
            </a:r>
            <a:r xmlns:a="http://schemas.openxmlformats.org/drawingml/2006/main">
              <a:rPr lang="no" sz="1900" dirty="0">
                <a:solidFill>
                  <a:schemeClr val="tx1"/>
                </a:solidFill>
              </a:rPr>
              <a:t> </a:t>
            </a:r>
            <a:r xmlns:a="http://schemas.openxmlformats.org/drawingml/2006/main">
              <a:rPr lang="no" sz="1900" dirty="0" err="1">
                <a:solidFill>
                  <a:schemeClr val="tx1"/>
                </a:solidFill>
              </a:rPr>
              <a:t>svekkelser</a:t>
            </a:r>
            <a:r xmlns:a="http://schemas.openxmlformats.org/drawingml/2006/main">
              <a:rPr lang="no" sz="1900" dirty="0">
                <a:solidFill>
                  <a:schemeClr val="tx1"/>
                </a:solidFill>
              </a:rPr>
              <a:t> </a:t>
            </a:r>
            <a:r xmlns:a="http://schemas.openxmlformats.org/drawingml/2006/main">
              <a:rPr lang="no" sz="1900" dirty="0" err="1">
                <a:solidFill>
                  <a:schemeClr val="tx1"/>
                </a:solidFill>
              </a:rPr>
              <a:t>er</a:t>
            </a:r>
            <a:r xmlns:a="http://schemas.openxmlformats.org/drawingml/2006/main">
              <a:rPr lang="no" sz="1900" dirty="0">
                <a:solidFill>
                  <a:schemeClr val="tx1"/>
                </a:solidFill>
              </a:rPr>
              <a:t> </a:t>
            </a:r>
            <a:r xmlns:a="http://schemas.openxmlformats.org/drawingml/2006/main">
              <a:rPr lang="no" sz="1900" dirty="0" err="1">
                <a:solidFill>
                  <a:schemeClr val="tx1"/>
                </a:solidFill>
              </a:rPr>
              <a:t>sørget for</a:t>
            </a:r>
            <a:r xmlns:a="http://schemas.openxmlformats.org/drawingml/2006/main">
              <a:rPr lang="no" sz="1900" dirty="0">
                <a:solidFill>
                  <a:schemeClr val="tx1"/>
                </a:solidFill>
              </a:rPr>
              <a:t> </a:t>
            </a:r>
            <a:r xmlns:a="http://schemas.openxmlformats.org/drawingml/2006/main">
              <a:rPr lang="no" sz="1900" dirty="0" err="1">
                <a:solidFill>
                  <a:schemeClr val="tx1"/>
                </a:solidFill>
              </a:rPr>
              <a:t>med</a:t>
            </a:r>
            <a:r xmlns:a="http://schemas.openxmlformats.org/drawingml/2006/main">
              <a:rPr lang="no" sz="1900" dirty="0">
                <a:solidFill>
                  <a:schemeClr val="tx1"/>
                </a:solidFill>
              </a:rPr>
              <a:t> </a:t>
            </a:r>
            <a:r xmlns:a="http://schemas.openxmlformats.org/drawingml/2006/main">
              <a:rPr lang="no" sz="1900" dirty="0" err="1">
                <a:solidFill>
                  <a:schemeClr val="tx1"/>
                </a:solidFill>
              </a:rPr>
              <a:t>lik</a:t>
            </a:r>
            <a:r xmlns:a="http://schemas.openxmlformats.org/drawingml/2006/main">
              <a:rPr lang="no" sz="1900" dirty="0">
                <a:solidFill>
                  <a:schemeClr val="tx1"/>
                </a:solidFill>
              </a:rPr>
              <a:t> </a:t>
            </a:r>
            <a:r xmlns:a="http://schemas.openxmlformats.org/drawingml/2006/main">
              <a:rPr lang="no" sz="1900" dirty="0" err="1">
                <a:solidFill>
                  <a:schemeClr val="tx1"/>
                </a:solidFill>
              </a:rPr>
              <a:t>adgang</a:t>
            </a:r>
            <a:r xmlns:a="http://schemas.openxmlformats.org/drawingml/2006/main">
              <a:rPr lang="no" sz="1900" dirty="0">
                <a:solidFill>
                  <a:schemeClr val="tx1"/>
                </a:solidFill>
              </a:rPr>
              <a:t> </a:t>
            </a:r>
            <a:r xmlns:a="http://schemas.openxmlformats.org/drawingml/2006/main">
              <a:rPr lang="no" sz="1900" dirty="0" err="1">
                <a:solidFill>
                  <a:schemeClr val="tx1"/>
                </a:solidFill>
              </a:rPr>
              <a:t>til</a:t>
            </a:r>
            <a:r xmlns:a="http://schemas.openxmlformats.org/drawingml/2006/main">
              <a:rPr lang="no" sz="1900" dirty="0">
                <a:solidFill>
                  <a:schemeClr val="tx1"/>
                </a:solidFill>
              </a:rPr>
              <a:t> </a:t>
            </a:r>
            <a:r xmlns:a="http://schemas.openxmlformats.org/drawingml/2006/main">
              <a:rPr lang="no" sz="1900" dirty="0" err="1">
                <a:solidFill>
                  <a:schemeClr val="tx1"/>
                </a:solidFill>
              </a:rPr>
              <a:t>utdanning</a:t>
            </a:r>
            <a:r xmlns:a="http://schemas.openxmlformats.org/drawingml/2006/main">
              <a:rPr lang="no" sz="1900" dirty="0">
                <a:solidFill>
                  <a:schemeClr val="tx1"/>
                </a:solidFill>
              </a:rPr>
              <a:t> </a:t>
            </a:r>
            <a:r xmlns:a="http://schemas.openxmlformats.org/drawingml/2006/main">
              <a:rPr lang="no" sz="1900" dirty="0" err="1">
                <a:solidFill>
                  <a:schemeClr val="tx1"/>
                </a:solidFill>
              </a:rPr>
              <a:t>teknologi </a:t>
            </a:r>
            <a:r xmlns:a="http://schemas.openxmlformats.org/drawingml/2006/main">
              <a:rPr lang="no" sz="1900" dirty="0">
                <a:solidFill>
                  <a:schemeClr val="tx1"/>
                </a:solidFill>
              </a:rPr>
              <a:t>( </a:t>
            </a:r>
            <a:r xmlns:a="http://schemas.openxmlformats.org/drawingml/2006/main">
              <a:rPr lang="no" sz="1900" dirty="0" err="1">
                <a:solidFill>
                  <a:schemeClr val="tx1"/>
                </a:solidFill>
              </a:rPr>
              <a:t>EdTech </a:t>
            </a:r>
            <a:r xmlns:a="http://schemas.openxmlformats.org/drawingml/2006/main">
              <a:rPr lang="no" sz="1900" dirty="0">
                <a:solidFill>
                  <a:schemeClr val="tx1"/>
                </a:solidFill>
              </a:rPr>
              <a:t>) </a:t>
            </a:r>
            <a:r xmlns:a="http://schemas.openxmlformats.org/drawingml/2006/main">
              <a:rPr lang="no" sz="1900" dirty="0" err="1">
                <a:solidFill>
                  <a:schemeClr val="tx1"/>
                </a:solidFill>
              </a:rPr>
              <a:t>og</a:t>
            </a:r>
            <a:r xmlns:a="http://schemas.openxmlformats.org/drawingml/2006/main">
              <a:rPr lang="no" sz="1900" dirty="0">
                <a:solidFill>
                  <a:schemeClr val="tx1"/>
                </a:solidFill>
              </a:rPr>
              <a:t> </a:t>
            </a:r>
            <a:r xmlns:a="http://schemas.openxmlformats.org/drawingml/2006/main">
              <a:rPr lang="no" sz="1900" dirty="0" err="1">
                <a:solidFill>
                  <a:schemeClr val="tx1"/>
                </a:solidFill>
              </a:rPr>
              <a:t>læring</a:t>
            </a:r>
            <a:r xmlns:a="http://schemas.openxmlformats.org/drawingml/2006/main">
              <a:rPr lang="no" sz="1900" dirty="0">
                <a:solidFill>
                  <a:schemeClr val="tx1"/>
                </a:solidFill>
              </a:rPr>
              <a:t> </a:t>
            </a:r>
            <a:r xmlns:a="http://schemas.openxmlformats.org/drawingml/2006/main">
              <a:rPr lang="no" sz="1900" dirty="0" err="1">
                <a:solidFill>
                  <a:schemeClr val="tx1"/>
                </a:solidFill>
              </a:rPr>
              <a:t>materialer </a:t>
            </a:r>
            <a:r xmlns:a="http://schemas.openxmlformats.org/drawingml/2006/main">
              <a:rPr lang="no" sz="1900" dirty="0">
                <a:solidFill>
                  <a:schemeClr val="tx1"/>
                </a:solidFill>
              </a:rPr>
              <a:t>. På </a:t>
            </a:r>
            <a:r xmlns:a="http://schemas.openxmlformats.org/drawingml/2006/main">
              <a:rPr lang="no" sz="1900" dirty="0" err="1">
                <a:solidFill>
                  <a:schemeClr val="tx1"/>
                </a:solidFill>
              </a:rPr>
              <a:t>_</a:t>
            </a:r>
            <a:r xmlns:a="http://schemas.openxmlformats.org/drawingml/2006/main">
              <a:rPr lang="no" sz="1900" dirty="0">
                <a:solidFill>
                  <a:schemeClr val="tx1"/>
                </a:solidFill>
              </a:rPr>
              <a:t> </a:t>
            </a:r>
            <a:r xmlns:a="http://schemas.openxmlformats.org/drawingml/2006/main">
              <a:rPr lang="no" sz="1900" dirty="0" err="1">
                <a:solidFill>
                  <a:schemeClr val="tx1"/>
                </a:solidFill>
              </a:rPr>
              <a:t>samtidig </a:t>
            </a:r>
            <a:r xmlns:a="http://schemas.openxmlformats.org/drawingml/2006/main">
              <a:rPr lang="no" sz="1900" dirty="0" err="1">
                <a:solidFill>
                  <a:schemeClr val="tx1"/>
                </a:solidFill>
              </a:rPr>
              <a:t>fokus </a:t>
            </a:r>
            <a:r xmlns:a="http://schemas.openxmlformats.org/drawingml/2006/main">
              <a:rPr lang="no" sz="1900" dirty="0">
                <a:solidFill>
                  <a:schemeClr val="tx1"/>
                </a:solidFill>
              </a:rPr>
              <a:t>på </a:t>
            </a:r>
            <a:r xmlns:a="http://schemas.openxmlformats.org/drawingml/2006/main">
              <a:rPr lang="no" sz="1900" dirty="0" err="1">
                <a:solidFill>
                  <a:schemeClr val="tx1"/>
                </a:solidFill>
              </a:rPr>
              <a:t>digitalt </a:t>
            </a:r>
            <a:r xmlns:a="http://schemas.openxmlformats.org/drawingml/2006/main">
              <a:rPr lang="no" sz="1900" dirty="0">
                <a:solidFill>
                  <a:schemeClr val="tx1"/>
                </a:solidFill>
              </a:rPr>
              <a:t>_</a:t>
            </a:r>
            <a:r xmlns:a="http://schemas.openxmlformats.org/drawingml/2006/main">
              <a:rPr lang="no" sz="1900" dirty="0">
                <a:solidFill>
                  <a:schemeClr val="tx1"/>
                </a:solidFill>
              </a:rPr>
              <a:t> </a:t>
            </a:r>
            <a:r xmlns:a="http://schemas.openxmlformats.org/drawingml/2006/main">
              <a:rPr lang="no" sz="1900" dirty="0" err="1">
                <a:solidFill>
                  <a:schemeClr val="tx1"/>
                </a:solidFill>
              </a:rPr>
              <a:t>tilgjengelighet </a:t>
            </a:r>
            <a:r xmlns:a="http://schemas.openxmlformats.org/drawingml/2006/main">
              <a:rPr lang="no" sz="1900" dirty="0">
                <a:solidFill>
                  <a:schemeClr val="tx1"/>
                </a:solidFill>
              </a:rPr>
              <a:t>kan </a:t>
            </a:r>
            <a:r xmlns:a="http://schemas.openxmlformats.org/drawingml/2006/main">
              <a:rPr lang="no" sz="1900" dirty="0" err="1">
                <a:solidFill>
                  <a:schemeClr val="tx1"/>
                </a:solidFill>
              </a:rPr>
              <a:t>styrke</a:t>
            </a:r>
            <a:r xmlns:a="http://schemas.openxmlformats.org/drawingml/2006/main">
              <a:rPr lang="no" sz="1900" dirty="0">
                <a:solidFill>
                  <a:schemeClr val="tx1"/>
                </a:solidFill>
              </a:rPr>
              <a:t> </a:t>
            </a:r>
            <a:r xmlns:a="http://schemas.openxmlformats.org/drawingml/2006/main">
              <a:rPr lang="no" sz="1900" dirty="0" err="1">
                <a:solidFill>
                  <a:schemeClr val="tx1"/>
                </a:solidFill>
              </a:rPr>
              <a:t>disse</a:t>
            </a:r>
            <a:r xmlns:a="http://schemas.openxmlformats.org/drawingml/2006/main">
              <a:rPr lang="no" sz="1900" dirty="0">
                <a:solidFill>
                  <a:schemeClr val="tx1"/>
                </a:solidFill>
              </a:rPr>
              <a:t> </a:t>
            </a:r>
            <a:r xmlns:a="http://schemas.openxmlformats.org/drawingml/2006/main">
              <a:rPr lang="no" sz="1900" dirty="0" err="1">
                <a:solidFill>
                  <a:schemeClr val="tx1"/>
                </a:solidFill>
              </a:rPr>
              <a:t>studenter</a:t>
            </a:r>
            <a:r xmlns:a="http://schemas.openxmlformats.org/drawingml/2006/main">
              <a:rPr lang="no" sz="1900" dirty="0">
                <a:solidFill>
                  <a:schemeClr val="tx1"/>
                </a:solidFill>
              </a:rPr>
              <a:t> </a:t>
            </a:r>
            <a:r xmlns:a="http://schemas.openxmlformats.org/drawingml/2006/main">
              <a:rPr lang="no" sz="1900" dirty="0" err="1">
                <a:solidFill>
                  <a:schemeClr val="tx1"/>
                </a:solidFill>
              </a:rPr>
              <a:t>til</a:t>
            </a:r>
            <a:r xmlns:a="http://schemas.openxmlformats.org/drawingml/2006/main">
              <a:rPr lang="no" sz="1900" dirty="0">
                <a:solidFill>
                  <a:schemeClr val="tx1"/>
                </a:solidFill>
              </a:rPr>
              <a:t> </a:t>
            </a:r>
            <a:r xmlns:a="http://schemas.openxmlformats.org/drawingml/2006/main">
              <a:rPr lang="no" sz="1900" dirty="0" err="1">
                <a:solidFill>
                  <a:schemeClr val="tx1"/>
                </a:solidFill>
              </a:rPr>
              <a:t>Nyt</a:t>
            </a:r>
            <a:r xmlns:a="http://schemas.openxmlformats.org/drawingml/2006/main">
              <a:rPr lang="no" sz="1900" dirty="0">
                <a:solidFill>
                  <a:schemeClr val="tx1"/>
                </a:solidFill>
              </a:rPr>
              <a:t> </a:t>
            </a:r>
            <a:r xmlns:a="http://schemas.openxmlformats.org/drawingml/2006/main">
              <a:rPr lang="no" sz="1900" dirty="0" err="1">
                <a:solidFill>
                  <a:schemeClr val="tx1"/>
                </a:solidFill>
              </a:rPr>
              <a:t>de</a:t>
            </a:r>
            <a:r xmlns:a="http://schemas.openxmlformats.org/drawingml/2006/main">
              <a:rPr lang="no" sz="1900" dirty="0">
                <a:solidFill>
                  <a:schemeClr val="tx1"/>
                </a:solidFill>
              </a:rPr>
              <a:t> </a:t>
            </a:r>
            <a:r xmlns:a="http://schemas.openxmlformats.org/drawingml/2006/main">
              <a:rPr lang="no" sz="1900" dirty="0" err="1">
                <a:solidFill>
                  <a:schemeClr val="tx1"/>
                </a:solidFill>
              </a:rPr>
              <a:t>samme</a:t>
            </a:r>
            <a:r xmlns:a="http://schemas.openxmlformats.org/drawingml/2006/main">
              <a:rPr lang="no" sz="1900" dirty="0">
                <a:solidFill>
                  <a:schemeClr val="tx1"/>
                </a:solidFill>
              </a:rPr>
              <a:t> </a:t>
            </a:r>
            <a:r xmlns:a="http://schemas.openxmlformats.org/drawingml/2006/main">
              <a:rPr lang="no" sz="1900" dirty="0" err="1">
                <a:solidFill>
                  <a:schemeClr val="tx1"/>
                </a:solidFill>
              </a:rPr>
              <a:t>læring</a:t>
            </a:r>
            <a:r xmlns:a="http://schemas.openxmlformats.org/drawingml/2006/main">
              <a:rPr lang="no" sz="1900" dirty="0">
                <a:solidFill>
                  <a:schemeClr val="tx1"/>
                </a:solidFill>
              </a:rPr>
              <a:t> </a:t>
            </a:r>
            <a:r xmlns:a="http://schemas.openxmlformats.org/drawingml/2006/main">
              <a:rPr lang="no" sz="1900" dirty="0" err="1">
                <a:solidFill>
                  <a:schemeClr val="tx1"/>
                </a:solidFill>
              </a:rPr>
              <a:t>opplevelser </a:t>
            </a:r>
            <a:r xmlns:a="http://schemas.openxmlformats.org/drawingml/2006/main">
              <a:rPr lang="no" sz="1900" dirty="0">
                <a:solidFill>
                  <a:schemeClr val="tx1"/>
                </a:solidFill>
              </a:rPr>
              <a:t>som </a:t>
            </a:r>
            <a:r xmlns:a="http://schemas.openxmlformats.org/drawingml/2006/main">
              <a:rPr lang="no" sz="1900" dirty="0" err="1">
                <a:solidFill>
                  <a:schemeClr val="tx1"/>
                </a:solidFill>
              </a:rPr>
              <a:t>deres</a:t>
            </a:r>
            <a:r xmlns:a="http://schemas.openxmlformats.org/drawingml/2006/main">
              <a:rPr lang="no" sz="1900" dirty="0">
                <a:solidFill>
                  <a:schemeClr val="tx1"/>
                </a:solidFill>
              </a:rPr>
              <a:t> </a:t>
            </a:r>
            <a:r xmlns:a="http://schemas.openxmlformats.org/drawingml/2006/main">
              <a:rPr lang="no" sz="1900" dirty="0" err="1">
                <a:solidFill>
                  <a:schemeClr val="tx1"/>
                </a:solidFill>
              </a:rPr>
              <a:t>jevnaldrende </a:t>
            </a:r>
            <a:r xmlns:a="http://schemas.openxmlformats.org/drawingml/2006/main">
              <a:rPr lang="no" sz="1900" dirty="0">
                <a:solidFill>
                  <a:schemeClr val="tx1"/>
                </a:solidFill>
              </a:rPr>
              <a:t>.</a:t>
            </a:r>
          </a:p>
          <a:p>
            <a:pPr marL="0" indent="0">
              <a:buNone/>
            </a:pPr>
            <a:endParaRPr lang="tr-TR" b="1" dirty="0" smtClean="0"/>
          </a:p>
          <a:p>
            <a:endParaRPr lang="tr-TR" b="1" dirty="0" smtClean="0"/>
          </a:p>
          <a:p>
            <a:endParaRPr lang="tr-TR" b="1" dirty="0"/>
          </a:p>
        </p:txBody>
      </p:sp>
      <p:pic>
        <p:nvPicPr>
          <p:cNvPr id="6" name="Resim 5" descr="https://amnet-systems.com/wp-content/uploads/2022/07/shutterstock_1814238713-1-scaled.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33326" y="3537527"/>
            <a:ext cx="4230601" cy="2746057"/>
          </a:xfrm>
          <a:prstGeom prst="rect">
            <a:avLst/>
          </a:prstGeom>
          <a:noFill/>
          <a:ln>
            <a:noFill/>
          </a:ln>
        </p:spPr>
      </p:pic>
    </p:spTree>
    <p:extLst>
      <p:ext uri="{BB962C8B-B14F-4D97-AF65-F5344CB8AC3E}">
        <p14:creationId xmlns:p14="http://schemas.microsoft.com/office/powerpoint/2010/main" val="40819445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97860" y="378690"/>
            <a:ext cx="8658940" cy="4632684"/>
          </a:xfrm>
        </p:spPr>
        <p:txBody>
          <a:bodyPr>
            <a:normAutofit/>
          </a:bodyPr>
          <a:lstStyle/>
          <a:p>
            <a:r xmlns:a="http://schemas.openxmlformats.org/drawingml/2006/main">
              <a:rPr lang="no" dirty="0" err="1">
                <a:solidFill>
                  <a:schemeClr val="tx1"/>
                </a:solidFill>
              </a:rPr>
              <a:t>Det er</a:t>
            </a:r>
            <a:r xmlns:a="http://schemas.openxmlformats.org/drawingml/2006/main">
              <a:rPr lang="no" dirty="0">
                <a:solidFill>
                  <a:schemeClr val="tx1"/>
                </a:solidFill>
              </a:rPr>
              <a:t> </a:t>
            </a:r>
            <a:r xmlns:a="http://schemas.openxmlformats.org/drawingml/2006/main">
              <a:rPr lang="no" dirty="0" err="1">
                <a:solidFill>
                  <a:schemeClr val="tx1"/>
                </a:solidFill>
              </a:rPr>
              <a:t>verdi</a:t>
            </a:r>
            <a:r xmlns:a="http://schemas.openxmlformats.org/drawingml/2006/main">
              <a:rPr lang="no" dirty="0">
                <a:solidFill>
                  <a:schemeClr val="tx1"/>
                </a:solidFill>
              </a:rPr>
              <a:t> </a:t>
            </a:r>
            <a:r xmlns:a="http://schemas.openxmlformats.org/drawingml/2006/main">
              <a:rPr lang="no" dirty="0" err="1">
                <a:solidFill>
                  <a:schemeClr val="tx1"/>
                </a:solidFill>
              </a:rPr>
              <a:t>stresser</a:t>
            </a:r>
            <a:r xmlns:a="http://schemas.openxmlformats.org/drawingml/2006/main">
              <a:rPr lang="no" dirty="0">
                <a:solidFill>
                  <a:schemeClr val="tx1"/>
                </a:solidFill>
              </a:rPr>
              <a:t> </a:t>
            </a:r>
            <a:r xmlns:a="http://schemas.openxmlformats.org/drawingml/2006/main">
              <a:rPr lang="no" dirty="0" err="1">
                <a:solidFill>
                  <a:schemeClr val="tx1"/>
                </a:solidFill>
              </a:rPr>
              <a:t>at</a:t>
            </a:r>
            <a:r xmlns:a="http://schemas.openxmlformats.org/drawingml/2006/main">
              <a:rPr lang="no" dirty="0">
                <a:solidFill>
                  <a:schemeClr val="tx1"/>
                </a:solidFill>
              </a:rPr>
              <a:t> </a:t>
            </a:r>
            <a:r xmlns:a="http://schemas.openxmlformats.org/drawingml/2006/main">
              <a:rPr lang="no" dirty="0" err="1">
                <a:solidFill>
                  <a:schemeClr val="tx1"/>
                </a:solidFill>
              </a:rPr>
              <a:t>digital</a:t>
            </a:r>
            <a:r xmlns:a="http://schemas.openxmlformats.org/drawingml/2006/main">
              <a:rPr lang="no" dirty="0">
                <a:solidFill>
                  <a:schemeClr val="tx1"/>
                </a:solidFill>
              </a:rPr>
              <a:t> </a:t>
            </a:r>
            <a:r xmlns:a="http://schemas.openxmlformats.org/drawingml/2006/main">
              <a:rPr lang="no" dirty="0" err="1">
                <a:solidFill>
                  <a:schemeClr val="tx1"/>
                </a:solidFill>
              </a:rPr>
              <a:t>tilgjengelighet </a:t>
            </a:r>
            <a:r xmlns:a="http://schemas.openxmlformats.org/drawingml/2006/main">
              <a:rPr lang="no" dirty="0">
                <a:solidFill>
                  <a:schemeClr val="tx1"/>
                </a:solidFill>
              </a:rPr>
              <a:t>kan </a:t>
            </a:r>
            <a:r xmlns:a="http://schemas.openxmlformats.org/drawingml/2006/main">
              <a:rPr lang="no" dirty="0" err="1">
                <a:solidFill>
                  <a:schemeClr val="tx1"/>
                </a:solidFill>
              </a:rPr>
              <a:t>oppnås</a:t>
            </a:r>
            <a:r xmlns:a="http://schemas.openxmlformats.org/drawingml/2006/main">
              <a:rPr lang="no" dirty="0">
                <a:solidFill>
                  <a:schemeClr val="tx1"/>
                </a:solidFill>
              </a:rPr>
              <a:t> </a:t>
            </a:r>
            <a:r xmlns:a="http://schemas.openxmlformats.org/drawingml/2006/main">
              <a:rPr lang="no" dirty="0" err="1">
                <a:solidFill>
                  <a:schemeClr val="tx1"/>
                </a:solidFill>
              </a:rPr>
              <a:t>gjennom</a:t>
            </a:r>
            <a:r xmlns:a="http://schemas.openxmlformats.org/drawingml/2006/main">
              <a:rPr lang="no" dirty="0">
                <a:solidFill>
                  <a:schemeClr val="tx1"/>
                </a:solidFill>
              </a:rPr>
              <a:t> </a:t>
            </a:r>
            <a:r xmlns:a="http://schemas.openxmlformats.org/drawingml/2006/main">
              <a:rPr lang="no" dirty="0" err="1">
                <a:solidFill>
                  <a:schemeClr val="tx1"/>
                </a:solidFill>
              </a:rPr>
              <a:t>de</a:t>
            </a:r>
            <a:r xmlns:a="http://schemas.openxmlformats.org/drawingml/2006/main">
              <a:rPr lang="no" dirty="0">
                <a:solidFill>
                  <a:schemeClr val="tx1"/>
                </a:solidFill>
              </a:rPr>
              <a:t> </a:t>
            </a:r>
            <a:r xmlns:a="http://schemas.openxmlformats.org/drawingml/2006/main">
              <a:rPr lang="no" dirty="0" err="1">
                <a:solidFill>
                  <a:schemeClr val="tx1"/>
                </a:solidFill>
              </a:rPr>
              <a:t>optimalisering </a:t>
            </a:r>
            <a:r xmlns:a="http://schemas.openxmlformats.org/drawingml/2006/main">
              <a:rPr lang="no" dirty="0">
                <a:solidFill>
                  <a:schemeClr val="tx1"/>
                </a:solidFill>
              </a:rPr>
              <a:t>av </a:t>
            </a:r>
            <a:r xmlns:a="http://schemas.openxmlformats.org/drawingml/2006/main">
              <a:rPr lang="no" dirty="0" err="1">
                <a:solidFill>
                  <a:schemeClr val="tx1"/>
                </a:solidFill>
              </a:rPr>
              <a:t>digitalt</a:t>
            </a:r>
            <a:r xmlns:a="http://schemas.openxmlformats.org/drawingml/2006/main">
              <a:rPr lang="no" dirty="0">
                <a:solidFill>
                  <a:schemeClr val="tx1"/>
                </a:solidFill>
              </a:rPr>
              <a:t> </a:t>
            </a:r>
            <a:r xmlns:a="http://schemas.openxmlformats.org/drawingml/2006/main">
              <a:rPr lang="no" dirty="0" err="1">
                <a:solidFill>
                  <a:schemeClr val="tx1"/>
                </a:solidFill>
              </a:rPr>
              <a:t>media </a:t>
            </a:r>
            <a:r xmlns:a="http://schemas.openxmlformats.org/drawingml/2006/main">
              <a:rPr lang="no" dirty="0">
                <a:solidFill>
                  <a:schemeClr val="tx1"/>
                </a:solidFill>
              </a:rPr>
              <a:t>, programvare </a:t>
            </a:r>
            <a:r xmlns:a="http://schemas.openxmlformats.org/drawingml/2006/main">
              <a:rPr lang="no" dirty="0" err="1">
                <a:solidFill>
                  <a:schemeClr val="tx1"/>
                </a:solidFill>
              </a:rPr>
              <a:t>og </a:t>
            </a:r>
            <a:r xmlns:a="http://schemas.openxmlformats.org/drawingml/2006/main">
              <a:rPr lang="no" dirty="0">
                <a:solidFill>
                  <a:schemeClr val="tx1"/>
                </a:solidFill>
              </a:rPr>
              <a:t>mobilapper </a:t>
            </a:r>
            <a:r xmlns:a="http://schemas.openxmlformats.org/drawingml/2006/main">
              <a:rPr lang="no" dirty="0" err="1">
                <a:solidFill>
                  <a:schemeClr val="tx1"/>
                </a:solidFill>
              </a:rPr>
              <a:t>, </a:t>
            </a:r>
            <a:r xmlns:a="http://schemas.openxmlformats.org/drawingml/2006/main">
              <a:rPr lang="no" dirty="0">
                <a:solidFill>
                  <a:schemeClr val="tx1"/>
                </a:solidFill>
              </a:rPr>
              <a:t>men </a:t>
            </a:r>
            <a:r xmlns:a="http://schemas.openxmlformats.org/drawingml/2006/main">
              <a:rPr lang="no" dirty="0" err="1">
                <a:solidFill>
                  <a:schemeClr val="tx1"/>
                </a:solidFill>
              </a:rPr>
              <a:t>også</a:t>
            </a:r>
            <a:r xmlns:a="http://schemas.openxmlformats.org/drawingml/2006/main">
              <a:rPr lang="no" dirty="0">
                <a:solidFill>
                  <a:schemeClr val="tx1"/>
                </a:solidFill>
              </a:rPr>
              <a:t> </a:t>
            </a:r>
            <a:r xmlns:a="http://schemas.openxmlformats.org/drawingml/2006/main">
              <a:rPr lang="no" dirty="0" err="1">
                <a:solidFill>
                  <a:schemeClr val="tx1"/>
                </a:solidFill>
              </a:rPr>
              <a:t>gjennom </a:t>
            </a:r>
            <a:r xmlns:a="http://schemas.openxmlformats.org/drawingml/2006/main">
              <a:rPr lang="no" dirty="0">
                <a:solidFill>
                  <a:schemeClr val="tx1"/>
                </a:solidFill>
              </a:rPr>
              <a:t>maskinvareløsninger </a:t>
            </a:r>
            <a:r xmlns:a="http://schemas.openxmlformats.org/drawingml/2006/main">
              <a:rPr lang="no" dirty="0">
                <a:solidFill>
                  <a:schemeClr val="tx1"/>
                </a:solidFill>
              </a:rPr>
              <a:t>. </a:t>
            </a:r>
            <a:r xmlns:a="http://schemas.openxmlformats.org/drawingml/2006/main">
              <a:rPr lang="no" dirty="0" err="1">
                <a:solidFill>
                  <a:schemeClr val="tx1"/>
                </a:solidFill>
              </a:rPr>
              <a:t>_ </a:t>
            </a:r>
            <a:r xmlns:a="http://schemas.openxmlformats.org/drawingml/2006/main">
              <a:rPr lang="no" dirty="0" err="1">
                <a:solidFill>
                  <a:schemeClr val="tx1"/>
                </a:solidFill>
              </a:rPr>
              <a:t>Til</a:t>
            </a:r>
            <a:r xmlns:a="http://schemas.openxmlformats.org/drawingml/2006/main">
              <a:rPr lang="no" dirty="0">
                <a:solidFill>
                  <a:schemeClr val="tx1"/>
                </a:solidFill>
              </a:rPr>
              <a:t> </a:t>
            </a:r>
            <a:r xmlns:a="http://schemas.openxmlformats.org/drawingml/2006/main">
              <a:rPr lang="no" dirty="0" err="1">
                <a:solidFill>
                  <a:schemeClr val="tx1"/>
                </a:solidFill>
              </a:rPr>
              <a:t>eksempel </a:t>
            </a:r>
            <a:r xmlns:a="http://schemas.openxmlformats.org/drawingml/2006/main">
              <a:rPr lang="no" dirty="0">
                <a:solidFill>
                  <a:schemeClr val="tx1"/>
                </a:solidFill>
              </a:rPr>
              <a:t>, </a:t>
            </a:r>
            <a:r xmlns:a="http://schemas.openxmlformats.org/drawingml/2006/main" xmlns:r="http://schemas.openxmlformats.org/officeDocument/2006/relationships">
              <a:rPr lang="no" u="sng" dirty="0" err="1">
                <a:solidFill>
                  <a:schemeClr val="tx1"/>
                </a:solidFill>
                <a:hlinkClick r:id="rId2"/>
              </a:rPr>
              <a:t>datamaskin</a:t>
            </a:r>
            <a:r xmlns:a="http://schemas.openxmlformats.org/drawingml/2006/main" xmlns:r="http://schemas.openxmlformats.org/officeDocument/2006/relationships">
              <a:rPr lang="no" u="sng" dirty="0">
                <a:solidFill>
                  <a:schemeClr val="tx1"/>
                </a:solidFill>
                <a:hlinkClick r:id="rId2"/>
              </a:rPr>
              <a:t> </a:t>
            </a:r>
            <a:r xmlns:a="http://schemas.openxmlformats.org/drawingml/2006/main" xmlns:r="http://schemas.openxmlformats.org/officeDocument/2006/relationships">
              <a:rPr lang="no" u="sng" dirty="0" err="1">
                <a:solidFill>
                  <a:schemeClr val="tx1"/>
                </a:solidFill>
                <a:hlinkClick r:id="rId2"/>
              </a:rPr>
              <a:t>monitorer</a:t>
            </a:r>
            <a:r xmlns:a="http://schemas.openxmlformats.org/drawingml/2006/main" xmlns:r="http://schemas.openxmlformats.org/officeDocument/2006/relationships">
              <a:rPr lang="no" u="sng" dirty="0">
                <a:solidFill>
                  <a:schemeClr val="tx1"/>
                </a:solidFill>
                <a:hlinkClick r:id="rId2"/>
              </a:rPr>
              <a:t> </a:t>
            </a:r>
            <a:r xmlns:a="http://schemas.openxmlformats.org/drawingml/2006/main" xmlns:r="http://schemas.openxmlformats.org/officeDocument/2006/relationships">
              <a:rPr lang="no" u="sng" dirty="0" err="1">
                <a:solidFill>
                  <a:schemeClr val="tx1"/>
                </a:solidFill>
                <a:hlinkClick r:id="rId2"/>
              </a:rPr>
              <a:t>kan</a:t>
            </a:r>
            <a:r xmlns:a="http://schemas.openxmlformats.org/drawingml/2006/main" xmlns:r="http://schemas.openxmlformats.org/officeDocument/2006/relationships">
              <a:rPr lang="no" u="sng" dirty="0">
                <a:solidFill>
                  <a:schemeClr val="tx1"/>
                </a:solidFill>
                <a:hlinkClick r:id="rId2"/>
              </a:rPr>
              <a:t> </a:t>
            </a:r>
            <a:r xmlns:a="http://schemas.openxmlformats.org/drawingml/2006/main" xmlns:r="http://schemas.openxmlformats.org/officeDocument/2006/relationships">
              <a:rPr lang="no" u="sng" dirty="0" err="1">
                <a:solidFill>
                  <a:schemeClr val="tx1"/>
                </a:solidFill>
                <a:hlinkClick r:id="rId2"/>
              </a:rPr>
              <a:t>inkluderer </a:t>
            </a:r>
            <a:r xmlns:a="http://schemas.openxmlformats.org/drawingml/2006/main" xmlns:r="http://schemas.openxmlformats.org/officeDocument/2006/relationships">
              <a:rPr lang="no" u="sng" dirty="0">
                <a:solidFill>
                  <a:schemeClr val="tx1"/>
                </a:solidFill>
                <a:hlinkClick r:id="rId2"/>
              </a:rPr>
              <a:t>en </a:t>
            </a:r>
            <a:r xmlns:a="http://schemas.openxmlformats.org/drawingml/2006/main" xmlns:r="http://schemas.openxmlformats.org/officeDocument/2006/relationships">
              <a:rPr lang="no" u="sng" dirty="0" err="1">
                <a:solidFill>
                  <a:schemeClr val="tx1"/>
                </a:solidFill>
                <a:hlinkClick r:id="rId2"/>
              </a:rPr>
              <a:t>fargeblind</a:t>
            </a:r>
            <a:r xmlns:a="http://schemas.openxmlformats.org/drawingml/2006/main" xmlns:r="http://schemas.openxmlformats.org/officeDocument/2006/relationships">
              <a:rPr lang="no" u="sng" dirty="0">
                <a:solidFill>
                  <a:schemeClr val="tx1"/>
                </a:solidFill>
                <a:hlinkClick r:id="rId2"/>
              </a:rPr>
              <a:t> </a:t>
            </a:r>
            <a:r xmlns:a="http://schemas.openxmlformats.org/drawingml/2006/main" xmlns:r="http://schemas.openxmlformats.org/officeDocument/2006/relationships">
              <a:rPr lang="no" u="sng" dirty="0" err="1">
                <a:solidFill>
                  <a:schemeClr val="tx1"/>
                </a:solidFill>
                <a:hlinkClick r:id="rId2"/>
              </a:rPr>
              <a:t>modus </a:t>
            </a:r>
            <a:r xmlns:a="http://schemas.openxmlformats.org/drawingml/2006/main">
              <a:rPr lang="no" dirty="0">
                <a:solidFill>
                  <a:schemeClr val="tx1"/>
                </a:solidFill>
              </a:rPr>
              <a:t>, </a:t>
            </a:r>
            <a:r xmlns:a="http://schemas.openxmlformats.org/drawingml/2006/main">
              <a:rPr lang="no" dirty="0" err="1">
                <a:solidFill>
                  <a:schemeClr val="tx1"/>
                </a:solidFill>
              </a:rPr>
              <a:t>som</a:t>
            </a:r>
            <a:r xmlns:a="http://schemas.openxmlformats.org/drawingml/2006/main">
              <a:rPr lang="no" dirty="0">
                <a:solidFill>
                  <a:schemeClr val="tx1"/>
                </a:solidFill>
              </a:rPr>
              <a:t> </a:t>
            </a:r>
            <a:r xmlns:a="http://schemas.openxmlformats.org/drawingml/2006/main">
              <a:rPr lang="no" dirty="0" err="1">
                <a:solidFill>
                  <a:schemeClr val="tx1"/>
                </a:solidFill>
              </a:rPr>
              <a:t>hjelper</a:t>
            </a:r>
            <a:r xmlns:a="http://schemas.openxmlformats.org/drawingml/2006/main">
              <a:rPr lang="no" dirty="0">
                <a:solidFill>
                  <a:schemeClr val="tx1"/>
                </a:solidFill>
              </a:rPr>
              <a:t> </a:t>
            </a:r>
            <a:r xmlns:a="http://schemas.openxmlformats.org/drawingml/2006/main">
              <a:rPr lang="no" dirty="0" err="1">
                <a:solidFill>
                  <a:schemeClr val="tx1"/>
                </a:solidFill>
              </a:rPr>
              <a:t>visuelt</a:t>
            </a:r>
            <a:r xmlns:a="http://schemas.openxmlformats.org/drawingml/2006/main">
              <a:rPr lang="no" dirty="0">
                <a:solidFill>
                  <a:schemeClr val="tx1"/>
                </a:solidFill>
              </a:rPr>
              <a:t> </a:t>
            </a:r>
            <a:r xmlns:a="http://schemas.openxmlformats.org/drawingml/2006/main">
              <a:rPr lang="no" dirty="0" err="1">
                <a:solidFill>
                  <a:schemeClr val="tx1"/>
                </a:solidFill>
              </a:rPr>
              <a:t>hemmet</a:t>
            </a:r>
            <a:r xmlns:a="http://schemas.openxmlformats.org/drawingml/2006/main">
              <a:rPr lang="no" dirty="0">
                <a:solidFill>
                  <a:schemeClr val="tx1"/>
                </a:solidFill>
              </a:rPr>
              <a:t> </a:t>
            </a:r>
            <a:r xmlns:a="http://schemas.openxmlformats.org/drawingml/2006/main">
              <a:rPr lang="no" dirty="0" err="1">
                <a:solidFill>
                  <a:schemeClr val="tx1"/>
                </a:solidFill>
              </a:rPr>
              <a:t>brukere</a:t>
            </a:r>
            <a:r xmlns:a="http://schemas.openxmlformats.org/drawingml/2006/main">
              <a:rPr lang="no" dirty="0">
                <a:solidFill>
                  <a:schemeClr val="tx1"/>
                </a:solidFill>
              </a:rPr>
              <a:t> </a:t>
            </a:r>
            <a:r xmlns:a="http://schemas.openxmlformats.org/drawingml/2006/main">
              <a:rPr lang="no" dirty="0" err="1">
                <a:solidFill>
                  <a:schemeClr val="tx1"/>
                </a:solidFill>
              </a:rPr>
              <a:t>differensiere</a:t>
            </a:r>
            <a:r xmlns:a="http://schemas.openxmlformats.org/drawingml/2006/main">
              <a:rPr lang="no" dirty="0">
                <a:solidFill>
                  <a:schemeClr val="tx1"/>
                </a:solidFill>
              </a:rPr>
              <a:t> </a:t>
            </a:r>
            <a:r xmlns:a="http://schemas.openxmlformats.org/drawingml/2006/main">
              <a:rPr lang="no" dirty="0" err="1">
                <a:solidFill>
                  <a:schemeClr val="tx1"/>
                </a:solidFill>
              </a:rPr>
              <a:t>mellom</a:t>
            </a:r>
            <a:r xmlns:a="http://schemas.openxmlformats.org/drawingml/2006/main">
              <a:rPr lang="no" dirty="0">
                <a:solidFill>
                  <a:schemeClr val="tx1"/>
                </a:solidFill>
              </a:rPr>
              <a:t> </a:t>
            </a:r>
            <a:r xmlns:a="http://schemas.openxmlformats.org/drawingml/2006/main">
              <a:rPr lang="no" dirty="0" err="1">
                <a:solidFill>
                  <a:schemeClr val="tx1"/>
                </a:solidFill>
              </a:rPr>
              <a:t>farger </a:t>
            </a:r>
            <a:r xmlns:a="http://schemas.openxmlformats.org/drawingml/2006/main">
              <a:rPr lang="no" dirty="0">
                <a:solidFill>
                  <a:schemeClr val="tx1"/>
                </a:solidFill>
              </a:rPr>
              <a:t>. </a:t>
            </a:r>
            <a:r xmlns:a="http://schemas.openxmlformats.org/drawingml/2006/main">
              <a:rPr lang="no" dirty="0" err="1">
                <a:solidFill>
                  <a:schemeClr val="tx1"/>
                </a:solidFill>
              </a:rPr>
              <a:t>I </a:t>
            </a:r>
            <a:r xmlns:a="http://schemas.openxmlformats.org/drawingml/2006/main">
              <a:rPr lang="no" dirty="0" err="1">
                <a:solidFill>
                  <a:schemeClr val="tx1"/>
                </a:solidFill>
              </a:rPr>
              <a:t>tillegg </a:t>
            </a:r>
            <a:r xmlns:a="http://schemas.openxmlformats.org/drawingml/2006/main">
              <a:rPr lang="no" dirty="0">
                <a:solidFill>
                  <a:schemeClr val="tx1"/>
                </a:solidFill>
              </a:rPr>
              <a:t>lytter</a:t>
            </a:r>
            <a:r xmlns:a="http://schemas.openxmlformats.org/drawingml/2006/main">
              <a:rPr lang="no" dirty="0">
                <a:solidFill>
                  <a:schemeClr val="tx1"/>
                </a:solidFill>
              </a:rPr>
              <a:t> </a:t>
            </a:r>
            <a:r xmlns:a="http://schemas.openxmlformats.org/drawingml/2006/main">
              <a:rPr lang="no" dirty="0" err="1">
                <a:solidFill>
                  <a:schemeClr val="tx1"/>
                </a:solidFill>
              </a:rPr>
              <a:t>til</a:t>
            </a:r>
            <a:r xmlns:a="http://schemas.openxmlformats.org/drawingml/2006/main">
              <a:rPr lang="no" dirty="0">
                <a:solidFill>
                  <a:schemeClr val="tx1"/>
                </a:solidFill>
              </a:rPr>
              <a:t> </a:t>
            </a:r>
            <a:r xmlns:a="http://schemas.openxmlformats.org/drawingml/2006/main">
              <a:rPr lang="no" dirty="0" err="1">
                <a:solidFill>
                  <a:schemeClr val="tx1"/>
                </a:solidFill>
              </a:rPr>
              <a:t>lyd</a:t>
            </a:r>
            <a:r xmlns:a="http://schemas.openxmlformats.org/drawingml/2006/main">
              <a:rPr lang="no" dirty="0">
                <a:solidFill>
                  <a:schemeClr val="tx1"/>
                </a:solidFill>
              </a:rPr>
              <a:t> </a:t>
            </a:r>
            <a:r xmlns:a="http://schemas.openxmlformats.org/drawingml/2006/main">
              <a:rPr lang="no" dirty="0" err="1">
                <a:solidFill>
                  <a:schemeClr val="tx1"/>
                </a:solidFill>
              </a:rPr>
              <a:t>beskrivelser </a:t>
            </a:r>
            <a:r xmlns:a="http://schemas.openxmlformats.org/drawingml/2006/main">
              <a:rPr lang="no" dirty="0">
                <a:solidFill>
                  <a:schemeClr val="tx1"/>
                </a:solidFill>
              </a:rPr>
              <a:t>på </a:t>
            </a:r>
            <a:r xmlns:a="http://schemas.openxmlformats.org/drawingml/2006/main">
              <a:rPr lang="no" dirty="0" err="1">
                <a:solidFill>
                  <a:schemeClr val="tx1"/>
                </a:solidFill>
              </a:rPr>
              <a:t>_</a:t>
            </a:r>
            <a:r xmlns:a="http://schemas.openxmlformats.org/drawingml/2006/main">
              <a:rPr lang="no" dirty="0">
                <a:solidFill>
                  <a:schemeClr val="tx1"/>
                </a:solidFill>
              </a:rPr>
              <a:t> </a:t>
            </a:r>
            <a:r xmlns:a="http://schemas.openxmlformats.org/drawingml/2006/main">
              <a:rPr lang="no" dirty="0" err="1">
                <a:solidFill>
                  <a:schemeClr val="tx1"/>
                </a:solidFill>
              </a:rPr>
              <a:t>hodetelefoner</a:t>
            </a:r>
            <a:r xmlns:a="http://schemas.openxmlformats.org/drawingml/2006/main">
              <a:rPr lang="no" dirty="0">
                <a:solidFill>
                  <a:schemeClr val="tx1"/>
                </a:solidFill>
              </a:rPr>
              <a:t> </a:t>
            </a:r>
            <a:r xmlns:a="http://schemas.openxmlformats.org/drawingml/2006/main">
              <a:rPr lang="no" dirty="0" err="1">
                <a:solidFill>
                  <a:schemeClr val="tx1"/>
                </a:solidFill>
              </a:rPr>
              <a:t>forsterker</a:t>
            </a:r>
            <a:r xmlns:a="http://schemas.openxmlformats.org/drawingml/2006/main">
              <a:rPr lang="no" dirty="0">
                <a:solidFill>
                  <a:schemeClr val="tx1"/>
                </a:solidFill>
              </a:rPr>
              <a:t> </a:t>
            </a:r>
            <a:r xmlns:a="http://schemas.openxmlformats.org/drawingml/2006/main">
              <a:rPr lang="no" dirty="0" err="1">
                <a:solidFill>
                  <a:schemeClr val="tx1"/>
                </a:solidFill>
              </a:rPr>
              <a:t>de</a:t>
            </a:r>
            <a:r xmlns:a="http://schemas.openxmlformats.org/drawingml/2006/main">
              <a:rPr lang="no" dirty="0">
                <a:solidFill>
                  <a:schemeClr val="tx1"/>
                </a:solidFill>
              </a:rPr>
              <a:t> </a:t>
            </a:r>
            <a:r xmlns:a="http://schemas.openxmlformats.org/drawingml/2006/main">
              <a:rPr lang="no" dirty="0" err="1">
                <a:solidFill>
                  <a:schemeClr val="tx1"/>
                </a:solidFill>
              </a:rPr>
              <a:t>læring</a:t>
            </a:r>
            <a:r xmlns:a="http://schemas.openxmlformats.org/drawingml/2006/main">
              <a:rPr lang="no" dirty="0">
                <a:solidFill>
                  <a:schemeClr val="tx1"/>
                </a:solidFill>
              </a:rPr>
              <a:t> </a:t>
            </a:r>
            <a:r xmlns:a="http://schemas.openxmlformats.org/drawingml/2006/main">
              <a:rPr lang="no" dirty="0" err="1">
                <a:solidFill>
                  <a:schemeClr val="tx1"/>
                </a:solidFill>
              </a:rPr>
              <a:t>erfaring</a:t>
            </a:r>
            <a:r xmlns:a="http://schemas.openxmlformats.org/drawingml/2006/main">
              <a:rPr lang="no" dirty="0">
                <a:solidFill>
                  <a:schemeClr val="tx1"/>
                </a:solidFill>
              </a:rPr>
              <a:t> </a:t>
            </a:r>
            <a:r xmlns:a="http://schemas.openxmlformats.org/drawingml/2006/main">
              <a:rPr lang="no" dirty="0" err="1">
                <a:solidFill>
                  <a:schemeClr val="tx1"/>
                </a:solidFill>
              </a:rPr>
              <a:t>uten</a:t>
            </a:r>
            <a:r xmlns:a="http://schemas.openxmlformats.org/drawingml/2006/main">
              <a:rPr lang="no" dirty="0">
                <a:solidFill>
                  <a:schemeClr val="tx1"/>
                </a:solidFill>
              </a:rPr>
              <a:t> </a:t>
            </a:r>
            <a:r xmlns:a="http://schemas.openxmlformats.org/drawingml/2006/main">
              <a:rPr lang="no" dirty="0" err="1">
                <a:solidFill>
                  <a:schemeClr val="tx1"/>
                </a:solidFill>
              </a:rPr>
              <a:t>distraherende</a:t>
            </a:r>
            <a:r xmlns:a="http://schemas.openxmlformats.org/drawingml/2006/main">
              <a:rPr lang="no" dirty="0">
                <a:solidFill>
                  <a:schemeClr val="tx1"/>
                </a:solidFill>
              </a:rPr>
              <a:t> </a:t>
            </a:r>
            <a:r xmlns:a="http://schemas.openxmlformats.org/drawingml/2006/main">
              <a:rPr lang="no" dirty="0" err="1">
                <a:solidFill>
                  <a:schemeClr val="tx1"/>
                </a:solidFill>
              </a:rPr>
              <a:t>annen</a:t>
            </a:r>
            <a:r xmlns:a="http://schemas.openxmlformats.org/drawingml/2006/main">
              <a:rPr lang="no" dirty="0">
                <a:solidFill>
                  <a:schemeClr val="tx1"/>
                </a:solidFill>
              </a:rPr>
              <a:t> </a:t>
            </a:r>
            <a:r xmlns:a="http://schemas.openxmlformats.org/drawingml/2006/main">
              <a:rPr lang="no" dirty="0" err="1">
                <a:solidFill>
                  <a:schemeClr val="tx1"/>
                </a:solidFill>
              </a:rPr>
              <a:t>studenter </a:t>
            </a:r>
            <a:r xmlns:a="http://schemas.openxmlformats.org/drawingml/2006/main">
              <a:rPr lang="no" dirty="0">
                <a:solidFill>
                  <a:schemeClr val="tx1"/>
                </a:solidFill>
              </a:rPr>
              <a:t>.</a:t>
            </a:r>
            <a:endParaRPr xmlns:a="http://schemas.openxmlformats.org/drawingml/2006/main" lang="tr-TR" dirty="0" smtClean="0">
              <a:solidFill>
                <a:schemeClr val="tx1"/>
              </a:solidFill>
            </a:endParaRPr>
          </a:p>
          <a:p>
            <a:r xmlns:a="http://schemas.openxmlformats.org/drawingml/2006/main">
              <a:rPr lang="no" dirty="0" err="1" smtClean="0">
                <a:solidFill>
                  <a:schemeClr val="tx1"/>
                </a:solidFill>
              </a:rPr>
              <a:t>Digital</a:t>
            </a:r>
            <a:r xmlns:a="http://schemas.openxmlformats.org/drawingml/2006/main">
              <a:rPr lang="no" dirty="0" smtClean="0">
                <a:solidFill>
                  <a:schemeClr val="tx1"/>
                </a:solidFill>
              </a:rPr>
              <a:t> </a:t>
            </a:r>
            <a:r xmlns:a="http://schemas.openxmlformats.org/drawingml/2006/main">
              <a:rPr lang="no" dirty="0" err="1">
                <a:solidFill>
                  <a:schemeClr val="tx1"/>
                </a:solidFill>
              </a:rPr>
              <a:t>tilgjengelighet </a:t>
            </a:r>
            <a:r xmlns:a="http://schemas.openxmlformats.org/drawingml/2006/main">
              <a:rPr lang="no" dirty="0">
                <a:solidFill>
                  <a:schemeClr val="tx1"/>
                </a:solidFill>
              </a:rPr>
              <a:t>er </a:t>
            </a:r>
            <a:r xmlns:a="http://schemas.openxmlformats.org/drawingml/2006/main">
              <a:rPr lang="no" dirty="0" err="1">
                <a:solidFill>
                  <a:schemeClr val="tx1"/>
                </a:solidFill>
              </a:rPr>
              <a:t>bekymret</a:t>
            </a:r>
            <a:r xmlns:a="http://schemas.openxmlformats.org/drawingml/2006/main">
              <a:rPr lang="no" dirty="0">
                <a:solidFill>
                  <a:schemeClr val="tx1"/>
                </a:solidFill>
              </a:rPr>
              <a:t> </a:t>
            </a:r>
            <a:r xmlns:a="http://schemas.openxmlformats.org/drawingml/2006/main">
              <a:rPr lang="no" dirty="0" err="1">
                <a:solidFill>
                  <a:schemeClr val="tx1"/>
                </a:solidFill>
              </a:rPr>
              <a:t>med</a:t>
            </a:r>
            <a:r xmlns:a="http://schemas.openxmlformats.org/drawingml/2006/main">
              <a:rPr lang="no" dirty="0">
                <a:solidFill>
                  <a:schemeClr val="tx1"/>
                </a:solidFill>
              </a:rPr>
              <a:t> </a:t>
            </a:r>
            <a:r xmlns:a="http://schemas.openxmlformats.org/drawingml/2006/main">
              <a:rPr lang="no" dirty="0" err="1">
                <a:solidFill>
                  <a:schemeClr val="tx1"/>
                </a:solidFill>
              </a:rPr>
              <a:t>rettferdighet</a:t>
            </a:r>
            <a:r xmlns:a="http://schemas.openxmlformats.org/drawingml/2006/main">
              <a:rPr lang="no" dirty="0">
                <a:solidFill>
                  <a:schemeClr val="tx1"/>
                </a:solidFill>
              </a:rPr>
              <a:t> </a:t>
            </a:r>
            <a:r xmlns:a="http://schemas.openxmlformats.org/drawingml/2006/main">
              <a:rPr lang="no" dirty="0" err="1">
                <a:solidFill>
                  <a:schemeClr val="tx1"/>
                </a:solidFill>
              </a:rPr>
              <a:t>og</a:t>
            </a:r>
            <a:r xmlns:a="http://schemas.openxmlformats.org/drawingml/2006/main">
              <a:rPr lang="no" dirty="0">
                <a:solidFill>
                  <a:schemeClr val="tx1"/>
                </a:solidFill>
              </a:rPr>
              <a:t> </a:t>
            </a:r>
            <a:r xmlns:a="http://schemas.openxmlformats.org/drawingml/2006/main">
              <a:rPr lang="no" dirty="0" err="1">
                <a:solidFill>
                  <a:schemeClr val="tx1"/>
                </a:solidFill>
              </a:rPr>
              <a:t>inklusive</a:t>
            </a:r>
            <a:r xmlns:a="http://schemas.openxmlformats.org/drawingml/2006/main">
              <a:rPr lang="no" dirty="0">
                <a:solidFill>
                  <a:schemeClr val="tx1"/>
                </a:solidFill>
              </a:rPr>
              <a:t> </a:t>
            </a:r>
            <a:r xmlns:a="http://schemas.openxmlformats.org/drawingml/2006/main">
              <a:rPr lang="no" dirty="0" err="1">
                <a:solidFill>
                  <a:schemeClr val="tx1"/>
                </a:solidFill>
              </a:rPr>
              <a:t>utdanning </a:t>
            </a:r>
            <a:r xmlns:a="http://schemas.openxmlformats.org/drawingml/2006/main">
              <a:rPr lang="no" dirty="0">
                <a:solidFill>
                  <a:schemeClr val="tx1"/>
                </a:solidFill>
              </a:rPr>
              <a:t>. </a:t>
            </a:r>
            <a:r xmlns:a="http://schemas.openxmlformats.org/drawingml/2006/main">
              <a:rPr lang="no" dirty="0" err="1">
                <a:solidFill>
                  <a:schemeClr val="tx1"/>
                </a:solidFill>
              </a:rPr>
              <a:t>Ikke </a:t>
            </a:r>
            <a:r xmlns:a="http://schemas.openxmlformats.org/drawingml/2006/main">
              <a:rPr lang="no" dirty="0" err="1">
                <a:solidFill>
                  <a:schemeClr val="tx1"/>
                </a:solidFill>
              </a:rPr>
              <a:t>desto </a:t>
            </a:r>
            <a:r xmlns:a="http://schemas.openxmlformats.org/drawingml/2006/main">
              <a:rPr lang="no" dirty="0">
                <a:solidFill>
                  <a:schemeClr val="tx1"/>
                </a:solidFill>
              </a:rPr>
              <a:t>mindre</a:t>
            </a:r>
            <a:r xmlns:a="http://schemas.openxmlformats.org/drawingml/2006/main">
              <a:rPr lang="no" dirty="0">
                <a:solidFill>
                  <a:schemeClr val="tx1"/>
                </a:solidFill>
              </a:rPr>
              <a:t> </a:t>
            </a:r>
            <a:r xmlns:a="http://schemas.openxmlformats.org/drawingml/2006/main">
              <a:rPr lang="no" dirty="0" err="1">
                <a:solidFill>
                  <a:schemeClr val="tx1"/>
                </a:solidFill>
              </a:rPr>
              <a:t>seksjoner</a:t>
            </a:r>
            <a:r xmlns:a="http://schemas.openxmlformats.org/drawingml/2006/main">
              <a:rPr lang="no" dirty="0">
                <a:solidFill>
                  <a:schemeClr val="tx1"/>
                </a:solidFill>
              </a:rPr>
              <a:t> </a:t>
            </a:r>
            <a:r xmlns:a="http://schemas.openxmlformats.org/drawingml/2006/main">
              <a:rPr lang="no" dirty="0" err="1">
                <a:solidFill>
                  <a:schemeClr val="tx1"/>
                </a:solidFill>
              </a:rPr>
              <a:t>under</a:t>
            </a:r>
            <a:r xmlns:a="http://schemas.openxmlformats.org/drawingml/2006/main">
              <a:rPr lang="no" dirty="0">
                <a:solidFill>
                  <a:schemeClr val="tx1"/>
                </a:solidFill>
              </a:rPr>
              <a:t> </a:t>
            </a:r>
            <a:r xmlns:a="http://schemas.openxmlformats.org/drawingml/2006/main">
              <a:rPr lang="no" dirty="0" err="1">
                <a:solidFill>
                  <a:schemeClr val="tx1"/>
                </a:solidFill>
              </a:rPr>
              <a:t>vil</a:t>
            </a:r>
            <a:r xmlns:a="http://schemas.openxmlformats.org/drawingml/2006/main">
              <a:rPr lang="no" dirty="0">
                <a:solidFill>
                  <a:schemeClr val="tx1"/>
                </a:solidFill>
              </a:rPr>
              <a:t> </a:t>
            </a:r>
            <a:r xmlns:a="http://schemas.openxmlformats.org/drawingml/2006/main">
              <a:rPr lang="no" dirty="0" err="1">
                <a:solidFill>
                  <a:schemeClr val="tx1"/>
                </a:solidFill>
              </a:rPr>
              <a:t>utforske</a:t>
            </a:r>
            <a:r xmlns:a="http://schemas.openxmlformats.org/drawingml/2006/main">
              <a:rPr lang="no" dirty="0">
                <a:solidFill>
                  <a:schemeClr val="tx1"/>
                </a:solidFill>
              </a:rPr>
              <a:t> </a:t>
            </a:r>
            <a:r xmlns:a="http://schemas.openxmlformats.org/drawingml/2006/main">
              <a:rPr lang="no" dirty="0" err="1">
                <a:solidFill>
                  <a:schemeClr val="tx1"/>
                </a:solidFill>
              </a:rPr>
              <a:t>noen </a:t>
            </a:r>
            <a:r xmlns:a="http://schemas.openxmlformats.org/drawingml/2006/main">
              <a:rPr lang="no" dirty="0">
                <a:solidFill>
                  <a:schemeClr val="tx1"/>
                </a:solidFill>
              </a:rPr>
              <a:t>av </a:t>
            </a:r>
            <a:r xmlns:a="http://schemas.openxmlformats.org/drawingml/2006/main">
              <a:rPr lang="no" dirty="0" err="1">
                <a:solidFill>
                  <a:schemeClr val="tx1"/>
                </a:solidFill>
              </a:rPr>
              <a:t>_</a:t>
            </a:r>
            <a:r xmlns:a="http://schemas.openxmlformats.org/drawingml/2006/main">
              <a:rPr lang="no" dirty="0">
                <a:solidFill>
                  <a:schemeClr val="tx1"/>
                </a:solidFill>
              </a:rPr>
              <a:t> </a:t>
            </a:r>
            <a:r xmlns:a="http://schemas.openxmlformats.org/drawingml/2006/main">
              <a:rPr lang="no" dirty="0" err="1">
                <a:solidFill>
                  <a:schemeClr val="tx1"/>
                </a:solidFill>
              </a:rPr>
              <a:t>spesifikk</a:t>
            </a:r>
            <a:r xmlns:a="http://schemas.openxmlformats.org/drawingml/2006/main">
              <a:rPr lang="no" dirty="0">
                <a:solidFill>
                  <a:schemeClr val="tx1"/>
                </a:solidFill>
              </a:rPr>
              <a:t> </a:t>
            </a:r>
            <a:r xmlns:a="http://schemas.openxmlformats.org/drawingml/2006/main">
              <a:rPr lang="no" dirty="0" err="1">
                <a:solidFill>
                  <a:schemeClr val="tx1"/>
                </a:solidFill>
              </a:rPr>
              <a:t>fordeler</a:t>
            </a:r>
            <a:r xmlns:a="http://schemas.openxmlformats.org/drawingml/2006/main">
              <a:rPr lang="no" dirty="0">
                <a:solidFill>
                  <a:schemeClr val="tx1"/>
                </a:solidFill>
              </a:rPr>
              <a:t> </a:t>
            </a:r>
            <a:r xmlns:a="http://schemas.openxmlformats.org/drawingml/2006/main">
              <a:rPr lang="no" dirty="0" err="1">
                <a:solidFill>
                  <a:schemeClr val="tx1"/>
                </a:solidFill>
              </a:rPr>
              <a:t>assosiert</a:t>
            </a:r>
            <a:r xmlns:a="http://schemas.openxmlformats.org/drawingml/2006/main">
              <a:rPr lang="no" dirty="0">
                <a:solidFill>
                  <a:schemeClr val="tx1"/>
                </a:solidFill>
              </a:rPr>
              <a:t> </a:t>
            </a:r>
            <a:r xmlns:a="http://schemas.openxmlformats.org/drawingml/2006/main">
              <a:rPr lang="no" dirty="0" err="1">
                <a:solidFill>
                  <a:schemeClr val="tx1"/>
                </a:solidFill>
              </a:rPr>
              <a:t>med</a:t>
            </a:r>
            <a:r xmlns:a="http://schemas.openxmlformats.org/drawingml/2006/main">
              <a:rPr lang="no" dirty="0">
                <a:solidFill>
                  <a:schemeClr val="tx1"/>
                </a:solidFill>
              </a:rPr>
              <a:t> </a:t>
            </a:r>
            <a:r xmlns:a="http://schemas.openxmlformats.org/drawingml/2006/main">
              <a:rPr lang="no" dirty="0" err="1">
                <a:solidFill>
                  <a:schemeClr val="tx1"/>
                </a:solidFill>
              </a:rPr>
              <a:t>digital</a:t>
            </a:r>
            <a:r xmlns:a="http://schemas.openxmlformats.org/drawingml/2006/main">
              <a:rPr lang="no" dirty="0">
                <a:solidFill>
                  <a:schemeClr val="tx1"/>
                </a:solidFill>
              </a:rPr>
              <a:t> </a:t>
            </a:r>
            <a:r xmlns:a="http://schemas.openxmlformats.org/drawingml/2006/main">
              <a:rPr lang="no" dirty="0" err="1">
                <a:solidFill>
                  <a:schemeClr val="tx1"/>
                </a:solidFill>
              </a:rPr>
              <a:t>tilgjengelighet</a:t>
            </a:r>
            <a:r xmlns:a="http://schemas.openxmlformats.org/drawingml/2006/main">
              <a:rPr lang="no" dirty="0">
                <a:solidFill>
                  <a:schemeClr val="tx1"/>
                </a:solidFill>
              </a:rPr>
              <a:t> </a:t>
            </a:r>
            <a:r xmlns:a="http://schemas.openxmlformats.org/drawingml/2006/main">
              <a:rPr lang="no" dirty="0" err="1">
                <a:solidFill>
                  <a:schemeClr val="tx1"/>
                </a:solidFill>
              </a:rPr>
              <a:t>suksess </a:t>
            </a:r>
            <a:r xmlns:a="http://schemas.openxmlformats.org/drawingml/2006/main">
              <a:rPr lang="no" dirty="0">
                <a:solidFill>
                  <a:schemeClr val="tx1"/>
                </a:solidFill>
              </a:rPr>
              <a:t>.</a:t>
            </a:r>
          </a:p>
          <a:p>
            <a:pPr marL="0" indent="0">
              <a:buNone/>
            </a:pPr>
            <a:endParaRPr lang="tr-TR" sz="3200" dirty="0"/>
          </a:p>
        </p:txBody>
      </p:sp>
      <p:pic>
        <p:nvPicPr>
          <p:cNvPr id="6" name="Resim 5" descr="https://blog.abledocs.com/wp-content/uploads/2021/12/accessibility-education-uk-f-min.jpeg"/>
          <p:cNvPicPr/>
          <p:nvPr/>
        </p:nvPicPr>
        <p:blipFill>
          <a:blip r:embed="rId3">
            <a:extLst>
              <a:ext uri="{28A0092B-C50C-407E-A947-70E740481C1C}">
                <a14:useLocalDpi xmlns:a14="http://schemas.microsoft.com/office/drawing/2010/main" val="0"/>
              </a:ext>
            </a:extLst>
          </a:blip>
          <a:srcRect/>
          <a:stretch>
            <a:fillRect/>
          </a:stretch>
        </p:blipFill>
        <p:spPr bwMode="auto">
          <a:xfrm>
            <a:off x="5558674" y="3677874"/>
            <a:ext cx="6080760" cy="2667000"/>
          </a:xfrm>
          <a:prstGeom prst="rect">
            <a:avLst/>
          </a:prstGeom>
          <a:noFill/>
          <a:ln>
            <a:noFill/>
          </a:ln>
        </p:spPr>
      </p:pic>
    </p:spTree>
    <p:extLst>
      <p:ext uri="{BB962C8B-B14F-4D97-AF65-F5344CB8AC3E}">
        <p14:creationId xmlns:p14="http://schemas.microsoft.com/office/powerpoint/2010/main" val="3493905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xmlns:a="http://schemas.openxmlformats.org/drawingml/2006/main">
              <a:rPr lang="no" b="1" dirty="0" smtClean="0"/>
              <a:t>s </a:t>
            </a:r>
            <a:r xmlns:a="http://schemas.openxmlformats.org/drawingml/2006/main">
              <a:rPr lang="no" b="1" dirty="0" smtClean="0"/>
              <a:t>student </a:t>
            </a:r>
            <a:r xmlns:a="http://schemas.openxmlformats.org/drawingml/2006/main">
              <a:rPr lang="no" b="1" dirty="0"/>
              <a:t>Engasjement</a:t>
            </a:r>
            <a:endParaRPr xmlns:a="http://schemas.openxmlformats.org/drawingml/2006/main" lang="tr-TR" b="1" dirty="0"/>
          </a:p>
        </p:txBody>
      </p:sp>
      <p:sp>
        <p:nvSpPr>
          <p:cNvPr id="3" name="İçerik Yer Tutucusu 2"/>
          <p:cNvSpPr>
            <a:spLocks noGrp="1"/>
          </p:cNvSpPr>
          <p:nvPr>
            <p:ph idx="1"/>
          </p:nvPr>
        </p:nvSpPr>
        <p:spPr>
          <a:xfrm>
            <a:off x="1251678" y="1625600"/>
            <a:ext cx="10178322" cy="3847592"/>
          </a:xfrm>
        </p:spPr>
        <p:txBody>
          <a:bodyPr/>
          <a:lstStyle/>
          <a:p>
            <a:r xmlns:a="http://schemas.openxmlformats.org/drawingml/2006/main">
              <a:rPr lang="no" sz="1900" dirty="0" err="1">
                <a:solidFill>
                  <a:schemeClr val="tx1"/>
                </a:solidFill>
              </a:rPr>
              <a:t>Hva </a:t>
            </a:r>
            <a:r xmlns:a="http://schemas.openxmlformats.org/drawingml/2006/main">
              <a:rPr lang="no" sz="1900" dirty="0">
                <a:solidFill>
                  <a:schemeClr val="tx1"/>
                </a:solidFill>
              </a:rPr>
              <a:t>er </a:t>
            </a:r>
            <a:r xmlns:a="http://schemas.openxmlformats.org/drawingml/2006/main">
              <a:rPr lang="no" sz="1900" dirty="0" err="1">
                <a:solidFill>
                  <a:schemeClr val="tx1"/>
                </a:solidFill>
              </a:rPr>
              <a:t>digitalt</a:t>
            </a:r>
            <a:r xmlns:a="http://schemas.openxmlformats.org/drawingml/2006/main">
              <a:rPr lang="no" sz="1900" dirty="0">
                <a:solidFill>
                  <a:schemeClr val="tx1"/>
                </a:solidFill>
              </a:rPr>
              <a:t> </a:t>
            </a:r>
            <a:r xmlns:a="http://schemas.openxmlformats.org/drawingml/2006/main">
              <a:rPr lang="no" sz="1900" dirty="0" err="1">
                <a:solidFill>
                  <a:schemeClr val="tx1"/>
                </a:solidFill>
              </a:rPr>
              <a:t>tilgjengelighet</a:t>
            </a:r>
            <a:r xmlns:a="http://schemas.openxmlformats.org/drawingml/2006/main">
              <a:rPr lang="no" sz="1900" dirty="0">
                <a:solidFill>
                  <a:schemeClr val="tx1"/>
                </a:solidFill>
              </a:rPr>
              <a:t> </a:t>
            </a:r>
            <a:r xmlns:a="http://schemas.openxmlformats.org/drawingml/2006/main">
              <a:rPr lang="no" sz="1900" dirty="0" err="1">
                <a:solidFill>
                  <a:schemeClr val="tx1"/>
                </a:solidFill>
              </a:rPr>
              <a:t>til</a:t>
            </a:r>
            <a:r xmlns:a="http://schemas.openxmlformats.org/drawingml/2006/main">
              <a:rPr lang="no" sz="1900" dirty="0">
                <a:solidFill>
                  <a:schemeClr val="tx1"/>
                </a:solidFill>
              </a:rPr>
              <a:t> </a:t>
            </a:r>
            <a:r xmlns:a="http://schemas.openxmlformats.org/drawingml/2006/main" xmlns:r="http://schemas.openxmlformats.org/officeDocument/2006/relationships">
              <a:rPr lang="no" sz="1900" u="sng" dirty="0" err="1">
                <a:solidFill>
                  <a:schemeClr val="tx1"/>
                </a:solidFill>
                <a:hlinkClick r:id="rId2"/>
              </a:rPr>
              <a:t>student</a:t>
            </a:r>
            <a:r xmlns:a="http://schemas.openxmlformats.org/drawingml/2006/main" xmlns:r="http://schemas.openxmlformats.org/officeDocument/2006/relationships">
              <a:rPr lang="no" sz="1900" u="sng" dirty="0">
                <a:solidFill>
                  <a:schemeClr val="tx1"/>
                </a:solidFill>
                <a:hlinkClick r:id="rId2"/>
              </a:rPr>
              <a:t> </a:t>
            </a:r>
            <a:r xmlns:a="http://schemas.openxmlformats.org/drawingml/2006/main" xmlns:r="http://schemas.openxmlformats.org/officeDocument/2006/relationships">
              <a:rPr lang="no" sz="1900" u="sng" dirty="0" err="1">
                <a:solidFill>
                  <a:schemeClr val="tx1"/>
                </a:solidFill>
                <a:hlinkClick r:id="rId2"/>
              </a:rPr>
              <a:t>engasjement </a:t>
            </a:r>
            <a:r xmlns:a="http://schemas.openxmlformats.org/drawingml/2006/main" xmlns:r="http://schemas.openxmlformats.org/officeDocument/2006/relationships">
              <a:rPr lang="no" sz="1900" u="sng" dirty="0">
                <a:solidFill>
                  <a:schemeClr val="tx1"/>
                </a:solidFill>
                <a:hlinkClick r:id="rId2"/>
              </a:rPr>
              <a:t>?</a:t>
            </a:r>
            <a:r xmlns:a="http://schemas.openxmlformats.org/drawingml/2006/main">
              <a:rPr lang="no" sz="1900" dirty="0">
                <a:solidFill>
                  <a:schemeClr val="tx1"/>
                </a:solidFill>
              </a:rPr>
              <a:t> </a:t>
            </a:r>
            <a:r xmlns:a="http://schemas.openxmlformats.org/drawingml/2006/main">
              <a:rPr lang="no" sz="1900" dirty="0" err="1">
                <a:solidFill>
                  <a:schemeClr val="tx1"/>
                </a:solidFill>
              </a:rPr>
              <a:t>Det er</a:t>
            </a:r>
            <a:r xmlns:a="http://schemas.openxmlformats.org/drawingml/2006/main">
              <a:rPr lang="no" sz="1900" dirty="0">
                <a:solidFill>
                  <a:schemeClr val="tx1"/>
                </a:solidFill>
              </a:rPr>
              <a:t> </a:t>
            </a:r>
            <a:r xmlns:a="http://schemas.openxmlformats.org/drawingml/2006/main">
              <a:rPr lang="no" sz="1900" dirty="0" err="1">
                <a:solidFill>
                  <a:schemeClr val="tx1"/>
                </a:solidFill>
              </a:rPr>
              <a:t>en </a:t>
            </a:r>
            <a:r xmlns:a="http://schemas.openxmlformats.org/drawingml/2006/main">
              <a:rPr lang="no" sz="1900" dirty="0">
                <a:solidFill>
                  <a:schemeClr val="tx1"/>
                </a:solidFill>
              </a:rPr>
              <a:t>av </a:t>
            </a:r>
            <a:r xmlns:a="http://schemas.openxmlformats.org/drawingml/2006/main">
              <a:rPr lang="no" sz="1900" dirty="0" err="1">
                <a:solidFill>
                  <a:schemeClr val="tx1"/>
                </a:solidFill>
              </a:rPr>
              <a:t>de</a:t>
            </a:r>
            <a:r xmlns:a="http://schemas.openxmlformats.org/drawingml/2006/main">
              <a:rPr lang="no" sz="1900" dirty="0">
                <a:solidFill>
                  <a:schemeClr val="tx1"/>
                </a:solidFill>
              </a:rPr>
              <a:t> </a:t>
            </a:r>
            <a:r xmlns:a="http://schemas.openxmlformats.org/drawingml/2006/main">
              <a:rPr lang="no" sz="1900" dirty="0" err="1">
                <a:solidFill>
                  <a:schemeClr val="tx1"/>
                </a:solidFill>
              </a:rPr>
              <a:t>mest</a:t>
            </a:r>
            <a:r xmlns:a="http://schemas.openxmlformats.org/drawingml/2006/main">
              <a:rPr lang="no" sz="1900" dirty="0">
                <a:solidFill>
                  <a:schemeClr val="tx1"/>
                </a:solidFill>
              </a:rPr>
              <a:t> </a:t>
            </a:r>
            <a:r xmlns:a="http://schemas.openxmlformats.org/drawingml/2006/main">
              <a:rPr lang="no" sz="1900" dirty="0" err="1">
                <a:solidFill>
                  <a:schemeClr val="tx1"/>
                </a:solidFill>
              </a:rPr>
              <a:t>viktig</a:t>
            </a:r>
            <a:r xmlns:a="http://schemas.openxmlformats.org/drawingml/2006/main">
              <a:rPr lang="no" sz="1900" dirty="0">
                <a:solidFill>
                  <a:schemeClr val="tx1"/>
                </a:solidFill>
              </a:rPr>
              <a:t> </a:t>
            </a:r>
            <a:r xmlns:a="http://schemas.openxmlformats.org/drawingml/2006/main">
              <a:rPr lang="no" sz="1900" dirty="0" err="1">
                <a:solidFill>
                  <a:schemeClr val="tx1"/>
                </a:solidFill>
              </a:rPr>
              <a:t>aspekter </a:t>
            </a:r>
            <a:r xmlns:a="http://schemas.openxmlformats.org/drawingml/2006/main">
              <a:rPr lang="no" sz="1900" dirty="0">
                <a:solidFill>
                  <a:schemeClr val="tx1"/>
                </a:solidFill>
              </a:rPr>
              <a:t>ved </a:t>
            </a:r>
            <a:r xmlns:a="http://schemas.openxmlformats.org/drawingml/2006/main">
              <a:rPr lang="no" sz="1900" dirty="0" err="1">
                <a:solidFill>
                  <a:schemeClr val="tx1"/>
                </a:solidFill>
              </a:rPr>
              <a:t>inkluderende</a:t>
            </a:r>
            <a:r xmlns:a="http://schemas.openxmlformats.org/drawingml/2006/main">
              <a:rPr lang="no" sz="1900" dirty="0">
                <a:solidFill>
                  <a:schemeClr val="tx1"/>
                </a:solidFill>
              </a:rPr>
              <a:t> </a:t>
            </a:r>
            <a:r xmlns:a="http://schemas.openxmlformats.org/drawingml/2006/main">
              <a:rPr lang="no" sz="1900" dirty="0" err="1">
                <a:solidFill>
                  <a:schemeClr val="tx1"/>
                </a:solidFill>
              </a:rPr>
              <a:t>læring </a:t>
            </a:r>
            <a:r xmlns:a="http://schemas.openxmlformats.org/drawingml/2006/main">
              <a:rPr lang="no" sz="1900" dirty="0">
                <a:solidFill>
                  <a:schemeClr val="tx1"/>
                </a:solidFill>
              </a:rPr>
              <a:t>. </a:t>
            </a:r>
            <a:r xmlns:a="http://schemas.openxmlformats.org/drawingml/2006/main">
              <a:rPr lang="no" sz="1900" dirty="0" err="1">
                <a:solidFill>
                  <a:schemeClr val="tx1"/>
                </a:solidFill>
              </a:rPr>
              <a:t>Det er</a:t>
            </a:r>
            <a:r xmlns:a="http://schemas.openxmlformats.org/drawingml/2006/main">
              <a:rPr lang="no" sz="1900" dirty="0">
                <a:solidFill>
                  <a:schemeClr val="tx1"/>
                </a:solidFill>
              </a:rPr>
              <a:t> </a:t>
            </a:r>
            <a:r xmlns:a="http://schemas.openxmlformats.org/drawingml/2006/main">
              <a:rPr lang="no" sz="1900" dirty="0" err="1">
                <a:solidFill>
                  <a:schemeClr val="tx1"/>
                </a:solidFill>
              </a:rPr>
              <a:t>de</a:t>
            </a:r>
            <a:r xmlns:a="http://schemas.openxmlformats.org/drawingml/2006/main">
              <a:rPr lang="no" sz="1900" dirty="0">
                <a:solidFill>
                  <a:schemeClr val="tx1"/>
                </a:solidFill>
              </a:rPr>
              <a:t> </a:t>
            </a:r>
            <a:r xmlns:a="http://schemas.openxmlformats.org/drawingml/2006/main">
              <a:rPr lang="no" sz="1900" dirty="0" err="1">
                <a:solidFill>
                  <a:schemeClr val="tx1"/>
                </a:solidFill>
              </a:rPr>
              <a:t>vei</a:t>
            </a:r>
            <a:r xmlns:a="http://schemas.openxmlformats.org/drawingml/2006/main">
              <a:rPr lang="no" sz="1900" dirty="0">
                <a:solidFill>
                  <a:schemeClr val="tx1"/>
                </a:solidFill>
              </a:rPr>
              <a:t> </a:t>
            </a:r>
            <a:r xmlns:a="http://schemas.openxmlformats.org/drawingml/2006/main">
              <a:rPr lang="no" sz="1900" dirty="0" err="1">
                <a:solidFill>
                  <a:schemeClr val="tx1"/>
                </a:solidFill>
              </a:rPr>
              <a:t>til</a:t>
            </a:r>
            <a:r xmlns:a="http://schemas.openxmlformats.org/drawingml/2006/main">
              <a:rPr lang="no" sz="1900" dirty="0">
                <a:solidFill>
                  <a:schemeClr val="tx1"/>
                </a:solidFill>
              </a:rPr>
              <a:t> </a:t>
            </a:r>
            <a:r xmlns:a="http://schemas.openxmlformats.org/drawingml/2006/main">
              <a:rPr lang="no" sz="1900" dirty="0" err="1">
                <a:solidFill>
                  <a:schemeClr val="tx1"/>
                </a:solidFill>
              </a:rPr>
              <a:t>gjøre</a:t>
            </a:r>
            <a:r xmlns:a="http://schemas.openxmlformats.org/drawingml/2006/main">
              <a:rPr lang="no" sz="1900" dirty="0">
                <a:solidFill>
                  <a:schemeClr val="tx1"/>
                </a:solidFill>
              </a:rPr>
              <a:t> </a:t>
            </a:r>
            <a:r xmlns:a="http://schemas.openxmlformats.org/drawingml/2006/main">
              <a:rPr lang="no" sz="1900" dirty="0" err="1">
                <a:solidFill>
                  <a:schemeClr val="tx1"/>
                </a:solidFill>
              </a:rPr>
              <a:t>barn</a:t>
            </a:r>
            <a:r xmlns:a="http://schemas.openxmlformats.org/drawingml/2006/main">
              <a:rPr lang="no" sz="1900" dirty="0">
                <a:solidFill>
                  <a:schemeClr val="tx1"/>
                </a:solidFill>
              </a:rPr>
              <a:t> </a:t>
            </a:r>
            <a:r xmlns:a="http://schemas.openxmlformats.org/drawingml/2006/main">
              <a:rPr lang="no" sz="1900" dirty="0" err="1">
                <a:solidFill>
                  <a:schemeClr val="tx1"/>
                </a:solidFill>
              </a:rPr>
              <a:t>føle</a:t>
            </a:r>
            <a:r xmlns:a="http://schemas.openxmlformats.org/drawingml/2006/main">
              <a:rPr lang="no" sz="1900" dirty="0">
                <a:solidFill>
                  <a:schemeClr val="tx1"/>
                </a:solidFill>
              </a:rPr>
              <a:t> </a:t>
            </a:r>
            <a:r xmlns:a="http://schemas.openxmlformats.org/drawingml/2006/main">
              <a:rPr lang="no" sz="1900" dirty="0" err="1">
                <a:solidFill>
                  <a:schemeClr val="tx1"/>
                </a:solidFill>
              </a:rPr>
              <a:t>del </a:t>
            </a:r>
            <a:r xmlns:a="http://schemas.openxmlformats.org/drawingml/2006/main">
              <a:rPr lang="no" sz="1900" dirty="0">
                <a:solidFill>
                  <a:schemeClr val="tx1"/>
                </a:solidFill>
              </a:rPr>
              <a:t>av </a:t>
            </a:r>
            <a:r xmlns:a="http://schemas.openxmlformats.org/drawingml/2006/main">
              <a:rPr lang="no" sz="1900" dirty="0" err="1">
                <a:solidFill>
                  <a:schemeClr val="tx1"/>
                </a:solidFill>
              </a:rPr>
              <a:t>_</a:t>
            </a:r>
            <a:r xmlns:a="http://schemas.openxmlformats.org/drawingml/2006/main">
              <a:rPr lang="no" sz="1900" dirty="0">
                <a:solidFill>
                  <a:schemeClr val="tx1"/>
                </a:solidFill>
              </a:rPr>
              <a:t> </a:t>
            </a:r>
            <a:r xmlns:a="http://schemas.openxmlformats.org/drawingml/2006/main">
              <a:rPr lang="no" sz="1900" dirty="0" err="1">
                <a:solidFill>
                  <a:schemeClr val="tx1"/>
                </a:solidFill>
              </a:rPr>
              <a:t>klasse</a:t>
            </a:r>
            <a:r xmlns:a="http://schemas.openxmlformats.org/drawingml/2006/main">
              <a:rPr lang="no" sz="1900" dirty="0">
                <a:solidFill>
                  <a:schemeClr val="tx1"/>
                </a:solidFill>
              </a:rPr>
              <a:t> </a:t>
            </a:r>
            <a:r xmlns:a="http://schemas.openxmlformats.org/drawingml/2006/main">
              <a:rPr lang="no" sz="1900" dirty="0" err="1">
                <a:solidFill>
                  <a:schemeClr val="tx1"/>
                </a:solidFill>
              </a:rPr>
              <a:t>og </a:t>
            </a:r>
            <a:r xmlns:a="http://schemas.openxmlformats.org/drawingml/2006/main">
              <a:rPr lang="no" sz="1900" dirty="0">
                <a:solidFill>
                  <a:schemeClr val="tx1"/>
                </a:solidFill>
              </a:rPr>
              <a:t>være </a:t>
            </a:r>
            <a:r xmlns:a="http://schemas.openxmlformats.org/drawingml/2006/main">
              <a:rPr lang="no" sz="1900" dirty="0" err="1">
                <a:solidFill>
                  <a:schemeClr val="tx1"/>
                </a:solidFill>
              </a:rPr>
              <a:t>villig</a:t>
            </a:r>
            <a:r xmlns:a="http://schemas.openxmlformats.org/drawingml/2006/main">
              <a:rPr lang="no" sz="1900" dirty="0">
                <a:solidFill>
                  <a:schemeClr val="tx1"/>
                </a:solidFill>
              </a:rPr>
              <a:t> </a:t>
            </a:r>
            <a:r xmlns:a="http://schemas.openxmlformats.org/drawingml/2006/main">
              <a:rPr lang="no" sz="1900" dirty="0" err="1">
                <a:solidFill>
                  <a:schemeClr val="tx1"/>
                </a:solidFill>
              </a:rPr>
              <a:t>til</a:t>
            </a:r>
            <a:r xmlns:a="http://schemas.openxmlformats.org/drawingml/2006/main">
              <a:rPr lang="no" sz="1900" dirty="0">
                <a:solidFill>
                  <a:schemeClr val="tx1"/>
                </a:solidFill>
              </a:rPr>
              <a:t> </a:t>
            </a:r>
            <a:r xmlns:a="http://schemas.openxmlformats.org/drawingml/2006/main">
              <a:rPr lang="no" sz="1900" dirty="0" err="1">
                <a:solidFill>
                  <a:schemeClr val="tx1"/>
                </a:solidFill>
              </a:rPr>
              <a:t>delta </a:t>
            </a:r>
            <a:r xmlns:a="http://schemas.openxmlformats.org/drawingml/2006/main">
              <a:rPr lang="no" sz="1900" dirty="0">
                <a:solidFill>
                  <a:schemeClr val="tx1"/>
                </a:solidFill>
              </a:rPr>
              <a:t>. </a:t>
            </a:r>
            <a:r xmlns:a="http://schemas.openxmlformats.org/drawingml/2006/main">
              <a:rPr lang="no" sz="1900" dirty="0" err="1">
                <a:solidFill>
                  <a:schemeClr val="tx1"/>
                </a:solidFill>
              </a:rPr>
              <a:t>Hvis</a:t>
            </a:r>
            <a:r xmlns:a="http://schemas.openxmlformats.org/drawingml/2006/main">
              <a:rPr lang="no" sz="1900" dirty="0">
                <a:solidFill>
                  <a:schemeClr val="tx1"/>
                </a:solidFill>
              </a:rPr>
              <a:t> </a:t>
            </a:r>
            <a:r xmlns:a="http://schemas.openxmlformats.org/drawingml/2006/main">
              <a:rPr lang="no" sz="1900" dirty="0" err="1">
                <a:solidFill>
                  <a:schemeClr val="tx1"/>
                </a:solidFill>
              </a:rPr>
              <a:t>studenter</a:t>
            </a:r>
            <a:r xmlns:a="http://schemas.openxmlformats.org/drawingml/2006/main">
              <a:rPr lang="no" sz="1900" dirty="0">
                <a:solidFill>
                  <a:schemeClr val="tx1"/>
                </a:solidFill>
              </a:rPr>
              <a:t> </a:t>
            </a:r>
            <a:r xmlns:a="http://schemas.openxmlformats.org/drawingml/2006/main">
              <a:rPr lang="no" sz="1900" dirty="0" err="1">
                <a:solidFill>
                  <a:schemeClr val="tx1"/>
                </a:solidFill>
              </a:rPr>
              <a:t>med</a:t>
            </a:r>
            <a:r xmlns:a="http://schemas.openxmlformats.org/drawingml/2006/main">
              <a:rPr lang="no" sz="1900" dirty="0">
                <a:solidFill>
                  <a:schemeClr val="tx1"/>
                </a:solidFill>
              </a:rPr>
              <a:t> </a:t>
            </a:r>
            <a:r xmlns:a="http://schemas.openxmlformats.org/drawingml/2006/main">
              <a:rPr lang="no" sz="1900" dirty="0" err="1">
                <a:solidFill>
                  <a:schemeClr val="tx1"/>
                </a:solidFill>
              </a:rPr>
              <a:t>svekkelser</a:t>
            </a:r>
            <a:r xmlns:a="http://schemas.openxmlformats.org/drawingml/2006/main">
              <a:rPr lang="no" sz="1900" dirty="0">
                <a:solidFill>
                  <a:schemeClr val="tx1"/>
                </a:solidFill>
              </a:rPr>
              <a:t> </a:t>
            </a:r>
            <a:r xmlns:a="http://schemas.openxmlformats.org/drawingml/2006/main">
              <a:rPr lang="no" sz="1900" dirty="0" err="1">
                <a:solidFill>
                  <a:schemeClr val="tx1"/>
                </a:solidFill>
              </a:rPr>
              <a:t>eller</a:t>
            </a:r>
            <a:r xmlns:a="http://schemas.openxmlformats.org/drawingml/2006/main">
              <a:rPr lang="no" sz="1900" dirty="0">
                <a:solidFill>
                  <a:schemeClr val="tx1"/>
                </a:solidFill>
              </a:rPr>
              <a:t> </a:t>
            </a:r>
            <a:r xmlns:a="http://schemas.openxmlformats.org/drawingml/2006/main">
              <a:rPr lang="no" sz="1900" dirty="0" err="1">
                <a:solidFill>
                  <a:schemeClr val="tx1"/>
                </a:solidFill>
              </a:rPr>
              <a:t>funksjonshemninger</a:t>
            </a:r>
            <a:r xmlns:a="http://schemas.openxmlformats.org/drawingml/2006/main">
              <a:rPr lang="no" sz="1900" dirty="0">
                <a:solidFill>
                  <a:schemeClr val="tx1"/>
                </a:solidFill>
              </a:rPr>
              <a:t> </a:t>
            </a:r>
            <a:r xmlns:a="http://schemas.openxmlformats.org/drawingml/2006/main">
              <a:rPr lang="no" sz="1900" dirty="0" err="1">
                <a:solidFill>
                  <a:schemeClr val="tx1"/>
                </a:solidFill>
              </a:rPr>
              <a:t>er</a:t>
            </a:r>
            <a:r xmlns:a="http://schemas.openxmlformats.org/drawingml/2006/main">
              <a:rPr lang="no" sz="1900" dirty="0">
                <a:solidFill>
                  <a:schemeClr val="tx1"/>
                </a:solidFill>
              </a:rPr>
              <a:t> </a:t>
            </a:r>
            <a:r xmlns:a="http://schemas.openxmlformats.org/drawingml/2006/main">
              <a:rPr lang="no" sz="1900" dirty="0" err="1">
                <a:solidFill>
                  <a:schemeClr val="tx1"/>
                </a:solidFill>
              </a:rPr>
              <a:t>ute av stand</a:t>
            </a:r>
            <a:r xmlns:a="http://schemas.openxmlformats.org/drawingml/2006/main">
              <a:rPr lang="no" sz="1900" dirty="0">
                <a:solidFill>
                  <a:schemeClr val="tx1"/>
                </a:solidFill>
              </a:rPr>
              <a:t> </a:t>
            </a:r>
            <a:r xmlns:a="http://schemas.openxmlformats.org/drawingml/2006/main">
              <a:rPr lang="no" sz="1900" dirty="0" err="1">
                <a:solidFill>
                  <a:schemeClr val="tx1"/>
                </a:solidFill>
              </a:rPr>
              <a:t>til</a:t>
            </a:r>
            <a:r xmlns:a="http://schemas.openxmlformats.org/drawingml/2006/main">
              <a:rPr lang="no" sz="1900" dirty="0">
                <a:solidFill>
                  <a:schemeClr val="tx1"/>
                </a:solidFill>
              </a:rPr>
              <a:t> </a:t>
            </a:r>
            <a:r xmlns:a="http://schemas.openxmlformats.org/drawingml/2006/main">
              <a:rPr lang="no" sz="1900" dirty="0" err="1">
                <a:solidFill>
                  <a:schemeClr val="tx1"/>
                </a:solidFill>
              </a:rPr>
              <a:t>oppfatte </a:t>
            </a:r>
            <a:r xmlns:a="http://schemas.openxmlformats.org/drawingml/2006/main">
              <a:rPr lang="no" sz="1900" dirty="0">
                <a:solidFill>
                  <a:schemeClr val="tx1"/>
                </a:solidFill>
              </a:rPr>
              <a:t>, </a:t>
            </a:r>
            <a:r xmlns:a="http://schemas.openxmlformats.org/drawingml/2006/main">
              <a:rPr lang="no" sz="1900" dirty="0" err="1">
                <a:solidFill>
                  <a:schemeClr val="tx1"/>
                </a:solidFill>
              </a:rPr>
              <a:t>betjene </a:t>
            </a:r>
            <a:r xmlns:a="http://schemas.openxmlformats.org/drawingml/2006/main">
              <a:rPr lang="no" sz="1900" dirty="0">
                <a:solidFill>
                  <a:schemeClr val="tx1"/>
                </a:solidFill>
              </a:rPr>
              <a:t>, </a:t>
            </a:r>
            <a:r xmlns:a="http://schemas.openxmlformats.org/drawingml/2006/main">
              <a:rPr lang="no" sz="1900" dirty="0" err="1">
                <a:solidFill>
                  <a:schemeClr val="tx1"/>
                </a:solidFill>
              </a:rPr>
              <a:t>forstå </a:t>
            </a:r>
            <a:r xmlns:a="http://schemas.openxmlformats.org/drawingml/2006/main">
              <a:rPr lang="no" sz="1900" dirty="0" err="1">
                <a:solidFill>
                  <a:schemeClr val="tx1"/>
                </a:solidFill>
              </a:rPr>
              <a:t>eller </a:t>
            </a:r>
            <a:r xmlns:a="http://schemas.openxmlformats.org/drawingml/2006/main">
              <a:rPr lang="no" sz="1900" dirty="0">
                <a:solidFill>
                  <a:schemeClr val="tx1"/>
                </a:solidFill>
              </a:rPr>
              <a:t>_</a:t>
            </a:r>
            <a:r xmlns:a="http://schemas.openxmlformats.org/drawingml/2006/main">
              <a:rPr lang="no" sz="1900" dirty="0">
                <a:solidFill>
                  <a:schemeClr val="tx1"/>
                </a:solidFill>
              </a:rPr>
              <a:t> </a:t>
            </a:r>
            <a:r xmlns:a="http://schemas.openxmlformats.org/drawingml/2006/main">
              <a:rPr lang="no" sz="1900" dirty="0" err="1">
                <a:solidFill>
                  <a:schemeClr val="tx1"/>
                </a:solidFill>
              </a:rPr>
              <a:t>ellers</a:t>
            </a:r>
            <a:r xmlns:a="http://schemas.openxmlformats.org/drawingml/2006/main">
              <a:rPr lang="no" sz="1900" dirty="0">
                <a:solidFill>
                  <a:schemeClr val="tx1"/>
                </a:solidFill>
              </a:rPr>
              <a:t> </a:t>
            </a:r>
            <a:r xmlns:a="http://schemas.openxmlformats.org/drawingml/2006/main">
              <a:rPr lang="no" sz="1900" dirty="0" err="1">
                <a:solidFill>
                  <a:schemeClr val="tx1"/>
                </a:solidFill>
              </a:rPr>
              <a:t>bruke</a:t>
            </a:r>
            <a:r xmlns:a="http://schemas.openxmlformats.org/drawingml/2006/main">
              <a:rPr lang="no" sz="1900" dirty="0">
                <a:solidFill>
                  <a:schemeClr val="tx1"/>
                </a:solidFill>
              </a:rPr>
              <a:t> </a:t>
            </a:r>
            <a:r xmlns:a="http://schemas.openxmlformats.org/drawingml/2006/main">
              <a:rPr lang="no" sz="1900" dirty="0" err="1">
                <a:solidFill>
                  <a:schemeClr val="tx1"/>
                </a:solidFill>
              </a:rPr>
              <a:t>digital</a:t>
            </a:r>
            <a:r xmlns:a="http://schemas.openxmlformats.org/drawingml/2006/main">
              <a:rPr lang="no" sz="1900" dirty="0">
                <a:solidFill>
                  <a:schemeClr val="tx1"/>
                </a:solidFill>
              </a:rPr>
              <a:t> </a:t>
            </a:r>
            <a:r xmlns:a="http://schemas.openxmlformats.org/drawingml/2006/main">
              <a:rPr lang="no" sz="1900" dirty="0" err="1">
                <a:solidFill>
                  <a:schemeClr val="tx1"/>
                </a:solidFill>
              </a:rPr>
              <a:t>media </a:t>
            </a:r>
            <a:r xmlns:a="http://schemas.openxmlformats.org/drawingml/2006/main">
              <a:rPr lang="no" sz="1900" dirty="0">
                <a:solidFill>
                  <a:schemeClr val="tx1"/>
                </a:solidFill>
              </a:rPr>
              <a:t>, </a:t>
            </a:r>
            <a:r xmlns:a="http://schemas.openxmlformats.org/drawingml/2006/main">
              <a:rPr lang="no" sz="1900" dirty="0" err="1">
                <a:solidFill>
                  <a:schemeClr val="tx1"/>
                </a:solidFill>
              </a:rPr>
              <a:t>de</a:t>
            </a:r>
            <a:r xmlns:a="http://schemas.openxmlformats.org/drawingml/2006/main">
              <a:rPr lang="no" sz="1900" dirty="0">
                <a:solidFill>
                  <a:schemeClr val="tx1"/>
                </a:solidFill>
              </a:rPr>
              <a:t> </a:t>
            </a:r>
            <a:r xmlns:a="http://schemas.openxmlformats.org/drawingml/2006/main">
              <a:rPr lang="no" sz="1900" dirty="0" err="1">
                <a:solidFill>
                  <a:schemeClr val="tx1"/>
                </a:solidFill>
              </a:rPr>
              <a:t>er</a:t>
            </a:r>
            <a:r xmlns:a="http://schemas.openxmlformats.org/drawingml/2006/main">
              <a:rPr lang="no" sz="1900" dirty="0">
                <a:solidFill>
                  <a:schemeClr val="tx1"/>
                </a:solidFill>
              </a:rPr>
              <a:t> </a:t>
            </a:r>
            <a:r xmlns:a="http://schemas.openxmlformats.org/drawingml/2006/main">
              <a:rPr lang="no" sz="1900" dirty="0" err="1">
                <a:solidFill>
                  <a:schemeClr val="tx1"/>
                </a:solidFill>
              </a:rPr>
              <a:t>mindre</a:t>
            </a:r>
            <a:r xmlns:a="http://schemas.openxmlformats.org/drawingml/2006/main">
              <a:rPr lang="no" sz="1900" dirty="0">
                <a:solidFill>
                  <a:schemeClr val="tx1"/>
                </a:solidFill>
              </a:rPr>
              <a:t> </a:t>
            </a:r>
            <a:r xmlns:a="http://schemas.openxmlformats.org/drawingml/2006/main">
              <a:rPr lang="no" sz="1900" dirty="0" err="1">
                <a:solidFill>
                  <a:schemeClr val="tx1"/>
                </a:solidFill>
              </a:rPr>
              <a:t>sannsynlig</a:t>
            </a:r>
            <a:r xmlns:a="http://schemas.openxmlformats.org/drawingml/2006/main">
              <a:rPr lang="no" sz="1900" dirty="0">
                <a:solidFill>
                  <a:schemeClr val="tx1"/>
                </a:solidFill>
              </a:rPr>
              <a:t> </a:t>
            </a:r>
            <a:r xmlns:a="http://schemas.openxmlformats.org/drawingml/2006/main">
              <a:rPr lang="no" sz="1900" dirty="0" err="1">
                <a:solidFill>
                  <a:schemeClr val="tx1"/>
                </a:solidFill>
              </a:rPr>
              <a:t>til</a:t>
            </a:r>
            <a:r xmlns:a="http://schemas.openxmlformats.org/drawingml/2006/main">
              <a:rPr lang="no" sz="1900" dirty="0">
                <a:solidFill>
                  <a:schemeClr val="tx1"/>
                </a:solidFill>
              </a:rPr>
              <a:t> </a:t>
            </a:r>
            <a:r xmlns:a="http://schemas.openxmlformats.org/drawingml/2006/main">
              <a:rPr lang="no" sz="1900" dirty="0" err="1">
                <a:solidFill>
                  <a:schemeClr val="tx1"/>
                </a:solidFill>
              </a:rPr>
              <a:t>bli</a:t>
            </a:r>
            <a:r xmlns:a="http://schemas.openxmlformats.org/drawingml/2006/main">
              <a:rPr lang="no" sz="1900" dirty="0">
                <a:solidFill>
                  <a:schemeClr val="tx1"/>
                </a:solidFill>
              </a:rPr>
              <a:t> </a:t>
            </a:r>
            <a:r xmlns:a="http://schemas.openxmlformats.org/drawingml/2006/main">
              <a:rPr lang="no" sz="1900" dirty="0" err="1">
                <a:solidFill>
                  <a:schemeClr val="tx1"/>
                </a:solidFill>
              </a:rPr>
              <a:t>følelsesmessig</a:t>
            </a:r>
            <a:r xmlns:a="http://schemas.openxmlformats.org/drawingml/2006/main">
              <a:rPr lang="no" sz="1900" dirty="0">
                <a:solidFill>
                  <a:schemeClr val="tx1"/>
                </a:solidFill>
              </a:rPr>
              <a:t> </a:t>
            </a:r>
            <a:r xmlns:a="http://schemas.openxmlformats.org/drawingml/2006/main">
              <a:rPr lang="no" sz="1900" dirty="0" err="1">
                <a:solidFill>
                  <a:schemeClr val="tx1"/>
                </a:solidFill>
              </a:rPr>
              <a:t>investert </a:t>
            </a:r>
            <a:r xmlns:a="http://schemas.openxmlformats.org/drawingml/2006/main">
              <a:rPr lang="no" sz="1900" dirty="0">
                <a:solidFill>
                  <a:schemeClr val="tx1"/>
                </a:solidFill>
              </a:rPr>
              <a:t>i </a:t>
            </a:r>
            <a:r xmlns:a="http://schemas.openxmlformats.org/drawingml/2006/main">
              <a:rPr lang="no" sz="1900" dirty="0" err="1">
                <a:solidFill>
                  <a:schemeClr val="tx1"/>
                </a:solidFill>
              </a:rPr>
              <a:t>leksjoner </a:t>
            </a:r>
            <a:r xmlns:a="http://schemas.openxmlformats.org/drawingml/2006/main">
              <a:rPr lang="no" sz="1900" dirty="0">
                <a:solidFill>
                  <a:schemeClr val="tx1"/>
                </a:solidFill>
              </a:rPr>
              <a:t>, </a:t>
            </a:r>
            <a:r xmlns:a="http://schemas.openxmlformats.org/drawingml/2006/main">
              <a:rPr lang="no" sz="1900" dirty="0" err="1">
                <a:solidFill>
                  <a:schemeClr val="tx1"/>
                </a:solidFill>
              </a:rPr>
              <a:t>og</a:t>
            </a:r>
            <a:r xmlns:a="http://schemas.openxmlformats.org/drawingml/2006/main">
              <a:rPr lang="no" sz="1900" dirty="0">
                <a:solidFill>
                  <a:schemeClr val="tx1"/>
                </a:solidFill>
              </a:rPr>
              <a:t> </a:t>
            </a:r>
            <a:r xmlns:a="http://schemas.openxmlformats.org/drawingml/2006/main">
              <a:rPr lang="no" sz="1900" dirty="0" err="1">
                <a:solidFill>
                  <a:schemeClr val="tx1"/>
                </a:solidFill>
              </a:rPr>
              <a:t>deres</a:t>
            </a:r>
            <a:r xmlns:a="http://schemas.openxmlformats.org/drawingml/2006/main">
              <a:rPr lang="no" sz="1900" dirty="0">
                <a:solidFill>
                  <a:schemeClr val="tx1"/>
                </a:solidFill>
              </a:rPr>
              <a:t> </a:t>
            </a:r>
            <a:r xmlns:a="http://schemas.openxmlformats.org/drawingml/2006/main">
              <a:rPr lang="no" sz="1900" dirty="0" err="1">
                <a:solidFill>
                  <a:schemeClr val="tx1"/>
                </a:solidFill>
              </a:rPr>
              <a:t>motivasjon</a:t>
            </a:r>
            <a:r xmlns:a="http://schemas.openxmlformats.org/drawingml/2006/main">
              <a:rPr lang="no" sz="1900" dirty="0">
                <a:solidFill>
                  <a:schemeClr val="tx1"/>
                </a:solidFill>
              </a:rPr>
              <a:t> </a:t>
            </a:r>
            <a:r xmlns:a="http://schemas.openxmlformats.org/drawingml/2006/main">
              <a:rPr lang="no" sz="1900" dirty="0" err="1">
                <a:solidFill>
                  <a:schemeClr val="tx1"/>
                </a:solidFill>
              </a:rPr>
              <a:t>nivåer</a:t>
            </a:r>
            <a:r xmlns:a="http://schemas.openxmlformats.org/drawingml/2006/main">
              <a:rPr lang="no" sz="1900" dirty="0">
                <a:solidFill>
                  <a:schemeClr val="tx1"/>
                </a:solidFill>
              </a:rPr>
              <a:t> </a:t>
            </a:r>
            <a:r xmlns:a="http://schemas.openxmlformats.org/drawingml/2006/main">
              <a:rPr lang="no" sz="1900" dirty="0" err="1">
                <a:solidFill>
                  <a:schemeClr val="tx1"/>
                </a:solidFill>
              </a:rPr>
              <a:t>er</a:t>
            </a:r>
            <a:r xmlns:a="http://schemas.openxmlformats.org/drawingml/2006/main">
              <a:rPr lang="no" sz="1900" dirty="0">
                <a:solidFill>
                  <a:schemeClr val="tx1"/>
                </a:solidFill>
              </a:rPr>
              <a:t> </a:t>
            </a:r>
            <a:r xmlns:a="http://schemas.openxmlformats.org/drawingml/2006/main">
              <a:rPr lang="no" sz="1900" dirty="0" err="1">
                <a:solidFill>
                  <a:schemeClr val="tx1"/>
                </a:solidFill>
              </a:rPr>
              <a:t>også</a:t>
            </a:r>
            <a:r xmlns:a="http://schemas.openxmlformats.org/drawingml/2006/main">
              <a:rPr lang="no" sz="1900" dirty="0">
                <a:solidFill>
                  <a:schemeClr val="tx1"/>
                </a:solidFill>
              </a:rPr>
              <a:t> </a:t>
            </a:r>
            <a:r xmlns:a="http://schemas.openxmlformats.org/drawingml/2006/main">
              <a:rPr lang="no" sz="1900" dirty="0" err="1">
                <a:solidFill>
                  <a:schemeClr val="tx1"/>
                </a:solidFill>
              </a:rPr>
              <a:t>sannsynlig</a:t>
            </a:r>
            <a:r xmlns:a="http://schemas.openxmlformats.org/drawingml/2006/main">
              <a:rPr lang="no" sz="1900" dirty="0">
                <a:solidFill>
                  <a:schemeClr val="tx1"/>
                </a:solidFill>
              </a:rPr>
              <a:t> </a:t>
            </a:r>
            <a:r xmlns:a="http://schemas.openxmlformats.org/drawingml/2006/main">
              <a:rPr lang="no" sz="1900" dirty="0" err="1">
                <a:solidFill>
                  <a:schemeClr val="tx1"/>
                </a:solidFill>
              </a:rPr>
              <a:t>til</a:t>
            </a:r>
            <a:r xmlns:a="http://schemas.openxmlformats.org/drawingml/2006/main">
              <a:rPr lang="no" sz="1900" dirty="0">
                <a:solidFill>
                  <a:schemeClr val="tx1"/>
                </a:solidFill>
              </a:rPr>
              <a:t> </a:t>
            </a:r>
            <a:r xmlns:a="http://schemas.openxmlformats.org/drawingml/2006/main">
              <a:rPr lang="no" sz="1900" dirty="0" err="1">
                <a:solidFill>
                  <a:schemeClr val="tx1"/>
                </a:solidFill>
              </a:rPr>
              <a:t>reduseres </a:t>
            </a:r>
            <a:r xmlns:a="http://schemas.openxmlformats.org/drawingml/2006/main">
              <a:rPr lang="no" sz="1900" dirty="0">
                <a:solidFill>
                  <a:schemeClr val="tx1"/>
                </a:solidFill>
              </a:rPr>
              <a:t>.</a:t>
            </a:r>
            <a:endParaRPr xmlns:a="http://schemas.openxmlformats.org/drawingml/2006/main" lang="tr-TR" sz="1900" dirty="0" smtClean="0">
              <a:solidFill>
                <a:schemeClr val="tx1"/>
              </a:solidFill>
            </a:endParaRPr>
          </a:p>
          <a:p>
            <a:r xmlns:a="http://schemas.openxmlformats.org/drawingml/2006/main">
              <a:rPr lang="no" sz="1900" dirty="0" err="1">
                <a:solidFill>
                  <a:schemeClr val="tx1"/>
                </a:solidFill>
              </a:rPr>
              <a:t>Digital</a:t>
            </a:r>
            <a:r xmlns:a="http://schemas.openxmlformats.org/drawingml/2006/main">
              <a:rPr lang="no" sz="1900" dirty="0">
                <a:solidFill>
                  <a:schemeClr val="tx1"/>
                </a:solidFill>
              </a:rPr>
              <a:t> </a:t>
            </a:r>
            <a:r xmlns:a="http://schemas.openxmlformats.org/drawingml/2006/main">
              <a:rPr lang="no" sz="1900" dirty="0" err="1">
                <a:solidFill>
                  <a:schemeClr val="tx1"/>
                </a:solidFill>
              </a:rPr>
              <a:t>tilgjengelighet</a:t>
            </a:r>
            <a:r xmlns:a="http://schemas.openxmlformats.org/drawingml/2006/main">
              <a:rPr lang="no" sz="1900" dirty="0">
                <a:solidFill>
                  <a:schemeClr val="tx1"/>
                </a:solidFill>
              </a:rPr>
              <a:t> </a:t>
            </a:r>
            <a:r xmlns:a="http://schemas.openxmlformats.org/drawingml/2006/main">
              <a:rPr lang="no" sz="1900" dirty="0" err="1">
                <a:solidFill>
                  <a:schemeClr val="tx1"/>
                </a:solidFill>
              </a:rPr>
              <a:t>assisterer</a:t>
            </a:r>
            <a:r xmlns:a="http://schemas.openxmlformats.org/drawingml/2006/main">
              <a:rPr lang="no" sz="1900" dirty="0">
                <a:solidFill>
                  <a:schemeClr val="tx1"/>
                </a:solidFill>
              </a:rPr>
              <a:t> </a:t>
            </a:r>
            <a:r xmlns:a="http://schemas.openxmlformats.org/drawingml/2006/main">
              <a:rPr lang="no" sz="1900" dirty="0" err="1">
                <a:solidFill>
                  <a:schemeClr val="tx1"/>
                </a:solidFill>
              </a:rPr>
              <a:t>med</a:t>
            </a:r>
            <a:r xmlns:a="http://schemas.openxmlformats.org/drawingml/2006/main">
              <a:rPr lang="no" sz="1900" dirty="0">
                <a:solidFill>
                  <a:schemeClr val="tx1"/>
                </a:solidFill>
              </a:rPr>
              <a:t> </a:t>
            </a:r>
            <a:r xmlns:a="http://schemas.openxmlformats.org/drawingml/2006/main">
              <a:rPr lang="no" sz="1900" dirty="0" err="1">
                <a:solidFill>
                  <a:schemeClr val="tx1"/>
                </a:solidFill>
              </a:rPr>
              <a:t>student</a:t>
            </a:r>
            <a:r xmlns:a="http://schemas.openxmlformats.org/drawingml/2006/main">
              <a:rPr lang="no" sz="1900" dirty="0">
                <a:solidFill>
                  <a:schemeClr val="tx1"/>
                </a:solidFill>
              </a:rPr>
              <a:t> </a:t>
            </a:r>
            <a:r xmlns:a="http://schemas.openxmlformats.org/drawingml/2006/main">
              <a:rPr lang="no" sz="1900" dirty="0" err="1">
                <a:solidFill>
                  <a:schemeClr val="tx1"/>
                </a:solidFill>
              </a:rPr>
              <a:t>engasjement</a:t>
            </a:r>
            <a:r xmlns:a="http://schemas.openxmlformats.org/drawingml/2006/main">
              <a:rPr lang="no" sz="1900" dirty="0">
                <a:solidFill>
                  <a:schemeClr val="tx1"/>
                </a:solidFill>
              </a:rPr>
              <a:t> </a:t>
            </a:r>
            <a:r xmlns:a="http://schemas.openxmlformats.org/drawingml/2006/main">
              <a:rPr lang="no" sz="1900" dirty="0" err="1">
                <a:solidFill>
                  <a:schemeClr val="tx1"/>
                </a:solidFill>
              </a:rPr>
              <a:t>fordi </a:t>
            </a:r>
            <a:r xmlns:a="http://schemas.openxmlformats.org/drawingml/2006/main">
              <a:rPr lang="no" sz="1900" dirty="0">
                <a:solidFill>
                  <a:schemeClr val="tx1"/>
                </a:solidFill>
              </a:rPr>
              <a:t>det </a:t>
            </a:r>
            <a:r xmlns:a="http://schemas.openxmlformats.org/drawingml/2006/main">
              <a:rPr lang="no" sz="1900" dirty="0" err="1">
                <a:solidFill>
                  <a:schemeClr val="tx1"/>
                </a:solidFill>
              </a:rPr>
              <a:t>betyr</a:t>
            </a:r>
            <a:r xmlns:a="http://schemas.openxmlformats.org/drawingml/2006/main">
              <a:rPr lang="no" sz="1900" dirty="0">
                <a:solidFill>
                  <a:schemeClr val="tx1"/>
                </a:solidFill>
              </a:rPr>
              <a:t> </a:t>
            </a:r>
            <a:r xmlns:a="http://schemas.openxmlformats.org/drawingml/2006/main">
              <a:rPr lang="no" sz="1900" dirty="0" err="1">
                <a:solidFill>
                  <a:schemeClr val="tx1"/>
                </a:solidFill>
              </a:rPr>
              <a:t>studenter </a:t>
            </a:r>
            <a:r xmlns:a="http://schemas.openxmlformats.org/drawingml/2006/main">
              <a:rPr lang="no" sz="1900" dirty="0">
                <a:solidFill>
                  <a:schemeClr val="tx1"/>
                </a:solidFill>
              </a:rPr>
              <a:t>kan </a:t>
            </a:r>
            <a:r xmlns:a="http://schemas.openxmlformats.org/drawingml/2006/main">
              <a:rPr lang="no" sz="1900" dirty="0" err="1">
                <a:solidFill>
                  <a:schemeClr val="tx1"/>
                </a:solidFill>
              </a:rPr>
              <a:t>engasjere seg </a:t>
            </a:r>
            <a:r xmlns:a="http://schemas.openxmlformats.org/drawingml/2006/main">
              <a:rPr lang="no" sz="1900" dirty="0">
                <a:solidFill>
                  <a:schemeClr val="tx1"/>
                </a:solidFill>
              </a:rPr>
              <a:t>i </a:t>
            </a:r>
            <a:r xmlns:a="http://schemas.openxmlformats.org/drawingml/2006/main">
              <a:rPr lang="no" sz="1900" dirty="0" err="1">
                <a:solidFill>
                  <a:schemeClr val="tx1"/>
                </a:solidFill>
              </a:rPr>
              <a:t>mange</a:t>
            </a:r>
            <a:r xmlns:a="http://schemas.openxmlformats.org/drawingml/2006/main">
              <a:rPr lang="no" sz="1900" dirty="0">
                <a:solidFill>
                  <a:schemeClr val="tx1"/>
                </a:solidFill>
              </a:rPr>
              <a:t> </a:t>
            </a:r>
            <a:r xmlns:a="http://schemas.openxmlformats.org/drawingml/2006/main">
              <a:rPr lang="no" sz="1900" dirty="0" err="1">
                <a:solidFill>
                  <a:schemeClr val="tx1"/>
                </a:solidFill>
              </a:rPr>
              <a:t>forskjellig</a:t>
            </a:r>
            <a:r xmlns:a="http://schemas.openxmlformats.org/drawingml/2006/main">
              <a:rPr lang="no" sz="1900" dirty="0">
                <a:solidFill>
                  <a:schemeClr val="tx1"/>
                </a:solidFill>
              </a:rPr>
              <a:t> </a:t>
            </a:r>
            <a:r xmlns:a="http://schemas.openxmlformats.org/drawingml/2006/main">
              <a:rPr lang="no" sz="1900" dirty="0" err="1">
                <a:solidFill>
                  <a:schemeClr val="tx1"/>
                </a:solidFill>
              </a:rPr>
              <a:t>nivåer</a:t>
            </a:r>
            <a:r xmlns:a="http://schemas.openxmlformats.org/drawingml/2006/main">
              <a:rPr lang="no" sz="1900" dirty="0">
                <a:solidFill>
                  <a:schemeClr val="tx1"/>
                </a:solidFill>
              </a:rPr>
              <a:t> </a:t>
            </a:r>
            <a:r xmlns:a="http://schemas.openxmlformats.org/drawingml/2006/main">
              <a:rPr lang="no" sz="1900" dirty="0" err="1">
                <a:solidFill>
                  <a:schemeClr val="tx1"/>
                </a:solidFill>
              </a:rPr>
              <a:t>med</a:t>
            </a:r>
            <a:r xmlns:a="http://schemas.openxmlformats.org/drawingml/2006/main">
              <a:rPr lang="no" sz="1900" dirty="0">
                <a:solidFill>
                  <a:schemeClr val="tx1"/>
                </a:solidFill>
              </a:rPr>
              <a:t> </a:t>
            </a:r>
            <a:r xmlns:a="http://schemas.openxmlformats.org/drawingml/2006/main">
              <a:rPr lang="no" sz="1900" dirty="0" err="1">
                <a:solidFill>
                  <a:schemeClr val="tx1"/>
                </a:solidFill>
              </a:rPr>
              <a:t>digital</a:t>
            </a:r>
            <a:r xmlns:a="http://schemas.openxmlformats.org/drawingml/2006/main">
              <a:rPr lang="no" sz="1900" dirty="0">
                <a:solidFill>
                  <a:schemeClr val="tx1"/>
                </a:solidFill>
              </a:rPr>
              <a:t> </a:t>
            </a:r>
            <a:r xmlns:a="http://schemas.openxmlformats.org/drawingml/2006/main">
              <a:rPr lang="no" sz="1900" dirty="0" err="1">
                <a:solidFill>
                  <a:schemeClr val="tx1"/>
                </a:solidFill>
              </a:rPr>
              <a:t>media</a:t>
            </a:r>
            <a:r xmlns:a="http://schemas.openxmlformats.org/drawingml/2006/main">
              <a:rPr lang="no" sz="1900" dirty="0">
                <a:solidFill>
                  <a:schemeClr val="tx1"/>
                </a:solidFill>
              </a:rPr>
              <a:t> </a:t>
            </a:r>
            <a:r xmlns:a="http://schemas.openxmlformats.org/drawingml/2006/main">
              <a:rPr lang="no" sz="1900" dirty="0" err="1">
                <a:solidFill>
                  <a:schemeClr val="tx1"/>
                </a:solidFill>
              </a:rPr>
              <a:t>brukt</a:t>
            </a:r>
            <a:r xmlns:a="http://schemas.openxmlformats.org/drawingml/2006/main">
              <a:rPr lang="no" sz="1900" dirty="0">
                <a:solidFill>
                  <a:schemeClr val="tx1"/>
                </a:solidFill>
              </a:rPr>
              <a:t> </a:t>
            </a:r>
            <a:r xmlns:a="http://schemas.openxmlformats.org/drawingml/2006/main">
              <a:rPr lang="no" sz="1900" dirty="0" err="1">
                <a:solidFill>
                  <a:schemeClr val="tx1"/>
                </a:solidFill>
              </a:rPr>
              <a:t>innenfor</a:t>
            </a:r>
            <a:r xmlns:a="http://schemas.openxmlformats.org/drawingml/2006/main">
              <a:rPr lang="no" sz="1900" dirty="0">
                <a:solidFill>
                  <a:schemeClr val="tx1"/>
                </a:solidFill>
              </a:rPr>
              <a:t> </a:t>
            </a:r>
            <a:r xmlns:a="http://schemas.openxmlformats.org/drawingml/2006/main">
              <a:rPr lang="no" sz="1900" dirty="0" err="1">
                <a:solidFill>
                  <a:schemeClr val="tx1"/>
                </a:solidFill>
              </a:rPr>
              <a:t>leksjoner </a:t>
            </a:r>
            <a:r xmlns:a="http://schemas.openxmlformats.org/drawingml/2006/main">
              <a:rPr lang="no" sz="1900" dirty="0">
                <a:solidFill>
                  <a:schemeClr val="tx1"/>
                </a:solidFill>
              </a:rPr>
              <a:t>. </a:t>
            </a:r>
            <a:r xmlns:a="http://schemas.openxmlformats.org/drawingml/2006/main">
              <a:rPr lang="no" sz="1900" dirty="0" err="1">
                <a:solidFill>
                  <a:schemeClr val="tx1"/>
                </a:solidFill>
              </a:rPr>
              <a:t>De </a:t>
            </a:r>
            <a:r xmlns:a="http://schemas.openxmlformats.org/drawingml/2006/main">
              <a:rPr lang="no" sz="1900" dirty="0">
                <a:solidFill>
                  <a:schemeClr val="tx1"/>
                </a:solidFill>
              </a:rPr>
              <a:t>kan </a:t>
            </a:r>
            <a:r xmlns:a="http://schemas.openxmlformats.org/drawingml/2006/main">
              <a:rPr lang="no" sz="1900" dirty="0" err="1">
                <a:solidFill>
                  <a:schemeClr val="tx1"/>
                </a:solidFill>
              </a:rPr>
              <a:t>få tilgang til </a:t>
            </a:r>
            <a:r xmlns:a="http://schemas.openxmlformats.org/drawingml/2006/main">
              <a:rPr lang="no" sz="1900" dirty="0">
                <a:solidFill>
                  <a:schemeClr val="tx1"/>
                </a:solidFill>
              </a:rPr>
              <a:t>nettbasert </a:t>
            </a:r>
            <a:r xmlns:a="http://schemas.openxmlformats.org/drawingml/2006/main">
              <a:rPr lang="no" sz="1900" dirty="0" err="1">
                <a:solidFill>
                  <a:schemeClr val="tx1"/>
                </a:solidFill>
              </a:rPr>
              <a:t>læring</a:t>
            </a:r>
            <a:r xmlns:a="http://schemas.openxmlformats.org/drawingml/2006/main">
              <a:rPr lang="no" sz="1900" dirty="0">
                <a:solidFill>
                  <a:schemeClr val="tx1"/>
                </a:solidFill>
              </a:rPr>
              <a:t> </a:t>
            </a:r>
            <a:r xmlns:a="http://schemas.openxmlformats.org/drawingml/2006/main">
              <a:rPr lang="no" sz="1900" dirty="0" err="1">
                <a:solidFill>
                  <a:schemeClr val="tx1"/>
                </a:solidFill>
              </a:rPr>
              <a:t>materialer</a:t>
            </a:r>
            <a:r xmlns:a="http://schemas.openxmlformats.org/drawingml/2006/main">
              <a:rPr lang="no" sz="1900" dirty="0">
                <a:solidFill>
                  <a:schemeClr val="tx1"/>
                </a:solidFill>
              </a:rPr>
              <a:t> </a:t>
            </a:r>
            <a:r xmlns:a="http://schemas.openxmlformats.org/drawingml/2006/main">
              <a:rPr lang="no" sz="1900" dirty="0" err="1">
                <a:solidFill>
                  <a:schemeClr val="tx1"/>
                </a:solidFill>
              </a:rPr>
              <a:t>og</a:t>
            </a:r>
            <a:r xmlns:a="http://schemas.openxmlformats.org/drawingml/2006/main">
              <a:rPr lang="no" sz="1900" dirty="0">
                <a:solidFill>
                  <a:schemeClr val="tx1"/>
                </a:solidFill>
              </a:rPr>
              <a:t> </a:t>
            </a:r>
            <a:r xmlns:a="http://schemas.openxmlformats.org/drawingml/2006/main">
              <a:rPr lang="no" sz="1900" dirty="0" err="1">
                <a:solidFill>
                  <a:schemeClr val="tx1"/>
                </a:solidFill>
              </a:rPr>
              <a:t>bruke</a:t>
            </a:r>
            <a:r xmlns:a="http://schemas.openxmlformats.org/drawingml/2006/main">
              <a:rPr lang="no" sz="1900" dirty="0">
                <a:solidFill>
                  <a:schemeClr val="tx1"/>
                </a:solidFill>
              </a:rPr>
              <a:t> </a:t>
            </a:r>
            <a:r xmlns:a="http://schemas.openxmlformats.org/drawingml/2006/main">
              <a:rPr lang="no" sz="1900" dirty="0" err="1">
                <a:solidFill>
                  <a:schemeClr val="tx1"/>
                </a:solidFill>
              </a:rPr>
              <a:t>alle</a:t>
            </a:r>
            <a:r xmlns:a="http://schemas.openxmlformats.org/drawingml/2006/main">
              <a:rPr lang="no" sz="1900" dirty="0">
                <a:solidFill>
                  <a:schemeClr val="tx1"/>
                </a:solidFill>
              </a:rPr>
              <a:t> </a:t>
            </a:r>
            <a:r xmlns:a="http://schemas.openxmlformats.org/drawingml/2006/main">
              <a:rPr lang="no" sz="1900" dirty="0" err="1">
                <a:solidFill>
                  <a:schemeClr val="tx1"/>
                </a:solidFill>
              </a:rPr>
              <a:t>de</a:t>
            </a:r>
            <a:r xmlns:a="http://schemas.openxmlformats.org/drawingml/2006/main">
              <a:rPr lang="no" sz="1900" dirty="0">
                <a:solidFill>
                  <a:schemeClr val="tx1"/>
                </a:solidFill>
              </a:rPr>
              <a:t> </a:t>
            </a:r>
            <a:r xmlns:a="http://schemas.openxmlformats.org/drawingml/2006/main">
              <a:rPr lang="no" sz="1900" dirty="0" err="1">
                <a:solidFill>
                  <a:schemeClr val="tx1"/>
                </a:solidFill>
              </a:rPr>
              <a:t>relevant </a:t>
            </a:r>
            <a:r xmlns:a="http://schemas.openxmlformats.org/drawingml/2006/main">
              <a:rPr lang="no" sz="1900" dirty="0">
                <a:solidFill>
                  <a:schemeClr val="tx1"/>
                </a:solidFill>
              </a:rPr>
              <a:t>programvare. </a:t>
            </a:r>
            <a:r xmlns:a="http://schemas.openxmlformats.org/drawingml/2006/main">
              <a:rPr lang="no" sz="1900" dirty="0" err="1">
                <a:solidFill>
                  <a:schemeClr val="tx1"/>
                </a:solidFill>
              </a:rPr>
              <a:t>I tillegg </a:t>
            </a:r>
            <a:r xmlns:a="http://schemas.openxmlformats.org/drawingml/2006/main">
              <a:rPr lang="no" sz="1900" dirty="0">
                <a:solidFill>
                  <a:schemeClr val="tx1"/>
                </a:solidFill>
              </a:rPr>
              <a:t>er </a:t>
            </a:r>
            <a:r xmlns:a="http://schemas.openxmlformats.org/drawingml/2006/main">
              <a:rPr lang="no" sz="1900" dirty="0" err="1">
                <a:solidFill>
                  <a:schemeClr val="tx1"/>
                </a:solidFill>
              </a:rPr>
              <a:t>det </a:t>
            </a:r>
            <a:r xmlns:a="http://schemas.openxmlformats.org/drawingml/2006/main">
              <a:rPr lang="no" sz="1900" dirty="0">
                <a:solidFill>
                  <a:schemeClr val="tx1"/>
                </a:solidFill>
              </a:rPr>
              <a:t>en </a:t>
            </a:r>
            <a:r xmlns:a="http://schemas.openxmlformats.org/drawingml/2006/main">
              <a:rPr lang="no" sz="1900" dirty="0" err="1">
                <a:solidFill>
                  <a:schemeClr val="tx1"/>
                </a:solidFill>
              </a:rPr>
              <a:t>sosial</a:t>
            </a:r>
            <a:r xmlns:a="http://schemas.openxmlformats.org/drawingml/2006/main">
              <a:rPr lang="no" sz="1900" dirty="0">
                <a:solidFill>
                  <a:schemeClr val="tx1"/>
                </a:solidFill>
              </a:rPr>
              <a:t> </a:t>
            </a:r>
            <a:r xmlns:a="http://schemas.openxmlformats.org/drawingml/2006/main">
              <a:rPr lang="no" sz="1900" dirty="0" err="1">
                <a:solidFill>
                  <a:schemeClr val="tx1"/>
                </a:solidFill>
              </a:rPr>
              <a:t>komponent</a:t>
            </a:r>
            <a:r xmlns:a="http://schemas.openxmlformats.org/drawingml/2006/main">
              <a:rPr lang="no" sz="1900" dirty="0">
                <a:solidFill>
                  <a:schemeClr val="tx1"/>
                </a:solidFill>
              </a:rPr>
              <a:t> </a:t>
            </a:r>
            <a:r xmlns:a="http://schemas.openxmlformats.org/drawingml/2006/main">
              <a:rPr lang="no" sz="1900" dirty="0" err="1">
                <a:solidFill>
                  <a:schemeClr val="tx1"/>
                </a:solidFill>
              </a:rPr>
              <a:t>til</a:t>
            </a:r>
            <a:r xmlns:a="http://schemas.openxmlformats.org/drawingml/2006/main">
              <a:rPr lang="no" sz="1900" dirty="0">
                <a:solidFill>
                  <a:schemeClr val="tx1"/>
                </a:solidFill>
              </a:rPr>
              <a:t> </a:t>
            </a:r>
            <a:r xmlns:a="http://schemas.openxmlformats.org/drawingml/2006/main">
              <a:rPr lang="no" sz="1900" dirty="0" err="1">
                <a:solidFill>
                  <a:schemeClr val="tx1"/>
                </a:solidFill>
              </a:rPr>
              <a:t>student</a:t>
            </a:r>
            <a:r xmlns:a="http://schemas.openxmlformats.org/drawingml/2006/main">
              <a:rPr lang="no" sz="1900" dirty="0">
                <a:solidFill>
                  <a:schemeClr val="tx1"/>
                </a:solidFill>
              </a:rPr>
              <a:t> </a:t>
            </a:r>
            <a:r xmlns:a="http://schemas.openxmlformats.org/drawingml/2006/main">
              <a:rPr lang="no" sz="1900" dirty="0" err="1">
                <a:solidFill>
                  <a:schemeClr val="tx1"/>
                </a:solidFill>
              </a:rPr>
              <a:t>engasjement </a:t>
            </a:r>
            <a:r xmlns:a="http://schemas.openxmlformats.org/drawingml/2006/main">
              <a:rPr lang="no" sz="1900" dirty="0">
                <a:solidFill>
                  <a:schemeClr val="tx1"/>
                </a:solidFill>
              </a:rPr>
              <a:t>, </a:t>
            </a:r>
            <a:r xmlns:a="http://schemas.openxmlformats.org/drawingml/2006/main">
              <a:rPr lang="no" sz="1900" dirty="0" err="1">
                <a:solidFill>
                  <a:schemeClr val="tx1"/>
                </a:solidFill>
              </a:rPr>
              <a:t>som </a:t>
            </a:r>
            <a:r xmlns:a="http://schemas.openxmlformats.org/drawingml/2006/main">
              <a:rPr lang="no" sz="1900" dirty="0">
                <a:solidFill>
                  <a:schemeClr val="tx1"/>
                </a:solidFill>
              </a:rPr>
              <a:t>er </a:t>
            </a:r>
            <a:r xmlns:a="http://schemas.openxmlformats.org/drawingml/2006/main">
              <a:rPr lang="no" sz="1900" dirty="0" err="1">
                <a:solidFill>
                  <a:schemeClr val="tx1"/>
                </a:solidFill>
              </a:rPr>
              <a:t>hindret</a:t>
            </a:r>
            <a:r xmlns:a="http://schemas.openxmlformats.org/drawingml/2006/main">
              <a:rPr lang="no" sz="1900" dirty="0">
                <a:solidFill>
                  <a:schemeClr val="tx1"/>
                </a:solidFill>
              </a:rPr>
              <a:t> </a:t>
            </a:r>
            <a:r xmlns:a="http://schemas.openxmlformats.org/drawingml/2006/main">
              <a:rPr lang="no" sz="1900" dirty="0" err="1">
                <a:solidFill>
                  <a:schemeClr val="tx1"/>
                </a:solidFill>
              </a:rPr>
              <a:t>når</a:t>
            </a:r>
            <a:r xmlns:a="http://schemas.openxmlformats.org/drawingml/2006/main">
              <a:rPr lang="no" sz="1900" dirty="0">
                <a:solidFill>
                  <a:schemeClr val="tx1"/>
                </a:solidFill>
              </a:rPr>
              <a:t> </a:t>
            </a:r>
            <a:r xmlns:a="http://schemas.openxmlformats.org/drawingml/2006/main">
              <a:rPr lang="no" sz="1900" dirty="0" err="1">
                <a:solidFill>
                  <a:schemeClr val="tx1"/>
                </a:solidFill>
              </a:rPr>
              <a:t>sikker</a:t>
            </a:r>
            <a:r xmlns:a="http://schemas.openxmlformats.org/drawingml/2006/main">
              <a:rPr lang="no" sz="1900" dirty="0">
                <a:solidFill>
                  <a:schemeClr val="tx1"/>
                </a:solidFill>
              </a:rPr>
              <a:t> </a:t>
            </a:r>
            <a:r xmlns:a="http://schemas.openxmlformats.org/drawingml/2006/main">
              <a:rPr lang="no" sz="1900" dirty="0" err="1">
                <a:solidFill>
                  <a:schemeClr val="tx1"/>
                </a:solidFill>
              </a:rPr>
              <a:t>studenter</a:t>
            </a:r>
            <a:r xmlns:a="http://schemas.openxmlformats.org/drawingml/2006/main">
              <a:rPr lang="no" sz="1900" dirty="0">
                <a:solidFill>
                  <a:schemeClr val="tx1"/>
                </a:solidFill>
              </a:rPr>
              <a:t> </a:t>
            </a:r>
            <a:r xmlns:a="http://schemas.openxmlformats.org/drawingml/2006/main">
              <a:rPr lang="no" sz="1900" dirty="0" err="1">
                <a:solidFill>
                  <a:schemeClr val="tx1"/>
                </a:solidFill>
              </a:rPr>
              <a:t>føle</a:t>
            </a:r>
            <a:r xmlns:a="http://schemas.openxmlformats.org/drawingml/2006/main">
              <a:rPr lang="no" sz="1900" dirty="0">
                <a:solidFill>
                  <a:schemeClr val="tx1"/>
                </a:solidFill>
              </a:rPr>
              <a:t> </a:t>
            </a:r>
            <a:r xmlns:a="http://schemas.openxmlformats.org/drawingml/2006/main">
              <a:rPr lang="no" sz="1900" dirty="0" err="1">
                <a:solidFill>
                  <a:schemeClr val="tx1"/>
                </a:solidFill>
              </a:rPr>
              <a:t>ekskludert</a:t>
            </a:r>
            <a:r xmlns:a="http://schemas.openxmlformats.org/drawingml/2006/main">
              <a:rPr lang="no" sz="1900" dirty="0">
                <a:solidFill>
                  <a:schemeClr val="tx1"/>
                </a:solidFill>
              </a:rPr>
              <a:t> </a:t>
            </a:r>
            <a:r xmlns:a="http://schemas.openxmlformats.org/drawingml/2006/main">
              <a:rPr lang="no" sz="1900" dirty="0" err="1">
                <a:solidFill>
                  <a:schemeClr val="tx1"/>
                </a:solidFill>
              </a:rPr>
              <a:t>eller </a:t>
            </a:r>
            <a:r xmlns:a="http://schemas.openxmlformats.org/drawingml/2006/main">
              <a:rPr lang="no" sz="1900" dirty="0">
                <a:solidFill>
                  <a:schemeClr val="tx1"/>
                </a:solidFill>
              </a:rPr>
              <a:t>' </a:t>
            </a:r>
            <a:r xmlns:a="http://schemas.openxmlformats.org/drawingml/2006/main">
              <a:rPr lang="no" sz="1900" dirty="0" err="1">
                <a:solidFill>
                  <a:schemeClr val="tx1"/>
                </a:solidFill>
              </a:rPr>
              <a:t>andre </a:t>
            </a:r>
            <a:r xmlns:a="http://schemas.openxmlformats.org/drawingml/2006/main">
              <a:rPr lang="no" sz="1900" dirty="0">
                <a:solidFill>
                  <a:schemeClr val="tx1"/>
                </a:solidFill>
              </a:rPr>
              <a:t>'.</a:t>
            </a:r>
          </a:p>
          <a:p>
            <a:pPr marL="0" indent="0">
              <a:buNone/>
            </a:pPr>
            <a:endParaRPr lang="tr-TR" dirty="0"/>
          </a:p>
          <a:p>
            <a:pPr marL="0" indent="0">
              <a:buNone/>
            </a:pPr>
            <a:endParaRPr lang="tr-TR" dirty="0"/>
          </a:p>
        </p:txBody>
      </p:sp>
    </p:spTree>
    <p:extLst>
      <p:ext uri="{BB962C8B-B14F-4D97-AF65-F5344CB8AC3E}">
        <p14:creationId xmlns:p14="http://schemas.microsoft.com/office/powerpoint/2010/main" val="730145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xmlns:a="http://schemas.openxmlformats.org/drawingml/2006/main">
              <a:rPr lang="no" b="1" dirty="0"/>
              <a:t>Lik tilgang til ressurser</a:t>
            </a:r>
            <a:endParaRPr xmlns:a="http://schemas.openxmlformats.org/drawingml/2006/main" lang="tr-TR" b="1" dirty="0"/>
          </a:p>
        </p:txBody>
      </p:sp>
      <p:sp>
        <p:nvSpPr>
          <p:cNvPr id="3" name="İçerik Yer Tutucusu 2"/>
          <p:cNvSpPr>
            <a:spLocks noGrp="1"/>
          </p:cNvSpPr>
          <p:nvPr>
            <p:ph idx="1"/>
          </p:nvPr>
        </p:nvSpPr>
        <p:spPr>
          <a:xfrm>
            <a:off x="1177787" y="1128451"/>
            <a:ext cx="10178322" cy="4466428"/>
          </a:xfrm>
        </p:spPr>
        <p:txBody>
          <a:bodyPr/>
          <a:lstStyle/>
          <a:p>
            <a:r xmlns:a="http://schemas.openxmlformats.org/drawingml/2006/main">
              <a:rPr lang="no" sz="1900" dirty="0" err="1">
                <a:solidFill>
                  <a:schemeClr val="tx1"/>
                </a:solidFill>
              </a:rPr>
              <a:t>En annen</a:t>
            </a:r>
            <a:r xmlns:a="http://schemas.openxmlformats.org/drawingml/2006/main">
              <a:rPr lang="no" sz="1900" dirty="0">
                <a:solidFill>
                  <a:schemeClr val="tx1"/>
                </a:solidFill>
              </a:rPr>
              <a:t> </a:t>
            </a:r>
            <a:r xmlns:a="http://schemas.openxmlformats.org/drawingml/2006/main">
              <a:rPr lang="no" sz="1900" dirty="0" err="1">
                <a:solidFill>
                  <a:schemeClr val="tx1"/>
                </a:solidFill>
              </a:rPr>
              <a:t>Årsaken</a:t>
            </a:r>
            <a:r xmlns:a="http://schemas.openxmlformats.org/drawingml/2006/main">
              <a:rPr lang="no" sz="1900" dirty="0">
                <a:solidFill>
                  <a:schemeClr val="tx1"/>
                </a:solidFill>
              </a:rPr>
              <a:t> </a:t>
            </a:r>
            <a:r xmlns:a="http://schemas.openxmlformats.org/drawingml/2006/main">
              <a:rPr lang="no" sz="1900" dirty="0" err="1">
                <a:solidFill>
                  <a:schemeClr val="tx1"/>
                </a:solidFill>
              </a:rPr>
              <a:t>Hvorfor</a:t>
            </a:r>
            <a:r xmlns:a="http://schemas.openxmlformats.org/drawingml/2006/main">
              <a:rPr lang="no" sz="1900" dirty="0">
                <a:solidFill>
                  <a:schemeClr val="tx1"/>
                </a:solidFill>
              </a:rPr>
              <a:t> </a:t>
            </a:r>
            <a:r xmlns:a="http://schemas.openxmlformats.org/drawingml/2006/main">
              <a:rPr lang="no" sz="1900" dirty="0" err="1">
                <a:solidFill>
                  <a:schemeClr val="tx1"/>
                </a:solidFill>
              </a:rPr>
              <a:t>digital</a:t>
            </a:r>
            <a:r xmlns:a="http://schemas.openxmlformats.org/drawingml/2006/main">
              <a:rPr lang="no" sz="1900" dirty="0">
                <a:solidFill>
                  <a:schemeClr val="tx1"/>
                </a:solidFill>
              </a:rPr>
              <a:t> </a:t>
            </a:r>
            <a:r xmlns:a="http://schemas.openxmlformats.org/drawingml/2006/main">
              <a:rPr lang="no" sz="1900" dirty="0" err="1">
                <a:solidFill>
                  <a:schemeClr val="tx1"/>
                </a:solidFill>
              </a:rPr>
              <a:t>tilgjengelighet</a:t>
            </a:r>
            <a:r xmlns:a="http://schemas.openxmlformats.org/drawingml/2006/main">
              <a:rPr lang="no" sz="1900" dirty="0">
                <a:solidFill>
                  <a:schemeClr val="tx1"/>
                </a:solidFill>
              </a:rPr>
              <a:t> </a:t>
            </a:r>
            <a:r xmlns:a="http://schemas.openxmlformats.org/drawingml/2006/main">
              <a:rPr lang="no" sz="1900" dirty="0" err="1">
                <a:solidFill>
                  <a:schemeClr val="tx1"/>
                </a:solidFill>
              </a:rPr>
              <a:t>saker </a:t>
            </a:r>
            <a:r xmlns:a="http://schemas.openxmlformats.org/drawingml/2006/main">
              <a:rPr lang="no" sz="1900" dirty="0">
                <a:solidFill>
                  <a:schemeClr val="tx1"/>
                </a:solidFill>
              </a:rPr>
              <a:t>i </a:t>
            </a:r>
            <a:r xmlns:a="http://schemas.openxmlformats.org/drawingml/2006/main">
              <a:rPr lang="no" sz="1900" dirty="0" err="1">
                <a:solidFill>
                  <a:schemeClr val="tx1"/>
                </a:solidFill>
              </a:rPr>
              <a:t>utdanning </a:t>
            </a:r>
            <a:r xmlns:a="http://schemas.openxmlformats.org/drawingml/2006/main">
              <a:rPr lang="no" sz="1900" dirty="0">
                <a:solidFill>
                  <a:schemeClr val="tx1"/>
                </a:solidFill>
              </a:rPr>
              <a:t>er </a:t>
            </a:r>
            <a:r xmlns:a="http://schemas.openxmlformats.org/drawingml/2006/main">
              <a:rPr lang="no" sz="1900" dirty="0" err="1">
                <a:solidFill>
                  <a:schemeClr val="tx1"/>
                </a:solidFill>
              </a:rPr>
              <a:t>fordi </a:t>
            </a:r>
            <a:r xmlns:a="http://schemas.openxmlformats.org/drawingml/2006/main">
              <a:rPr lang="no" sz="1900" dirty="0">
                <a:solidFill>
                  <a:schemeClr val="tx1"/>
                </a:solidFill>
              </a:rPr>
              <a:t>det </a:t>
            </a:r>
            <a:r xmlns:a="http://schemas.openxmlformats.org/drawingml/2006/main">
              <a:rPr lang="no" sz="1900" dirty="0" err="1">
                <a:solidFill>
                  <a:schemeClr val="tx1"/>
                </a:solidFill>
              </a:rPr>
              <a:t>hjelper</a:t>
            </a:r>
            <a:r xmlns:a="http://schemas.openxmlformats.org/drawingml/2006/main">
              <a:rPr lang="no" sz="1900" dirty="0">
                <a:solidFill>
                  <a:schemeClr val="tx1"/>
                </a:solidFill>
              </a:rPr>
              <a:t> </a:t>
            </a:r>
            <a:r xmlns:a="http://schemas.openxmlformats.org/drawingml/2006/main">
              <a:rPr lang="no" sz="1900" dirty="0" err="1">
                <a:solidFill>
                  <a:schemeClr val="tx1"/>
                </a:solidFill>
              </a:rPr>
              <a:t>med</a:t>
            </a:r>
            <a:r xmlns:a="http://schemas.openxmlformats.org/drawingml/2006/main">
              <a:rPr lang="no" sz="1900" dirty="0">
                <a:solidFill>
                  <a:schemeClr val="tx1"/>
                </a:solidFill>
              </a:rPr>
              <a:t> </a:t>
            </a:r>
            <a:r xmlns:a="http://schemas.openxmlformats.org/drawingml/2006/main">
              <a:rPr lang="no" sz="1900" dirty="0" err="1">
                <a:solidFill>
                  <a:schemeClr val="tx1"/>
                </a:solidFill>
              </a:rPr>
              <a:t>de</a:t>
            </a:r>
            <a:r xmlns:a="http://schemas.openxmlformats.org/drawingml/2006/main">
              <a:rPr lang="no" sz="1900" dirty="0">
                <a:solidFill>
                  <a:schemeClr val="tx1"/>
                </a:solidFill>
              </a:rPr>
              <a:t> </a:t>
            </a:r>
            <a:r xmlns:a="http://schemas.openxmlformats.org/drawingml/2006/main">
              <a:rPr lang="no" sz="1900" dirty="0" err="1">
                <a:solidFill>
                  <a:schemeClr val="tx1"/>
                </a:solidFill>
              </a:rPr>
              <a:t>mål </a:t>
            </a:r>
            <a:r xmlns:a="http://schemas.openxmlformats.org/drawingml/2006/main">
              <a:rPr lang="no" sz="1900" dirty="0">
                <a:solidFill>
                  <a:schemeClr val="tx1"/>
                </a:solidFill>
              </a:rPr>
              <a:t>om </a:t>
            </a:r>
            <a:r xmlns:a="http://schemas.openxmlformats.org/drawingml/2006/main">
              <a:rPr lang="no" sz="1900" dirty="0" err="1">
                <a:solidFill>
                  <a:schemeClr val="tx1"/>
                </a:solidFill>
              </a:rPr>
              <a:t>å gi</a:t>
            </a:r>
            <a:r xmlns:a="http://schemas.openxmlformats.org/drawingml/2006/main">
              <a:rPr lang="no" sz="1900" dirty="0">
                <a:solidFill>
                  <a:schemeClr val="tx1"/>
                </a:solidFill>
              </a:rPr>
              <a:t> </a:t>
            </a:r>
            <a:r xmlns:a="http://schemas.openxmlformats.org/drawingml/2006/main">
              <a:rPr lang="no" sz="1900" dirty="0" err="1">
                <a:solidFill>
                  <a:schemeClr val="tx1"/>
                </a:solidFill>
              </a:rPr>
              <a:t>lik</a:t>
            </a:r>
            <a:r xmlns:a="http://schemas.openxmlformats.org/drawingml/2006/main">
              <a:rPr lang="no" sz="1900" dirty="0">
                <a:solidFill>
                  <a:schemeClr val="tx1"/>
                </a:solidFill>
              </a:rPr>
              <a:t> </a:t>
            </a:r>
            <a:r xmlns:a="http://schemas.openxmlformats.org/drawingml/2006/main">
              <a:rPr lang="no" sz="1900" dirty="0" err="1">
                <a:solidFill>
                  <a:schemeClr val="tx1"/>
                </a:solidFill>
              </a:rPr>
              <a:t>adgang</a:t>
            </a:r>
            <a:r xmlns:a="http://schemas.openxmlformats.org/drawingml/2006/main">
              <a:rPr lang="no" sz="1900" dirty="0">
                <a:solidFill>
                  <a:schemeClr val="tx1"/>
                </a:solidFill>
              </a:rPr>
              <a:t> </a:t>
            </a:r>
            <a:r xmlns:a="http://schemas.openxmlformats.org/drawingml/2006/main">
              <a:rPr lang="no" sz="1900" dirty="0" err="1">
                <a:solidFill>
                  <a:schemeClr val="tx1"/>
                </a:solidFill>
              </a:rPr>
              <a:t>til</a:t>
            </a:r>
            <a:r xmlns:a="http://schemas.openxmlformats.org/drawingml/2006/main">
              <a:rPr lang="no" sz="1900" dirty="0">
                <a:solidFill>
                  <a:schemeClr val="tx1"/>
                </a:solidFill>
              </a:rPr>
              <a:t> </a:t>
            </a:r>
            <a:r xmlns:a="http://schemas.openxmlformats.org/drawingml/2006/main">
              <a:rPr lang="no" sz="1900" dirty="0" err="1">
                <a:solidFill>
                  <a:schemeClr val="tx1"/>
                </a:solidFill>
              </a:rPr>
              <a:t>ressurser </a:t>
            </a:r>
            <a:r xmlns:a="http://schemas.openxmlformats.org/drawingml/2006/main">
              <a:rPr lang="no" sz="1900" dirty="0">
                <a:solidFill>
                  <a:schemeClr val="tx1"/>
                </a:solidFill>
              </a:rPr>
              <a:t>. </a:t>
            </a:r>
            <a:r xmlns:a="http://schemas.openxmlformats.org/drawingml/2006/main">
              <a:rPr lang="no" sz="1900" dirty="0" err="1">
                <a:solidFill>
                  <a:schemeClr val="tx1"/>
                </a:solidFill>
              </a:rPr>
              <a:t>Dette </a:t>
            </a:r>
            <a:r xmlns:a="http://schemas.openxmlformats.org/drawingml/2006/main">
              <a:rPr lang="no" sz="1900" dirty="0">
                <a:solidFill>
                  <a:schemeClr val="tx1"/>
                </a:solidFill>
              </a:rPr>
              <a:t>kan være </a:t>
            </a:r>
            <a:r xmlns:a="http://schemas.openxmlformats.org/drawingml/2006/main">
              <a:rPr lang="no" sz="1900" dirty="0" err="1">
                <a:solidFill>
                  <a:schemeClr val="tx1"/>
                </a:solidFill>
              </a:rPr>
              <a:t>spesielt</a:t>
            </a:r>
            <a:r xmlns:a="http://schemas.openxmlformats.org/drawingml/2006/main">
              <a:rPr lang="no" sz="1900" dirty="0">
                <a:solidFill>
                  <a:schemeClr val="tx1"/>
                </a:solidFill>
              </a:rPr>
              <a:t> </a:t>
            </a:r>
            <a:r xmlns:a="http://schemas.openxmlformats.org/drawingml/2006/main">
              <a:rPr lang="no" sz="1900" dirty="0" err="1">
                <a:solidFill>
                  <a:schemeClr val="tx1"/>
                </a:solidFill>
              </a:rPr>
              <a:t>viktig </a:t>
            </a:r>
            <a:r xmlns:a="http://schemas.openxmlformats.org/drawingml/2006/main">
              <a:rPr lang="no" sz="1900" dirty="0">
                <a:solidFill>
                  <a:schemeClr val="tx1"/>
                </a:solidFill>
              </a:rPr>
              <a:t>i </a:t>
            </a:r>
            <a:r xmlns:a="http://schemas.openxmlformats.org/drawingml/2006/main">
              <a:rPr lang="no" sz="1900" dirty="0" err="1">
                <a:solidFill>
                  <a:schemeClr val="tx1"/>
                </a:solidFill>
              </a:rPr>
              <a:t>situasjoner</a:t>
            </a:r>
            <a:r xmlns:a="http://schemas.openxmlformats.org/drawingml/2006/main">
              <a:rPr lang="no" sz="1900" dirty="0">
                <a:solidFill>
                  <a:schemeClr val="tx1"/>
                </a:solidFill>
              </a:rPr>
              <a:t> </a:t>
            </a:r>
            <a:r xmlns:a="http://schemas.openxmlformats.org/drawingml/2006/main">
              <a:rPr lang="no" sz="1900" dirty="0" err="1">
                <a:solidFill>
                  <a:schemeClr val="tx1"/>
                </a:solidFill>
              </a:rPr>
              <a:t>hvor</a:t>
            </a:r>
            <a:r xmlns:a="http://schemas.openxmlformats.org/drawingml/2006/main">
              <a:rPr lang="no" sz="1900" dirty="0">
                <a:solidFill>
                  <a:schemeClr val="tx1"/>
                </a:solidFill>
              </a:rPr>
              <a:t> </a:t>
            </a:r>
            <a:r xmlns:a="http://schemas.openxmlformats.org/drawingml/2006/main">
              <a:rPr lang="no" sz="1900" dirty="0" err="1">
                <a:solidFill>
                  <a:schemeClr val="tx1"/>
                </a:solidFill>
              </a:rPr>
              <a:t>studenter</a:t>
            </a:r>
            <a:r xmlns:a="http://schemas.openxmlformats.org/drawingml/2006/main">
              <a:rPr lang="no" sz="1900" dirty="0">
                <a:solidFill>
                  <a:schemeClr val="tx1"/>
                </a:solidFill>
              </a:rPr>
              <a:t> </a:t>
            </a:r>
            <a:r xmlns:a="http://schemas.openxmlformats.org/drawingml/2006/main">
              <a:rPr lang="no" sz="1900" dirty="0" err="1">
                <a:solidFill>
                  <a:schemeClr val="tx1"/>
                </a:solidFill>
              </a:rPr>
              <a:t>er</a:t>
            </a:r>
            <a:r xmlns:a="http://schemas.openxmlformats.org/drawingml/2006/main">
              <a:rPr lang="no" sz="1900" dirty="0">
                <a:solidFill>
                  <a:schemeClr val="tx1"/>
                </a:solidFill>
              </a:rPr>
              <a:t> </a:t>
            </a:r>
            <a:r xmlns:a="http://schemas.openxmlformats.org/drawingml/2006/main">
              <a:rPr lang="no" sz="1900" dirty="0" err="1">
                <a:solidFill>
                  <a:schemeClr val="tx1"/>
                </a:solidFill>
              </a:rPr>
              <a:t>spurte</a:t>
            </a:r>
            <a:r xmlns:a="http://schemas.openxmlformats.org/drawingml/2006/main">
              <a:rPr lang="no" sz="1900" dirty="0">
                <a:solidFill>
                  <a:schemeClr val="tx1"/>
                </a:solidFill>
              </a:rPr>
              <a:t> </a:t>
            </a:r>
            <a:r xmlns:a="http://schemas.openxmlformats.org/drawingml/2006/main">
              <a:rPr lang="no" sz="1900" dirty="0" err="1">
                <a:solidFill>
                  <a:schemeClr val="tx1"/>
                </a:solidFill>
              </a:rPr>
              <a:t>til</a:t>
            </a:r>
            <a:r xmlns:a="http://schemas.openxmlformats.org/drawingml/2006/main">
              <a:rPr lang="no" sz="1900" dirty="0">
                <a:solidFill>
                  <a:schemeClr val="tx1"/>
                </a:solidFill>
              </a:rPr>
              <a:t> </a:t>
            </a:r>
            <a:r xmlns:a="http://schemas.openxmlformats.org/drawingml/2006/main">
              <a:rPr lang="no" sz="1900" dirty="0" err="1">
                <a:solidFill>
                  <a:schemeClr val="tx1"/>
                </a:solidFill>
              </a:rPr>
              <a:t>bruke </a:t>
            </a:r>
            <a:r xmlns:a="http://schemas.openxmlformats.org/drawingml/2006/main">
              <a:rPr lang="no" sz="1900" dirty="0">
                <a:solidFill>
                  <a:schemeClr val="tx1"/>
                </a:solidFill>
              </a:rPr>
              <a:t>nettressurser </a:t>
            </a:r>
            <a:r xmlns:a="http://schemas.openxmlformats.org/drawingml/2006/main">
              <a:rPr lang="no" sz="1900" dirty="0" err="1">
                <a:solidFill>
                  <a:schemeClr val="tx1"/>
                </a:solidFill>
              </a:rPr>
              <a:t>_</a:t>
            </a:r>
            <a:r xmlns:a="http://schemas.openxmlformats.org/drawingml/2006/main">
              <a:rPr lang="no" sz="1900" dirty="0">
                <a:solidFill>
                  <a:schemeClr val="tx1"/>
                </a:solidFill>
              </a:rPr>
              <a:t> </a:t>
            </a:r>
            <a:r xmlns:a="http://schemas.openxmlformats.org/drawingml/2006/main">
              <a:rPr lang="no" sz="1900" dirty="0" err="1">
                <a:solidFill>
                  <a:schemeClr val="tx1"/>
                </a:solidFill>
              </a:rPr>
              <a:t>til</a:t>
            </a:r>
            <a:r xmlns:a="http://schemas.openxmlformats.org/drawingml/2006/main">
              <a:rPr lang="no" sz="1900" dirty="0">
                <a:solidFill>
                  <a:schemeClr val="tx1"/>
                </a:solidFill>
              </a:rPr>
              <a:t> </a:t>
            </a:r>
            <a:r xmlns:a="http://schemas.openxmlformats.org/drawingml/2006/main">
              <a:rPr lang="no" sz="1900" dirty="0" err="1">
                <a:solidFill>
                  <a:schemeClr val="tx1"/>
                </a:solidFill>
              </a:rPr>
              <a:t>skaffe seg</a:t>
            </a:r>
            <a:r xmlns:a="http://schemas.openxmlformats.org/drawingml/2006/main">
              <a:rPr lang="no" sz="1900" dirty="0">
                <a:solidFill>
                  <a:schemeClr val="tx1"/>
                </a:solidFill>
              </a:rPr>
              <a:t> </a:t>
            </a:r>
            <a:r xmlns:a="http://schemas.openxmlformats.org/drawingml/2006/main">
              <a:rPr lang="no" sz="1900" dirty="0" err="1">
                <a:solidFill>
                  <a:schemeClr val="tx1"/>
                </a:solidFill>
              </a:rPr>
              <a:t>informasjon</a:t>
            </a:r>
            <a:r xmlns:a="http://schemas.openxmlformats.org/drawingml/2006/main">
              <a:rPr lang="no" sz="1900" dirty="0">
                <a:solidFill>
                  <a:schemeClr val="tx1"/>
                </a:solidFill>
              </a:rPr>
              <a:t> </a:t>
            </a:r>
            <a:r xmlns:a="http://schemas.openxmlformats.org/drawingml/2006/main">
              <a:rPr lang="no" sz="1900" dirty="0" err="1">
                <a:solidFill>
                  <a:schemeClr val="tx1"/>
                </a:solidFill>
              </a:rPr>
              <a:t>eller</a:t>
            </a:r>
            <a:r xmlns:a="http://schemas.openxmlformats.org/drawingml/2006/main">
              <a:rPr lang="no" sz="1900" dirty="0">
                <a:solidFill>
                  <a:schemeClr val="tx1"/>
                </a:solidFill>
              </a:rPr>
              <a:t> </a:t>
            </a:r>
            <a:r xmlns:a="http://schemas.openxmlformats.org/drawingml/2006/main">
              <a:rPr lang="no" sz="1900" dirty="0" err="1">
                <a:solidFill>
                  <a:schemeClr val="tx1"/>
                </a:solidFill>
              </a:rPr>
              <a:t>bære</a:t>
            </a:r>
            <a:r xmlns:a="http://schemas.openxmlformats.org/drawingml/2006/main">
              <a:rPr lang="no" sz="1900" dirty="0">
                <a:solidFill>
                  <a:schemeClr val="tx1"/>
                </a:solidFill>
              </a:rPr>
              <a:t> </a:t>
            </a:r>
            <a:r xmlns:a="http://schemas.openxmlformats.org/drawingml/2006/main">
              <a:rPr lang="no" sz="1900" dirty="0" err="1">
                <a:solidFill>
                  <a:schemeClr val="tx1"/>
                </a:solidFill>
              </a:rPr>
              <a:t>ute</a:t>
            </a:r>
            <a:r xmlns:a="http://schemas.openxmlformats.org/drawingml/2006/main">
              <a:rPr lang="no" sz="1900" dirty="0">
                <a:solidFill>
                  <a:schemeClr val="tx1"/>
                </a:solidFill>
              </a:rPr>
              <a:t> </a:t>
            </a:r>
            <a:r xmlns:a="http://schemas.openxmlformats.org/drawingml/2006/main">
              <a:rPr lang="no" sz="1900" dirty="0" err="1">
                <a:solidFill>
                  <a:schemeClr val="tx1"/>
                </a:solidFill>
              </a:rPr>
              <a:t>aktiviteter</a:t>
            </a:r>
            <a:r xmlns:a="http://schemas.openxmlformats.org/drawingml/2006/main">
              <a:rPr lang="no" sz="1900" dirty="0">
                <a:solidFill>
                  <a:schemeClr val="tx1"/>
                </a:solidFill>
              </a:rPr>
              <a:t> </a:t>
            </a:r>
            <a:r xmlns:a="http://schemas.openxmlformats.org/drawingml/2006/main">
              <a:rPr lang="no" sz="1900" dirty="0" err="1">
                <a:solidFill>
                  <a:schemeClr val="tx1"/>
                </a:solidFill>
              </a:rPr>
              <a:t>utenfor </a:t>
            </a:r>
            <a:r xmlns:a="http://schemas.openxmlformats.org/drawingml/2006/main">
              <a:rPr lang="no" sz="1900" dirty="0">
                <a:solidFill>
                  <a:schemeClr val="tx1"/>
                </a:solidFill>
              </a:rPr>
              <a:t>_ </a:t>
            </a:r>
            <a:r xmlns:a="http://schemas.openxmlformats.org/drawingml/2006/main">
              <a:rPr lang="no" sz="1900" dirty="0" err="1">
                <a:solidFill>
                  <a:schemeClr val="tx1"/>
                </a:solidFill>
              </a:rPr>
              <a:t>_</a:t>
            </a:r>
            <a:r xmlns:a="http://schemas.openxmlformats.org/drawingml/2006/main">
              <a:rPr lang="no" sz="1900" dirty="0">
                <a:solidFill>
                  <a:schemeClr val="tx1"/>
                </a:solidFill>
              </a:rPr>
              <a:t> </a:t>
            </a:r>
            <a:r xmlns:a="http://schemas.openxmlformats.org/drawingml/2006/main">
              <a:rPr lang="no" sz="1900" dirty="0" err="1">
                <a:solidFill>
                  <a:schemeClr val="tx1"/>
                </a:solidFill>
              </a:rPr>
              <a:t>klasserom </a:t>
            </a:r>
            <a:r xmlns:a="http://schemas.openxmlformats.org/drawingml/2006/main">
              <a:rPr lang="no" sz="1900" dirty="0" smtClean="0">
                <a:solidFill>
                  <a:schemeClr val="tx1"/>
                </a:solidFill>
              </a:rPr>
              <a:t>.</a:t>
            </a:r>
            <a:endParaRPr xmlns:a="http://schemas.openxmlformats.org/drawingml/2006/main" lang="tr-TR" sz="1900" dirty="0">
              <a:solidFill>
                <a:schemeClr val="tx1"/>
              </a:solidFill>
            </a:endParaRPr>
          </a:p>
          <a:p>
            <a:r xmlns:a="http://schemas.openxmlformats.org/drawingml/2006/main">
              <a:rPr lang="no" sz="1900" dirty="0" smtClean="0">
                <a:solidFill>
                  <a:schemeClr val="tx1"/>
                </a:solidFill>
              </a:rPr>
              <a:t>For </a:t>
            </a:r>
            <a:r xmlns:a="http://schemas.openxmlformats.org/drawingml/2006/main">
              <a:rPr lang="no" sz="1900" dirty="0">
                <a:solidFill>
                  <a:schemeClr val="tx1"/>
                </a:solidFill>
              </a:rPr>
              <a:t>innholdsskapere er det teknikker som kan bidra til å sikre at alle har samme nivå av tilgang til ressurser. For eksempel kan innhold lastes opp i flere formater, inkludert tekst, lyd og video, som kan bidra til å imøtekomme personer med ulike funksjonshemminger eller funksjonshemminger. Visuelt innhold kan være spesielt utformet med tanke på fargeblindhet, for eksempel, mens skriftlig innhold kan utformes med en bevissthet om problemer som dysleksi</a:t>
            </a:r>
            <a:endParaRPr xmlns:a="http://schemas.openxmlformats.org/drawingml/2006/main" lang="tr-TR" sz="1900" dirty="0" smtClean="0">
              <a:solidFill>
                <a:schemeClr val="tx1"/>
              </a:solidFill>
            </a:endParaRPr>
          </a:p>
          <a:p>
            <a:endParaRPr lang="tr-TR" dirty="0" smtClean="0"/>
          </a:p>
          <a:p>
            <a:endParaRPr lang="tr-TR" dirty="0"/>
          </a:p>
        </p:txBody>
      </p:sp>
      <p:pic>
        <p:nvPicPr>
          <p:cNvPr id="4" name="Resim 3" descr="https://onlinepublichealth.gwu.edu/wp-content/uploads/sites/47/2020/11/Whats_the_Difference_Between_Equity_and_Equality_hero.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64115" y="4313381"/>
            <a:ext cx="5530504" cy="2367165"/>
          </a:xfrm>
          <a:prstGeom prst="rect">
            <a:avLst/>
          </a:prstGeom>
          <a:noFill/>
          <a:ln>
            <a:noFill/>
          </a:ln>
        </p:spPr>
      </p:pic>
    </p:spTree>
    <p:extLst>
      <p:ext uri="{BB962C8B-B14F-4D97-AF65-F5344CB8AC3E}">
        <p14:creationId xmlns:p14="http://schemas.microsoft.com/office/powerpoint/2010/main" val="3877925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TM10001106[[fn=Rozet]]</Template>
  <TotalTime>245</TotalTime>
  <Words>410</Words>
  <Application>Microsoft Office PowerPoint</Application>
  <PresentationFormat>Geniş ekran</PresentationFormat>
  <Paragraphs>37</Paragraphs>
  <Slides>12</Slides>
  <Notes>2</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12</vt:i4>
      </vt:variant>
    </vt:vector>
  </HeadingPairs>
  <TitlesOfParts>
    <vt:vector size="18" baseType="lpstr">
      <vt:lpstr>Arial</vt:lpstr>
      <vt:lpstr>Calibri</vt:lpstr>
      <vt:lpstr>Comic Sans MS</vt:lpstr>
      <vt:lpstr>Gill Sans MT</vt:lpstr>
      <vt:lpstr>Impact</vt:lpstr>
      <vt:lpstr>Badge</vt:lpstr>
      <vt:lpstr>PowerPoint Sunusu</vt:lpstr>
      <vt:lpstr> Dıgıtal cıtızenshıp</vt:lpstr>
      <vt:lpstr>PowerPoint Sunusu</vt:lpstr>
      <vt:lpstr>What is Digital Accessibility? </vt:lpstr>
      <vt:lpstr>Examples of dıgıtal accessıbılıty  </vt:lpstr>
      <vt:lpstr>Why is Digital Accessibility Important in Schools?  </vt:lpstr>
      <vt:lpstr>PowerPoint Sunusu</vt:lpstr>
      <vt:lpstr>student Engagement </vt:lpstr>
      <vt:lpstr>Equal Access to Resources </vt:lpstr>
      <vt:lpstr>Use of Education Technology  </vt:lpstr>
      <vt:lpstr>EVALUATION QUESTIONS</vt:lpstr>
      <vt:lpstr>References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ronaldinho424</cp:lastModifiedBy>
  <cp:revision>44</cp:revision>
  <dcterms:created xsi:type="dcterms:W3CDTF">2022-09-11T14:23:08Z</dcterms:created>
  <dcterms:modified xsi:type="dcterms:W3CDTF">2022-10-21T19:25:08Z</dcterms:modified>
</cp:coreProperties>
</file>