
<file path=[Content_Types].xml><?xml version="1.0" encoding="utf-8"?>
<Types xmlns="http://schemas.openxmlformats.org/package/2006/content-types">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0.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21"/>
  </p:notesMasterIdLst>
  <p:sldIdLst>
    <p:sldId id="280" r:id="rId2"/>
    <p:sldId id="257" r:id="rId3"/>
    <p:sldId id="258" r:id="rId4"/>
    <p:sldId id="259" r:id="rId5"/>
    <p:sldId id="260" r:id="rId6"/>
    <p:sldId id="261" r:id="rId7"/>
    <p:sldId id="262" r:id="rId8"/>
    <p:sldId id="269" r:id="rId9"/>
    <p:sldId id="264" r:id="rId10"/>
    <p:sldId id="263" r:id="rId11"/>
    <p:sldId id="274" r:id="rId12"/>
    <p:sldId id="270" r:id="rId13"/>
    <p:sldId id="275" r:id="rId14"/>
    <p:sldId id="276" r:id="rId15"/>
    <p:sldId id="277" r:id="rId16"/>
    <p:sldId id="278" r:id="rId17"/>
    <p:sldId id="279" r:id="rId18"/>
    <p:sldId id="266" r:id="rId19"/>
    <p:sldId id="267" r:id="rId20"/>
  </p:sldIdLst>
  <p:sldSz cx="12192000" cy="6858000"/>
  <p:notesSz cx="6858000" cy="9144000"/>
  <p:embeddedFontLst>
    <p:embeddedFont>
      <p:font typeface="Calibri" panose="020F0502020204030204" pitchFamily="34" charset="0"/>
      <p:regular r:id="rId22"/>
      <p:bold r:id="rId23"/>
      <p:italic r:id="rId24"/>
      <p:boldItalic r:id="rId25"/>
    </p:embeddedFont>
    <p:embeddedFont>
      <p:font typeface="Gill Sans" panose="020B0604020202020204" charset="0"/>
      <p:regular r:id="rId26"/>
      <p:bold r:id="rId27"/>
    </p:embeddedFont>
    <p:embeddedFont>
      <p:font typeface="Impact" panose="020B0806030902050204" pitchFamily="34" charset="0"/>
      <p:regular r:id="rId28"/>
    </p:embeddedFont>
    <p:embeddedFont>
      <p:font typeface="Verdana" panose="020B0604030504040204" pitchFamily="34" charset="0"/>
      <p:regular r:id="rId29"/>
      <p:bold r:id="rId30"/>
      <p:italic r:id="rId31"/>
      <p:boldItalic r:id="rId32"/>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000000"/>
          </p15:clr>
        </p15:guide>
        <p15:guide id="2" pos="3840">
          <p15:clr>
            <a:srgbClr val="000000"/>
          </p15:clr>
        </p15:guide>
      </p15:sldGuideLst>
    </p:ext>
    <p: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37" roundtripDataSignature="AMtx7mhfa77xNjrMBB/3cI96IOMXT3T3Zw=="/>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76" d="100"/>
          <a:sy n="76" d="100"/>
        </p:scale>
        <p:origin x="120" y="4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5.fntdata"/><Relationship Id="rId39" Type="http://schemas.openxmlformats.org/officeDocument/2006/relationships/viewProps" Target="viewProps.xml"/><Relationship Id="rId21" Type="http://schemas.openxmlformats.org/officeDocument/2006/relationships/notesMaster" Target="notesMasters/notesMaster1.xml"/><Relationship Id="rId42" Type="http://schemas.microsoft.com/office/2016/11/relationships/changesInfo" Target="changesInfos/changesInfo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4.fntdata"/><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font" Target="fonts/font8.fntdata"/><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3.fntdata"/><Relationship Id="rId32" Type="http://schemas.openxmlformats.org/officeDocument/2006/relationships/font" Target="fonts/font11.fntdata"/><Relationship Id="rId37" Type="http://customschemas.google.com/relationships/presentationmetadata" Target="metadata"/><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2.fntdata"/><Relationship Id="rId28" Type="http://schemas.openxmlformats.org/officeDocument/2006/relationships/font" Target="fonts/font7.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10.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1.fntdata"/><Relationship Id="rId27" Type="http://schemas.openxmlformats.org/officeDocument/2006/relationships/font" Target="fonts/font6.fntdata"/><Relationship Id="rId30" Type="http://schemas.openxmlformats.org/officeDocument/2006/relationships/font" Target="fonts/font9.fntdata"/><Relationship Id="rId8" Type="http://schemas.openxmlformats.org/officeDocument/2006/relationships/slide" Target="slides/slide7.xml"/><Relationship Id="rId3" Type="http://schemas.openxmlformats.org/officeDocument/2006/relationships/slide" Target="slides/slide2.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rosanna fuscoporcaro" userId="3cca933a-74e7-4458-811e-1fe57bf91a20" providerId="ADAL" clId="{CCF91F85-9791-44A0-A543-731336BFA03D}"/>
    <pc:docChg chg="modSld">
      <pc:chgData name="rosanna fuscoporcaro" userId="3cca933a-74e7-4458-811e-1fe57bf91a20" providerId="ADAL" clId="{CCF91F85-9791-44A0-A543-731336BFA03D}" dt="2022-07-27T15:55:36.163" v="40" actId="20577"/>
      <pc:docMkLst>
        <pc:docMk/>
      </pc:docMkLst>
      <pc:sldChg chg="modSp mod">
        <pc:chgData name="rosanna fuscoporcaro" userId="3cca933a-74e7-4458-811e-1fe57bf91a20" providerId="ADAL" clId="{CCF91F85-9791-44A0-A543-731336BFA03D}" dt="2022-07-27T15:46:06.790" v="7" actId="14100"/>
        <pc:sldMkLst>
          <pc:docMk/>
          <pc:sldMk cId="0" sldId="262"/>
        </pc:sldMkLst>
        <pc:spChg chg="mod">
          <ac:chgData name="rosanna fuscoporcaro" userId="3cca933a-74e7-4458-811e-1fe57bf91a20" providerId="ADAL" clId="{CCF91F85-9791-44A0-A543-731336BFA03D}" dt="2022-07-27T15:46:06.790" v="7" actId="14100"/>
          <ac:spMkLst>
            <pc:docMk/>
            <pc:sldMk cId="0" sldId="262"/>
            <ac:spMk id="6" creationId="{44BB276F-4493-F59B-5578-45E98A397B4D}"/>
          </ac:spMkLst>
        </pc:spChg>
        <pc:spChg chg="mod">
          <ac:chgData name="rosanna fuscoporcaro" userId="3cca933a-74e7-4458-811e-1fe57bf91a20" providerId="ADAL" clId="{CCF91F85-9791-44A0-A543-731336BFA03D}" dt="2022-07-27T15:45:26.505" v="2" actId="20577"/>
          <ac:spMkLst>
            <pc:docMk/>
            <pc:sldMk cId="0" sldId="262"/>
            <ac:spMk id="162" creationId="{00000000-0000-0000-0000-000000000000}"/>
          </ac:spMkLst>
        </pc:spChg>
      </pc:sldChg>
      <pc:sldChg chg="modSp mod">
        <pc:chgData name="rosanna fuscoporcaro" userId="3cca933a-74e7-4458-811e-1fe57bf91a20" providerId="ADAL" clId="{CCF91F85-9791-44A0-A543-731336BFA03D}" dt="2022-07-27T15:55:36.163" v="40" actId="20577"/>
        <pc:sldMkLst>
          <pc:docMk/>
          <pc:sldMk cId="0" sldId="266"/>
        </pc:sldMkLst>
        <pc:spChg chg="mod">
          <ac:chgData name="rosanna fuscoporcaro" userId="3cca933a-74e7-4458-811e-1fe57bf91a20" providerId="ADAL" clId="{CCF91F85-9791-44A0-A543-731336BFA03D}" dt="2022-07-27T15:55:36.163" v="40" actId="20577"/>
          <ac:spMkLst>
            <pc:docMk/>
            <pc:sldMk cId="0" sldId="266"/>
            <ac:spMk id="192" creationId="{00000000-0000-0000-0000-000000000000}"/>
          </ac:spMkLst>
        </pc:spChg>
      </pc:sldChg>
      <pc:sldChg chg="modSp mod">
        <pc:chgData name="rosanna fuscoporcaro" userId="3cca933a-74e7-4458-811e-1fe57bf91a20" providerId="ADAL" clId="{CCF91F85-9791-44A0-A543-731336BFA03D}" dt="2022-07-27T15:46:36.788" v="19" actId="20577"/>
        <pc:sldMkLst>
          <pc:docMk/>
          <pc:sldMk cId="1598655684" sldId="269"/>
        </pc:sldMkLst>
        <pc:spChg chg="mod">
          <ac:chgData name="rosanna fuscoporcaro" userId="3cca933a-74e7-4458-811e-1fe57bf91a20" providerId="ADAL" clId="{CCF91F85-9791-44A0-A543-731336BFA03D}" dt="2022-07-27T15:46:36.788" v="19" actId="20577"/>
          <ac:spMkLst>
            <pc:docMk/>
            <pc:sldMk cId="1598655684" sldId="269"/>
            <ac:spMk id="3" creationId="{2A3D8DA1-D9DC-A149-7179-EAF17EB48729}"/>
          </ac:spMkLst>
        </pc:spChg>
      </pc:sldChg>
      <pc:sldChg chg="modSp mod">
        <pc:chgData name="rosanna fuscoporcaro" userId="3cca933a-74e7-4458-811e-1fe57bf91a20" providerId="ADAL" clId="{CCF91F85-9791-44A0-A543-731336BFA03D}" dt="2022-07-27T15:49:55.851" v="23" actId="20577"/>
        <pc:sldMkLst>
          <pc:docMk/>
          <pc:sldMk cId="3254694002" sldId="277"/>
        </pc:sldMkLst>
        <pc:spChg chg="mod">
          <ac:chgData name="rosanna fuscoporcaro" userId="3cca933a-74e7-4458-811e-1fe57bf91a20" providerId="ADAL" clId="{CCF91F85-9791-44A0-A543-731336BFA03D}" dt="2022-07-27T15:49:55.851" v="23" actId="20577"/>
          <ac:spMkLst>
            <pc:docMk/>
            <pc:sldMk cId="3254694002" sldId="277"/>
            <ac:spMk id="8" creationId="{3597359D-0B24-C0FD-5EF3-B71A91BE76F6}"/>
          </ac:spMkLst>
        </pc:spChg>
      </pc:sldChg>
      <pc:sldChg chg="modSp mod">
        <pc:chgData name="rosanna fuscoporcaro" userId="3cca933a-74e7-4458-811e-1fe57bf91a20" providerId="ADAL" clId="{CCF91F85-9791-44A0-A543-731336BFA03D}" dt="2022-07-27T15:44:35.175" v="0" actId="1076"/>
        <pc:sldMkLst>
          <pc:docMk/>
          <pc:sldMk cId="0" sldId="280"/>
        </pc:sldMkLst>
        <pc:picChg chg="mod">
          <ac:chgData name="rosanna fuscoporcaro" userId="3cca933a-74e7-4458-811e-1fe57bf91a20" providerId="ADAL" clId="{CCF91F85-9791-44A0-A543-731336BFA03D}" dt="2022-07-27T15:44:35.175" v="0" actId="1076"/>
          <ac:picMkLst>
            <pc:docMk/>
            <pc:sldMk cId="0" sldId="280"/>
            <ac:picMk id="102" creationId="{00000000-0000-0000-0000-000000000000}"/>
          </ac:picMkLst>
        </pc:picChg>
      </pc:sldChg>
    </pc:docChg>
  </pc:docChgLst>
</pc:chgInfo>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B5AE255-FCC6-4898-8565-817862369962}" type="doc">
      <dgm:prSet loTypeId="urn:microsoft.com/office/officeart/2005/8/layout/radial6" loCatId="cycle" qsTypeId="urn:microsoft.com/office/officeart/2005/8/quickstyle/simple1" qsCatId="simple" csTypeId="urn:microsoft.com/office/officeart/2005/8/colors/colorful4" csCatId="colorful" phldr="1"/>
      <dgm:spPr/>
      <dgm:t>
        <a:bodyPr/>
        <a:lstStyle/>
        <a:p>
          <a:endParaRPr lang="it-IT"/>
        </a:p>
      </dgm:t>
    </dgm:pt>
    <dgm:pt modelId="{9E2C0C9E-DD28-4444-B123-DE764EB90F9E}">
      <dgm:prSet phldrT="[Testo]"/>
      <dgm:spPr/>
      <dgm:t>
        <a:bodyPr/>
        <a:lstStyle/>
        <a:p>
          <a:r>
            <a:rPr lang="it-IT" dirty="0">
              <a:latin typeface="Times New Roman" panose="02020603050405020304" pitchFamily="18" charset="0"/>
              <a:cs typeface="Times New Roman" panose="02020603050405020304" pitchFamily="18" charset="0"/>
            </a:rPr>
            <a:t>Cooperative learning (CL)</a:t>
          </a:r>
        </a:p>
      </dgm:t>
    </dgm:pt>
    <dgm:pt modelId="{9A5A67B1-26F7-4C95-90ED-F38CE77BBCA3}" type="parTrans" cxnId="{5AA5A455-62FB-45D3-B979-E5AFEAEEE6E9}">
      <dgm:prSet/>
      <dgm:spPr/>
      <dgm:t>
        <a:bodyPr/>
        <a:lstStyle/>
        <a:p>
          <a:endParaRPr lang="it-IT"/>
        </a:p>
      </dgm:t>
    </dgm:pt>
    <dgm:pt modelId="{4503C6EE-3C27-4A96-87FA-5BBA198B4B13}" type="sibTrans" cxnId="{5AA5A455-62FB-45D3-B979-E5AFEAEEE6E9}">
      <dgm:prSet/>
      <dgm:spPr/>
      <dgm:t>
        <a:bodyPr/>
        <a:lstStyle/>
        <a:p>
          <a:endParaRPr lang="it-IT"/>
        </a:p>
      </dgm:t>
    </dgm:pt>
    <dgm:pt modelId="{85823C16-C6C1-4B9D-9409-AEFB01ED731D}">
      <dgm:prSet phldrT="[Testo]" custT="1"/>
      <dgm:spPr/>
      <dgm:t>
        <a:bodyPr/>
        <a:lstStyle/>
        <a:p>
          <a:r>
            <a:rPr lang="it-IT" sz="2000" dirty="0">
              <a:latin typeface="Times New Roman" panose="02020603050405020304" pitchFamily="18" charset="0"/>
              <a:cs typeface="Times New Roman" panose="02020603050405020304" pitchFamily="18" charset="0"/>
            </a:rPr>
            <a:t>Positive </a:t>
          </a:r>
          <a:r>
            <a:rPr lang="it-IT" sz="2000" dirty="0" err="1">
              <a:latin typeface="Times New Roman" panose="02020603050405020304" pitchFamily="18" charset="0"/>
              <a:cs typeface="Times New Roman" panose="02020603050405020304" pitchFamily="18" charset="0"/>
            </a:rPr>
            <a:t>interdipendence</a:t>
          </a:r>
          <a:endParaRPr lang="it-IT" sz="2000" dirty="0">
            <a:latin typeface="Times New Roman" panose="02020603050405020304" pitchFamily="18" charset="0"/>
            <a:cs typeface="Times New Roman" panose="02020603050405020304" pitchFamily="18" charset="0"/>
          </a:endParaRPr>
        </a:p>
      </dgm:t>
    </dgm:pt>
    <dgm:pt modelId="{6EB1C2F4-F8D0-4FC2-94EE-EFC30D4CC81E}" type="parTrans" cxnId="{51D33F4F-AB87-4CA0-B092-9A1052C7EFD9}">
      <dgm:prSet/>
      <dgm:spPr/>
      <dgm:t>
        <a:bodyPr/>
        <a:lstStyle/>
        <a:p>
          <a:endParaRPr lang="it-IT"/>
        </a:p>
      </dgm:t>
    </dgm:pt>
    <dgm:pt modelId="{8198621C-5D96-4891-9E10-F8C6A649D130}" type="sibTrans" cxnId="{51D33F4F-AB87-4CA0-B092-9A1052C7EFD9}">
      <dgm:prSet/>
      <dgm:spPr/>
      <dgm:t>
        <a:bodyPr/>
        <a:lstStyle/>
        <a:p>
          <a:endParaRPr lang="it-IT">
            <a:latin typeface="Times New Roman" panose="02020603050405020304" pitchFamily="18" charset="0"/>
            <a:cs typeface="Times New Roman" panose="02020603050405020304" pitchFamily="18" charset="0"/>
          </a:endParaRPr>
        </a:p>
      </dgm:t>
    </dgm:pt>
    <dgm:pt modelId="{0CC0C72C-5178-4103-8A75-DC29DEB9F889}">
      <dgm:prSet phldrT="[Testo]" custT="1"/>
      <dgm:spPr/>
      <dgm:t>
        <a:bodyPr/>
        <a:lstStyle/>
        <a:p>
          <a:r>
            <a:rPr lang="it-IT" sz="2000" dirty="0">
              <a:latin typeface="Times New Roman" panose="02020603050405020304" pitchFamily="18" charset="0"/>
              <a:cs typeface="Times New Roman" panose="02020603050405020304" pitchFamily="18" charset="0"/>
            </a:rPr>
            <a:t>Group processing</a:t>
          </a:r>
        </a:p>
      </dgm:t>
    </dgm:pt>
    <dgm:pt modelId="{A01C291C-BD77-4F65-9BBB-DB7C0BDD5D92}" type="parTrans" cxnId="{329AB034-C505-4749-80A3-C9D3709F5553}">
      <dgm:prSet/>
      <dgm:spPr/>
      <dgm:t>
        <a:bodyPr/>
        <a:lstStyle/>
        <a:p>
          <a:endParaRPr lang="it-IT"/>
        </a:p>
      </dgm:t>
    </dgm:pt>
    <dgm:pt modelId="{C2028838-4218-4D88-A33B-E5136FA832C4}" type="sibTrans" cxnId="{329AB034-C505-4749-80A3-C9D3709F5553}">
      <dgm:prSet/>
      <dgm:spPr/>
      <dgm:t>
        <a:bodyPr/>
        <a:lstStyle/>
        <a:p>
          <a:endParaRPr lang="it-IT">
            <a:latin typeface="Times New Roman" panose="02020603050405020304" pitchFamily="18" charset="0"/>
            <a:cs typeface="Times New Roman" panose="02020603050405020304" pitchFamily="18" charset="0"/>
          </a:endParaRPr>
        </a:p>
      </dgm:t>
    </dgm:pt>
    <dgm:pt modelId="{0F2F5D4E-7897-4590-A164-1AB408CDB0AC}">
      <dgm:prSet phldrT="[Testo]" custT="1"/>
      <dgm:spPr/>
      <dgm:t>
        <a:bodyPr/>
        <a:lstStyle/>
        <a:p>
          <a:r>
            <a:rPr lang="it-IT" sz="2000" dirty="0">
              <a:latin typeface="Times New Roman" panose="02020603050405020304" pitchFamily="18" charset="0"/>
              <a:cs typeface="Times New Roman" panose="02020603050405020304" pitchFamily="18" charset="0"/>
            </a:rPr>
            <a:t>Skills (human and technical)</a:t>
          </a:r>
        </a:p>
      </dgm:t>
    </dgm:pt>
    <dgm:pt modelId="{097FD164-0CE9-4E4D-967E-C55469303F67}" type="parTrans" cxnId="{C53585A8-E059-4E59-83F8-1704AEDA9AF8}">
      <dgm:prSet/>
      <dgm:spPr/>
      <dgm:t>
        <a:bodyPr/>
        <a:lstStyle/>
        <a:p>
          <a:endParaRPr lang="it-IT"/>
        </a:p>
      </dgm:t>
    </dgm:pt>
    <dgm:pt modelId="{7F479A21-DDAC-4CEE-9F33-D4926887CE56}" type="sibTrans" cxnId="{C53585A8-E059-4E59-83F8-1704AEDA9AF8}">
      <dgm:prSet/>
      <dgm:spPr/>
      <dgm:t>
        <a:bodyPr/>
        <a:lstStyle/>
        <a:p>
          <a:endParaRPr lang="it-IT">
            <a:latin typeface="Times New Roman" panose="02020603050405020304" pitchFamily="18" charset="0"/>
            <a:cs typeface="Times New Roman" panose="02020603050405020304" pitchFamily="18" charset="0"/>
          </a:endParaRPr>
        </a:p>
      </dgm:t>
    </dgm:pt>
    <dgm:pt modelId="{B170A39F-8E08-481A-99F4-679813897DAE}">
      <dgm:prSet phldrT="[Testo]" custT="1"/>
      <dgm:spPr/>
      <dgm:t>
        <a:bodyPr/>
        <a:lstStyle/>
        <a:p>
          <a:r>
            <a:rPr lang="it-IT" sz="2000" dirty="0" err="1">
              <a:latin typeface="Times New Roman" panose="02020603050405020304" pitchFamily="18" charset="0"/>
              <a:cs typeface="Times New Roman" panose="02020603050405020304" pitchFamily="18" charset="0"/>
            </a:rPr>
            <a:t>Individual</a:t>
          </a:r>
          <a:r>
            <a:rPr lang="it-IT" sz="2000" dirty="0">
              <a:latin typeface="Times New Roman" panose="02020603050405020304" pitchFamily="18" charset="0"/>
              <a:cs typeface="Times New Roman" panose="02020603050405020304" pitchFamily="18" charset="0"/>
            </a:rPr>
            <a:t> </a:t>
          </a:r>
          <a:r>
            <a:rPr lang="it-IT" sz="2000" dirty="0" err="1">
              <a:latin typeface="Times New Roman" panose="02020603050405020304" pitchFamily="18" charset="0"/>
              <a:cs typeface="Times New Roman" panose="02020603050405020304" pitchFamily="18" charset="0"/>
            </a:rPr>
            <a:t>responsability</a:t>
          </a:r>
          <a:endParaRPr lang="it-IT" sz="2000" dirty="0">
            <a:latin typeface="Times New Roman" panose="02020603050405020304" pitchFamily="18" charset="0"/>
            <a:cs typeface="Times New Roman" panose="02020603050405020304" pitchFamily="18" charset="0"/>
          </a:endParaRPr>
        </a:p>
      </dgm:t>
    </dgm:pt>
    <dgm:pt modelId="{5A14D3E8-BAAC-464C-B892-84C481BFA1B0}" type="parTrans" cxnId="{3D547035-B9E7-418B-9EA8-A4BDE6161FD2}">
      <dgm:prSet/>
      <dgm:spPr/>
      <dgm:t>
        <a:bodyPr/>
        <a:lstStyle/>
        <a:p>
          <a:endParaRPr lang="it-IT"/>
        </a:p>
      </dgm:t>
    </dgm:pt>
    <dgm:pt modelId="{5132D0A2-8BB4-4741-98CA-EC0356364570}" type="sibTrans" cxnId="{3D547035-B9E7-418B-9EA8-A4BDE6161FD2}">
      <dgm:prSet/>
      <dgm:spPr/>
      <dgm:t>
        <a:bodyPr/>
        <a:lstStyle/>
        <a:p>
          <a:endParaRPr lang="it-IT">
            <a:latin typeface="Times New Roman" panose="02020603050405020304" pitchFamily="18" charset="0"/>
            <a:cs typeface="Times New Roman" panose="02020603050405020304" pitchFamily="18" charset="0"/>
          </a:endParaRPr>
        </a:p>
      </dgm:t>
    </dgm:pt>
    <dgm:pt modelId="{39623E2A-9852-4889-8552-BA38DA22066F}">
      <dgm:prSet phldrT="[Testo]" custT="1"/>
      <dgm:spPr/>
      <dgm:t>
        <a:bodyPr/>
        <a:lstStyle/>
        <a:p>
          <a:r>
            <a:rPr lang="it-IT" sz="2000" dirty="0">
              <a:latin typeface="Times New Roman" panose="02020603050405020304" pitchFamily="18" charset="0"/>
              <a:cs typeface="Times New Roman" panose="02020603050405020304" pitchFamily="18" charset="0"/>
            </a:rPr>
            <a:t>Interaction</a:t>
          </a:r>
        </a:p>
      </dgm:t>
    </dgm:pt>
    <dgm:pt modelId="{3ABA6BFF-5CC8-4F33-AA88-AC11969922AF}" type="parTrans" cxnId="{398AD297-6B1F-4FC6-9D0E-5D27A04D8A0D}">
      <dgm:prSet/>
      <dgm:spPr/>
      <dgm:t>
        <a:bodyPr/>
        <a:lstStyle/>
        <a:p>
          <a:endParaRPr lang="it-IT"/>
        </a:p>
      </dgm:t>
    </dgm:pt>
    <dgm:pt modelId="{78D5FB73-967A-4636-951A-4715B43A3DFB}" type="sibTrans" cxnId="{398AD297-6B1F-4FC6-9D0E-5D27A04D8A0D}">
      <dgm:prSet/>
      <dgm:spPr/>
      <dgm:t>
        <a:bodyPr/>
        <a:lstStyle/>
        <a:p>
          <a:endParaRPr lang="it-IT">
            <a:latin typeface="Times New Roman" panose="02020603050405020304" pitchFamily="18" charset="0"/>
            <a:cs typeface="Times New Roman" panose="02020603050405020304" pitchFamily="18" charset="0"/>
          </a:endParaRPr>
        </a:p>
      </dgm:t>
    </dgm:pt>
    <dgm:pt modelId="{A91E5DD9-C570-4A5C-A4A4-D0004C88EE50}" type="pres">
      <dgm:prSet presAssocID="{7B5AE255-FCC6-4898-8565-817862369962}" presName="Name0" presStyleCnt="0">
        <dgm:presLayoutVars>
          <dgm:chMax val="1"/>
          <dgm:dir/>
          <dgm:animLvl val="ctr"/>
          <dgm:resizeHandles val="exact"/>
        </dgm:presLayoutVars>
      </dgm:prSet>
      <dgm:spPr/>
    </dgm:pt>
    <dgm:pt modelId="{45E11174-221C-4F70-BBE6-C28B34C37429}" type="pres">
      <dgm:prSet presAssocID="{9E2C0C9E-DD28-4444-B123-DE764EB90F9E}" presName="centerShape" presStyleLbl="node0" presStyleIdx="0" presStyleCnt="1"/>
      <dgm:spPr/>
    </dgm:pt>
    <dgm:pt modelId="{1AB1CC04-6234-4FB1-B4B4-5A526DF6E93D}" type="pres">
      <dgm:prSet presAssocID="{85823C16-C6C1-4B9D-9409-AEFB01ED731D}" presName="node" presStyleLbl="node1" presStyleIdx="0" presStyleCnt="5" custScaleX="131911" custScaleY="113325">
        <dgm:presLayoutVars>
          <dgm:bulletEnabled val="1"/>
        </dgm:presLayoutVars>
      </dgm:prSet>
      <dgm:spPr/>
    </dgm:pt>
    <dgm:pt modelId="{BCFE5107-1CAC-400D-903C-D29C5008767E}" type="pres">
      <dgm:prSet presAssocID="{85823C16-C6C1-4B9D-9409-AEFB01ED731D}" presName="dummy" presStyleCnt="0"/>
      <dgm:spPr/>
    </dgm:pt>
    <dgm:pt modelId="{58D55133-B0A9-44B7-9DBD-29274751862E}" type="pres">
      <dgm:prSet presAssocID="{8198621C-5D96-4891-9E10-F8C6A649D130}" presName="sibTrans" presStyleLbl="sibTrans2D1" presStyleIdx="0" presStyleCnt="5"/>
      <dgm:spPr/>
    </dgm:pt>
    <dgm:pt modelId="{EE135B94-6741-4D9B-9516-6918473636AA}" type="pres">
      <dgm:prSet presAssocID="{0CC0C72C-5178-4103-8A75-DC29DEB9F889}" presName="node" presStyleLbl="node1" presStyleIdx="1" presStyleCnt="5" custScaleX="131911" custScaleY="113325">
        <dgm:presLayoutVars>
          <dgm:bulletEnabled val="1"/>
        </dgm:presLayoutVars>
      </dgm:prSet>
      <dgm:spPr/>
    </dgm:pt>
    <dgm:pt modelId="{494694F1-3724-4108-991E-7F2F4D607349}" type="pres">
      <dgm:prSet presAssocID="{0CC0C72C-5178-4103-8A75-DC29DEB9F889}" presName="dummy" presStyleCnt="0"/>
      <dgm:spPr/>
    </dgm:pt>
    <dgm:pt modelId="{074684D7-420C-4323-8EAC-C2B1565BC4D7}" type="pres">
      <dgm:prSet presAssocID="{C2028838-4218-4D88-A33B-E5136FA832C4}" presName="sibTrans" presStyleLbl="sibTrans2D1" presStyleIdx="1" presStyleCnt="5"/>
      <dgm:spPr/>
    </dgm:pt>
    <dgm:pt modelId="{FBED8C8C-14A5-4874-89D0-ED997DBE625D}" type="pres">
      <dgm:prSet presAssocID="{0F2F5D4E-7897-4590-A164-1AB408CDB0AC}" presName="node" presStyleLbl="node1" presStyleIdx="2" presStyleCnt="5" custScaleX="131911" custScaleY="113325">
        <dgm:presLayoutVars>
          <dgm:bulletEnabled val="1"/>
        </dgm:presLayoutVars>
      </dgm:prSet>
      <dgm:spPr/>
    </dgm:pt>
    <dgm:pt modelId="{9F6A600C-06DE-4730-B9AB-4EA21DC55543}" type="pres">
      <dgm:prSet presAssocID="{0F2F5D4E-7897-4590-A164-1AB408CDB0AC}" presName="dummy" presStyleCnt="0"/>
      <dgm:spPr/>
    </dgm:pt>
    <dgm:pt modelId="{A2371B74-0550-487E-9C73-179F85E08E27}" type="pres">
      <dgm:prSet presAssocID="{7F479A21-DDAC-4CEE-9F33-D4926887CE56}" presName="sibTrans" presStyleLbl="sibTrans2D1" presStyleIdx="2" presStyleCnt="5"/>
      <dgm:spPr/>
    </dgm:pt>
    <dgm:pt modelId="{C7132754-1911-48A2-A903-81DA8AF2DA57}" type="pres">
      <dgm:prSet presAssocID="{B170A39F-8E08-481A-99F4-679813897DAE}" presName="node" presStyleLbl="node1" presStyleIdx="3" presStyleCnt="5" custScaleX="131911" custScaleY="113325" custRadScaleRad="100004" custRadScaleInc="1672">
        <dgm:presLayoutVars>
          <dgm:bulletEnabled val="1"/>
        </dgm:presLayoutVars>
      </dgm:prSet>
      <dgm:spPr/>
    </dgm:pt>
    <dgm:pt modelId="{FE2DE18E-8ECD-4EAB-88FE-D042C7FD375D}" type="pres">
      <dgm:prSet presAssocID="{B170A39F-8E08-481A-99F4-679813897DAE}" presName="dummy" presStyleCnt="0"/>
      <dgm:spPr/>
    </dgm:pt>
    <dgm:pt modelId="{335573F2-7AC6-49CA-86A3-C15D543BB687}" type="pres">
      <dgm:prSet presAssocID="{5132D0A2-8BB4-4741-98CA-EC0356364570}" presName="sibTrans" presStyleLbl="sibTrans2D1" presStyleIdx="3" presStyleCnt="5"/>
      <dgm:spPr/>
    </dgm:pt>
    <dgm:pt modelId="{B90A2A69-A7AC-4448-BD1B-83553CC6DD39}" type="pres">
      <dgm:prSet presAssocID="{39623E2A-9852-4889-8552-BA38DA22066F}" presName="node" presStyleLbl="node1" presStyleIdx="4" presStyleCnt="5" custScaleX="131911" custScaleY="113325" custRadScaleInc="0">
        <dgm:presLayoutVars>
          <dgm:bulletEnabled val="1"/>
        </dgm:presLayoutVars>
      </dgm:prSet>
      <dgm:spPr/>
    </dgm:pt>
    <dgm:pt modelId="{6293C83B-3758-4014-A777-3AE42D0062FF}" type="pres">
      <dgm:prSet presAssocID="{39623E2A-9852-4889-8552-BA38DA22066F}" presName="dummy" presStyleCnt="0"/>
      <dgm:spPr/>
    </dgm:pt>
    <dgm:pt modelId="{3B079ADB-040A-4664-A680-94CEEE1FE9D1}" type="pres">
      <dgm:prSet presAssocID="{78D5FB73-967A-4636-951A-4715B43A3DFB}" presName="sibTrans" presStyleLbl="sibTrans2D1" presStyleIdx="4" presStyleCnt="5"/>
      <dgm:spPr/>
    </dgm:pt>
  </dgm:ptLst>
  <dgm:cxnLst>
    <dgm:cxn modelId="{1091ED2D-F583-4B9C-A388-C1F9DC145251}" type="presOf" srcId="{0CC0C72C-5178-4103-8A75-DC29DEB9F889}" destId="{EE135B94-6741-4D9B-9516-6918473636AA}" srcOrd="0" destOrd="0" presId="urn:microsoft.com/office/officeart/2005/8/layout/radial6"/>
    <dgm:cxn modelId="{329AB034-C505-4749-80A3-C9D3709F5553}" srcId="{9E2C0C9E-DD28-4444-B123-DE764EB90F9E}" destId="{0CC0C72C-5178-4103-8A75-DC29DEB9F889}" srcOrd="1" destOrd="0" parTransId="{A01C291C-BD77-4F65-9BBB-DB7C0BDD5D92}" sibTransId="{C2028838-4218-4D88-A33B-E5136FA832C4}"/>
    <dgm:cxn modelId="{3D547035-B9E7-418B-9EA8-A4BDE6161FD2}" srcId="{9E2C0C9E-DD28-4444-B123-DE764EB90F9E}" destId="{B170A39F-8E08-481A-99F4-679813897DAE}" srcOrd="3" destOrd="0" parTransId="{5A14D3E8-BAAC-464C-B892-84C481BFA1B0}" sibTransId="{5132D0A2-8BB4-4741-98CA-EC0356364570}"/>
    <dgm:cxn modelId="{BD1CDE35-4C6E-438D-83E7-32118AFD9EBA}" type="presOf" srcId="{85823C16-C6C1-4B9D-9409-AEFB01ED731D}" destId="{1AB1CC04-6234-4FB1-B4B4-5A526DF6E93D}" srcOrd="0" destOrd="0" presId="urn:microsoft.com/office/officeart/2005/8/layout/radial6"/>
    <dgm:cxn modelId="{6979DE3E-D99B-455C-8D7F-E2F3B509335C}" type="presOf" srcId="{7B5AE255-FCC6-4898-8565-817862369962}" destId="{A91E5DD9-C570-4A5C-A4A4-D0004C88EE50}" srcOrd="0" destOrd="0" presId="urn:microsoft.com/office/officeart/2005/8/layout/radial6"/>
    <dgm:cxn modelId="{51D33F4F-AB87-4CA0-B092-9A1052C7EFD9}" srcId="{9E2C0C9E-DD28-4444-B123-DE764EB90F9E}" destId="{85823C16-C6C1-4B9D-9409-AEFB01ED731D}" srcOrd="0" destOrd="0" parTransId="{6EB1C2F4-F8D0-4FC2-94EE-EFC30D4CC81E}" sibTransId="{8198621C-5D96-4891-9E10-F8C6A649D130}"/>
    <dgm:cxn modelId="{A9CFA553-ECF0-4CCF-8FC3-7819F043D189}" type="presOf" srcId="{C2028838-4218-4D88-A33B-E5136FA832C4}" destId="{074684D7-420C-4323-8EAC-C2B1565BC4D7}" srcOrd="0" destOrd="0" presId="urn:microsoft.com/office/officeart/2005/8/layout/radial6"/>
    <dgm:cxn modelId="{5AA5A455-62FB-45D3-B979-E5AFEAEEE6E9}" srcId="{7B5AE255-FCC6-4898-8565-817862369962}" destId="{9E2C0C9E-DD28-4444-B123-DE764EB90F9E}" srcOrd="0" destOrd="0" parTransId="{9A5A67B1-26F7-4C95-90ED-F38CE77BBCA3}" sibTransId="{4503C6EE-3C27-4A96-87FA-5BBA198B4B13}"/>
    <dgm:cxn modelId="{C1240259-EE31-4FE8-A6DE-F5047BAD1626}" type="presOf" srcId="{0F2F5D4E-7897-4590-A164-1AB408CDB0AC}" destId="{FBED8C8C-14A5-4874-89D0-ED997DBE625D}" srcOrd="0" destOrd="0" presId="urn:microsoft.com/office/officeart/2005/8/layout/radial6"/>
    <dgm:cxn modelId="{B60D1182-8455-4EBD-A4A2-5DF80B5AE702}" type="presOf" srcId="{78D5FB73-967A-4636-951A-4715B43A3DFB}" destId="{3B079ADB-040A-4664-A680-94CEEE1FE9D1}" srcOrd="0" destOrd="0" presId="urn:microsoft.com/office/officeart/2005/8/layout/radial6"/>
    <dgm:cxn modelId="{44C26189-4FB0-4E9B-A4E9-D52E2CFE3775}" type="presOf" srcId="{9E2C0C9E-DD28-4444-B123-DE764EB90F9E}" destId="{45E11174-221C-4F70-BBE6-C28B34C37429}" srcOrd="0" destOrd="0" presId="urn:microsoft.com/office/officeart/2005/8/layout/radial6"/>
    <dgm:cxn modelId="{398AD297-6B1F-4FC6-9D0E-5D27A04D8A0D}" srcId="{9E2C0C9E-DD28-4444-B123-DE764EB90F9E}" destId="{39623E2A-9852-4889-8552-BA38DA22066F}" srcOrd="4" destOrd="0" parTransId="{3ABA6BFF-5CC8-4F33-AA88-AC11969922AF}" sibTransId="{78D5FB73-967A-4636-951A-4715B43A3DFB}"/>
    <dgm:cxn modelId="{C53585A8-E059-4E59-83F8-1704AEDA9AF8}" srcId="{9E2C0C9E-DD28-4444-B123-DE764EB90F9E}" destId="{0F2F5D4E-7897-4590-A164-1AB408CDB0AC}" srcOrd="2" destOrd="0" parTransId="{097FD164-0CE9-4E4D-967E-C55469303F67}" sibTransId="{7F479A21-DDAC-4CEE-9F33-D4926887CE56}"/>
    <dgm:cxn modelId="{150DC8AD-51F0-4E86-96C5-8B51A18F85A7}" type="presOf" srcId="{8198621C-5D96-4891-9E10-F8C6A649D130}" destId="{58D55133-B0A9-44B7-9DBD-29274751862E}" srcOrd="0" destOrd="0" presId="urn:microsoft.com/office/officeart/2005/8/layout/radial6"/>
    <dgm:cxn modelId="{B999D0B4-C94E-4D4C-BEA9-0B40A6256FDA}" type="presOf" srcId="{5132D0A2-8BB4-4741-98CA-EC0356364570}" destId="{335573F2-7AC6-49CA-86A3-C15D543BB687}" srcOrd="0" destOrd="0" presId="urn:microsoft.com/office/officeart/2005/8/layout/radial6"/>
    <dgm:cxn modelId="{AE25A3BB-B33F-49A5-97EE-2CFE36D96A9D}" type="presOf" srcId="{39623E2A-9852-4889-8552-BA38DA22066F}" destId="{B90A2A69-A7AC-4448-BD1B-83553CC6DD39}" srcOrd="0" destOrd="0" presId="urn:microsoft.com/office/officeart/2005/8/layout/radial6"/>
    <dgm:cxn modelId="{31E1CCCE-47B4-42EB-A139-DDB6DB675470}" type="presOf" srcId="{B170A39F-8E08-481A-99F4-679813897DAE}" destId="{C7132754-1911-48A2-A903-81DA8AF2DA57}" srcOrd="0" destOrd="0" presId="urn:microsoft.com/office/officeart/2005/8/layout/radial6"/>
    <dgm:cxn modelId="{B142ACF1-92DE-41E8-9DA9-A195FC07CDD6}" type="presOf" srcId="{7F479A21-DDAC-4CEE-9F33-D4926887CE56}" destId="{A2371B74-0550-487E-9C73-179F85E08E27}" srcOrd="0" destOrd="0" presId="urn:microsoft.com/office/officeart/2005/8/layout/radial6"/>
    <dgm:cxn modelId="{3C7F2B06-1845-4A1A-A87A-9323D2EA4A92}" type="presParOf" srcId="{A91E5DD9-C570-4A5C-A4A4-D0004C88EE50}" destId="{45E11174-221C-4F70-BBE6-C28B34C37429}" srcOrd="0" destOrd="0" presId="urn:microsoft.com/office/officeart/2005/8/layout/radial6"/>
    <dgm:cxn modelId="{61B1EACC-F9A4-4A48-92E8-A7CA475241D4}" type="presParOf" srcId="{A91E5DD9-C570-4A5C-A4A4-D0004C88EE50}" destId="{1AB1CC04-6234-4FB1-B4B4-5A526DF6E93D}" srcOrd="1" destOrd="0" presId="urn:microsoft.com/office/officeart/2005/8/layout/radial6"/>
    <dgm:cxn modelId="{A7484233-6E84-4DE1-8967-827E4C392F2C}" type="presParOf" srcId="{A91E5DD9-C570-4A5C-A4A4-D0004C88EE50}" destId="{BCFE5107-1CAC-400D-903C-D29C5008767E}" srcOrd="2" destOrd="0" presId="urn:microsoft.com/office/officeart/2005/8/layout/radial6"/>
    <dgm:cxn modelId="{08D11A8F-08EA-43F3-B5D3-323BD2999753}" type="presParOf" srcId="{A91E5DD9-C570-4A5C-A4A4-D0004C88EE50}" destId="{58D55133-B0A9-44B7-9DBD-29274751862E}" srcOrd="3" destOrd="0" presId="urn:microsoft.com/office/officeart/2005/8/layout/radial6"/>
    <dgm:cxn modelId="{8218ABE8-4EA7-4AB8-A420-1BA582BACE18}" type="presParOf" srcId="{A91E5DD9-C570-4A5C-A4A4-D0004C88EE50}" destId="{EE135B94-6741-4D9B-9516-6918473636AA}" srcOrd="4" destOrd="0" presId="urn:microsoft.com/office/officeart/2005/8/layout/radial6"/>
    <dgm:cxn modelId="{F3E5F6D9-4D0A-4ACE-BB57-4A8531C42BF3}" type="presParOf" srcId="{A91E5DD9-C570-4A5C-A4A4-D0004C88EE50}" destId="{494694F1-3724-4108-991E-7F2F4D607349}" srcOrd="5" destOrd="0" presId="urn:microsoft.com/office/officeart/2005/8/layout/radial6"/>
    <dgm:cxn modelId="{9B11CE15-4E03-4190-B6CF-E8FEF91D8C9E}" type="presParOf" srcId="{A91E5DD9-C570-4A5C-A4A4-D0004C88EE50}" destId="{074684D7-420C-4323-8EAC-C2B1565BC4D7}" srcOrd="6" destOrd="0" presId="urn:microsoft.com/office/officeart/2005/8/layout/radial6"/>
    <dgm:cxn modelId="{AAD0A64B-58A2-42F9-B75D-77331FF868DE}" type="presParOf" srcId="{A91E5DD9-C570-4A5C-A4A4-D0004C88EE50}" destId="{FBED8C8C-14A5-4874-89D0-ED997DBE625D}" srcOrd="7" destOrd="0" presId="urn:microsoft.com/office/officeart/2005/8/layout/radial6"/>
    <dgm:cxn modelId="{8F9BF5A8-728B-4D59-84BC-99369CE3A0F4}" type="presParOf" srcId="{A91E5DD9-C570-4A5C-A4A4-D0004C88EE50}" destId="{9F6A600C-06DE-4730-B9AB-4EA21DC55543}" srcOrd="8" destOrd="0" presId="urn:microsoft.com/office/officeart/2005/8/layout/radial6"/>
    <dgm:cxn modelId="{8800E1E1-93FD-4DDB-9C34-C3486798DC9D}" type="presParOf" srcId="{A91E5DD9-C570-4A5C-A4A4-D0004C88EE50}" destId="{A2371B74-0550-487E-9C73-179F85E08E27}" srcOrd="9" destOrd="0" presId="urn:microsoft.com/office/officeart/2005/8/layout/radial6"/>
    <dgm:cxn modelId="{6F032F52-E206-4C60-B16F-1E3BF324DE74}" type="presParOf" srcId="{A91E5DD9-C570-4A5C-A4A4-D0004C88EE50}" destId="{C7132754-1911-48A2-A903-81DA8AF2DA57}" srcOrd="10" destOrd="0" presId="urn:microsoft.com/office/officeart/2005/8/layout/radial6"/>
    <dgm:cxn modelId="{1CD0DF5D-77A4-4A84-9868-FD90E36805A8}" type="presParOf" srcId="{A91E5DD9-C570-4A5C-A4A4-D0004C88EE50}" destId="{FE2DE18E-8ECD-4EAB-88FE-D042C7FD375D}" srcOrd="11" destOrd="0" presId="urn:microsoft.com/office/officeart/2005/8/layout/radial6"/>
    <dgm:cxn modelId="{316101C5-86BC-4496-863C-2AF64ABA2F17}" type="presParOf" srcId="{A91E5DD9-C570-4A5C-A4A4-D0004C88EE50}" destId="{335573F2-7AC6-49CA-86A3-C15D543BB687}" srcOrd="12" destOrd="0" presId="urn:microsoft.com/office/officeart/2005/8/layout/radial6"/>
    <dgm:cxn modelId="{951C0E66-A618-4F6A-ACF7-5CD4BECFF2C5}" type="presParOf" srcId="{A91E5DD9-C570-4A5C-A4A4-D0004C88EE50}" destId="{B90A2A69-A7AC-4448-BD1B-83553CC6DD39}" srcOrd="13" destOrd="0" presId="urn:microsoft.com/office/officeart/2005/8/layout/radial6"/>
    <dgm:cxn modelId="{E2058ECC-393A-4473-B9E5-4482E9171802}" type="presParOf" srcId="{A91E5DD9-C570-4A5C-A4A4-D0004C88EE50}" destId="{6293C83B-3758-4014-A777-3AE42D0062FF}" srcOrd="14" destOrd="0" presId="urn:microsoft.com/office/officeart/2005/8/layout/radial6"/>
    <dgm:cxn modelId="{0AF7D912-1025-4DF5-A1CA-F571B5248713}" type="presParOf" srcId="{A91E5DD9-C570-4A5C-A4A4-D0004C88EE50}" destId="{3B079ADB-040A-4664-A680-94CEEE1FE9D1}" srcOrd="15" destOrd="0" presId="urn:microsoft.com/office/officeart/2005/8/layout/radial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B5AE255-FCC6-4898-8565-817862369962}" type="doc">
      <dgm:prSet loTypeId="urn:microsoft.com/office/officeart/2005/8/layout/radial6" loCatId="cycle" qsTypeId="urn:microsoft.com/office/officeart/2005/8/quickstyle/simple1" qsCatId="simple" csTypeId="urn:microsoft.com/office/officeart/2005/8/colors/colorful4" csCatId="colorful" phldr="1"/>
      <dgm:spPr/>
      <dgm:t>
        <a:bodyPr/>
        <a:lstStyle/>
        <a:p>
          <a:endParaRPr lang="it-IT"/>
        </a:p>
      </dgm:t>
    </dgm:pt>
    <dgm:pt modelId="{9E2C0C9E-DD28-4444-B123-DE764EB90F9E}">
      <dgm:prSet phldrT="[Testo]" custT="1"/>
      <dgm:spPr/>
      <dgm:t>
        <a:bodyPr/>
        <a:lstStyle/>
        <a:p>
          <a:endParaRPr lang="it-IT" sz="2400" b="1" dirty="0">
            <a:latin typeface="Times New Roman" panose="02020603050405020304" pitchFamily="18" charset="0"/>
            <a:cs typeface="Times New Roman" panose="02020603050405020304" pitchFamily="18" charset="0"/>
          </a:endParaRPr>
        </a:p>
        <a:p>
          <a:r>
            <a:rPr lang="it-IT" sz="2400" b="1" dirty="0">
              <a:latin typeface="Times New Roman" panose="02020603050405020304" pitchFamily="18" charset="0"/>
              <a:cs typeface="Times New Roman" panose="02020603050405020304" pitchFamily="18" charset="0"/>
            </a:rPr>
            <a:t>Cooperative smile </a:t>
          </a:r>
          <a:r>
            <a:rPr lang="it-IT" sz="2400" b="1" dirty="0" err="1">
              <a:latin typeface="Times New Roman" panose="02020603050405020304" pitchFamily="18" charset="0"/>
              <a:cs typeface="Times New Roman" panose="02020603050405020304" pitchFamily="18" charset="0"/>
            </a:rPr>
            <a:t>teaching</a:t>
          </a:r>
          <a:r>
            <a:rPr lang="it-IT" sz="2400" b="1" dirty="0">
              <a:latin typeface="Times New Roman" panose="02020603050405020304" pitchFamily="18" charset="0"/>
              <a:cs typeface="Times New Roman" panose="02020603050405020304" pitchFamily="18" charset="0"/>
            </a:rPr>
            <a:t>
</a:t>
          </a:r>
        </a:p>
      </dgm:t>
    </dgm:pt>
    <dgm:pt modelId="{9A5A67B1-26F7-4C95-90ED-F38CE77BBCA3}" type="parTrans" cxnId="{5AA5A455-62FB-45D3-B979-E5AFEAEEE6E9}">
      <dgm:prSet/>
      <dgm:spPr/>
      <dgm:t>
        <a:bodyPr/>
        <a:lstStyle/>
        <a:p>
          <a:endParaRPr lang="it-IT"/>
        </a:p>
      </dgm:t>
    </dgm:pt>
    <dgm:pt modelId="{4503C6EE-3C27-4A96-87FA-5BBA198B4B13}" type="sibTrans" cxnId="{5AA5A455-62FB-45D3-B979-E5AFEAEEE6E9}">
      <dgm:prSet/>
      <dgm:spPr/>
      <dgm:t>
        <a:bodyPr/>
        <a:lstStyle/>
        <a:p>
          <a:endParaRPr lang="it-IT"/>
        </a:p>
      </dgm:t>
    </dgm:pt>
    <dgm:pt modelId="{85823C16-C6C1-4B9D-9409-AEFB01ED731D}">
      <dgm:prSet phldrT="[Testo]" custT="1"/>
      <dgm:spPr/>
      <dgm:t>
        <a:bodyPr/>
        <a:lstStyle/>
        <a:p>
          <a:r>
            <a:rPr lang="it-IT" sz="2000" dirty="0" err="1">
              <a:latin typeface="Times New Roman" panose="02020603050405020304" pitchFamily="18" charset="0"/>
              <a:cs typeface="Times New Roman" panose="02020603050405020304" pitchFamily="18" charset="0"/>
            </a:rPr>
            <a:t>Immediacy</a:t>
          </a:r>
          <a:endParaRPr lang="it-IT" sz="2000" dirty="0">
            <a:latin typeface="Times New Roman" panose="02020603050405020304" pitchFamily="18" charset="0"/>
            <a:cs typeface="Times New Roman" panose="02020603050405020304" pitchFamily="18" charset="0"/>
          </a:endParaRPr>
        </a:p>
      </dgm:t>
    </dgm:pt>
    <dgm:pt modelId="{6EB1C2F4-F8D0-4FC2-94EE-EFC30D4CC81E}" type="parTrans" cxnId="{51D33F4F-AB87-4CA0-B092-9A1052C7EFD9}">
      <dgm:prSet/>
      <dgm:spPr/>
      <dgm:t>
        <a:bodyPr/>
        <a:lstStyle/>
        <a:p>
          <a:endParaRPr lang="it-IT"/>
        </a:p>
      </dgm:t>
    </dgm:pt>
    <dgm:pt modelId="{8198621C-5D96-4891-9E10-F8C6A649D130}" type="sibTrans" cxnId="{51D33F4F-AB87-4CA0-B092-9A1052C7EFD9}">
      <dgm:prSet/>
      <dgm:spPr/>
      <dgm:t>
        <a:bodyPr/>
        <a:lstStyle/>
        <a:p>
          <a:endParaRPr lang="it-IT">
            <a:latin typeface="Times New Roman" panose="02020603050405020304" pitchFamily="18" charset="0"/>
            <a:cs typeface="Times New Roman" panose="02020603050405020304" pitchFamily="18" charset="0"/>
          </a:endParaRPr>
        </a:p>
      </dgm:t>
    </dgm:pt>
    <dgm:pt modelId="{0CC0C72C-5178-4103-8A75-DC29DEB9F889}">
      <dgm:prSet phldrT="[Testo]" custT="1"/>
      <dgm:spPr/>
      <dgm:t>
        <a:bodyPr/>
        <a:lstStyle/>
        <a:p>
          <a:r>
            <a:rPr lang="it-IT" sz="2000" dirty="0" err="1">
              <a:latin typeface="Times New Roman" panose="02020603050405020304" pitchFamily="18" charset="0"/>
              <a:cs typeface="Times New Roman" panose="02020603050405020304" pitchFamily="18" charset="0"/>
            </a:rPr>
            <a:t>Softness</a:t>
          </a:r>
          <a:endParaRPr lang="it-IT" sz="2000" dirty="0">
            <a:latin typeface="Times New Roman" panose="02020603050405020304" pitchFamily="18" charset="0"/>
            <a:cs typeface="Times New Roman" panose="02020603050405020304" pitchFamily="18" charset="0"/>
          </a:endParaRPr>
        </a:p>
      </dgm:t>
    </dgm:pt>
    <dgm:pt modelId="{A01C291C-BD77-4F65-9BBB-DB7C0BDD5D92}" type="parTrans" cxnId="{329AB034-C505-4749-80A3-C9D3709F5553}">
      <dgm:prSet/>
      <dgm:spPr/>
      <dgm:t>
        <a:bodyPr/>
        <a:lstStyle/>
        <a:p>
          <a:endParaRPr lang="it-IT"/>
        </a:p>
      </dgm:t>
    </dgm:pt>
    <dgm:pt modelId="{C2028838-4218-4D88-A33B-E5136FA832C4}" type="sibTrans" cxnId="{329AB034-C505-4749-80A3-C9D3709F5553}">
      <dgm:prSet/>
      <dgm:spPr/>
      <dgm:t>
        <a:bodyPr/>
        <a:lstStyle/>
        <a:p>
          <a:endParaRPr lang="it-IT">
            <a:latin typeface="Times New Roman" panose="02020603050405020304" pitchFamily="18" charset="0"/>
            <a:cs typeface="Times New Roman" panose="02020603050405020304" pitchFamily="18" charset="0"/>
          </a:endParaRPr>
        </a:p>
      </dgm:t>
    </dgm:pt>
    <dgm:pt modelId="{0F2F5D4E-7897-4590-A164-1AB408CDB0AC}">
      <dgm:prSet phldrT="[Testo]" custT="1"/>
      <dgm:spPr/>
      <dgm:t>
        <a:bodyPr/>
        <a:lstStyle/>
        <a:p>
          <a:r>
            <a:rPr lang="it-IT" sz="2000" dirty="0">
              <a:latin typeface="Times New Roman" panose="02020603050405020304" pitchFamily="18" charset="0"/>
              <a:cs typeface="Times New Roman" panose="02020603050405020304" pitchFamily="18" charset="0"/>
            </a:rPr>
            <a:t>Reversal </a:t>
          </a:r>
        </a:p>
      </dgm:t>
    </dgm:pt>
    <dgm:pt modelId="{097FD164-0CE9-4E4D-967E-C55469303F67}" type="parTrans" cxnId="{C53585A8-E059-4E59-83F8-1704AEDA9AF8}">
      <dgm:prSet/>
      <dgm:spPr/>
      <dgm:t>
        <a:bodyPr/>
        <a:lstStyle/>
        <a:p>
          <a:endParaRPr lang="it-IT"/>
        </a:p>
      </dgm:t>
    </dgm:pt>
    <dgm:pt modelId="{7F479A21-DDAC-4CEE-9F33-D4926887CE56}" type="sibTrans" cxnId="{C53585A8-E059-4E59-83F8-1704AEDA9AF8}">
      <dgm:prSet/>
      <dgm:spPr/>
      <dgm:t>
        <a:bodyPr/>
        <a:lstStyle/>
        <a:p>
          <a:endParaRPr lang="it-IT">
            <a:latin typeface="Times New Roman" panose="02020603050405020304" pitchFamily="18" charset="0"/>
            <a:cs typeface="Times New Roman" panose="02020603050405020304" pitchFamily="18" charset="0"/>
          </a:endParaRPr>
        </a:p>
      </dgm:t>
    </dgm:pt>
    <dgm:pt modelId="{B170A39F-8E08-481A-99F4-679813897DAE}">
      <dgm:prSet phldrT="[Testo]" custT="1"/>
      <dgm:spPr/>
      <dgm:t>
        <a:bodyPr/>
        <a:lstStyle/>
        <a:p>
          <a:r>
            <a:rPr lang="it-IT" sz="2000" dirty="0" err="1">
              <a:latin typeface="Times New Roman" panose="02020603050405020304" pitchFamily="18" charset="0"/>
              <a:cs typeface="Times New Roman" panose="02020603050405020304" pitchFamily="18" charset="0"/>
            </a:rPr>
            <a:t>Empathy</a:t>
          </a:r>
          <a:endParaRPr lang="it-IT" sz="2000" dirty="0">
            <a:latin typeface="Times New Roman" panose="02020603050405020304" pitchFamily="18" charset="0"/>
            <a:cs typeface="Times New Roman" panose="02020603050405020304" pitchFamily="18" charset="0"/>
          </a:endParaRPr>
        </a:p>
      </dgm:t>
    </dgm:pt>
    <dgm:pt modelId="{5A14D3E8-BAAC-464C-B892-84C481BFA1B0}" type="parTrans" cxnId="{3D547035-B9E7-418B-9EA8-A4BDE6161FD2}">
      <dgm:prSet/>
      <dgm:spPr/>
      <dgm:t>
        <a:bodyPr/>
        <a:lstStyle/>
        <a:p>
          <a:endParaRPr lang="it-IT"/>
        </a:p>
      </dgm:t>
    </dgm:pt>
    <dgm:pt modelId="{5132D0A2-8BB4-4741-98CA-EC0356364570}" type="sibTrans" cxnId="{3D547035-B9E7-418B-9EA8-A4BDE6161FD2}">
      <dgm:prSet/>
      <dgm:spPr/>
      <dgm:t>
        <a:bodyPr/>
        <a:lstStyle/>
        <a:p>
          <a:endParaRPr lang="it-IT">
            <a:latin typeface="Times New Roman" panose="02020603050405020304" pitchFamily="18" charset="0"/>
            <a:cs typeface="Times New Roman" panose="02020603050405020304" pitchFamily="18" charset="0"/>
          </a:endParaRPr>
        </a:p>
      </dgm:t>
    </dgm:pt>
    <dgm:pt modelId="{39623E2A-9852-4889-8552-BA38DA22066F}">
      <dgm:prSet phldrT="[Testo]" custT="1"/>
      <dgm:spPr/>
      <dgm:t>
        <a:bodyPr/>
        <a:lstStyle/>
        <a:p>
          <a:r>
            <a:rPr lang="it-IT" sz="2000" dirty="0" err="1">
              <a:latin typeface="Times New Roman" panose="02020603050405020304" pitchFamily="18" charset="0"/>
              <a:cs typeface="Times New Roman" panose="02020603050405020304" pitchFamily="18" charset="0"/>
            </a:rPr>
            <a:t>Simplicity</a:t>
          </a:r>
          <a:r>
            <a:rPr lang="it-IT" sz="2000" dirty="0">
              <a:latin typeface="Times New Roman" panose="02020603050405020304" pitchFamily="18" charset="0"/>
              <a:cs typeface="Times New Roman" panose="02020603050405020304" pitchFamily="18" charset="0"/>
            </a:rPr>
            <a:t> </a:t>
          </a:r>
        </a:p>
      </dgm:t>
    </dgm:pt>
    <dgm:pt modelId="{3ABA6BFF-5CC8-4F33-AA88-AC11969922AF}" type="parTrans" cxnId="{398AD297-6B1F-4FC6-9D0E-5D27A04D8A0D}">
      <dgm:prSet/>
      <dgm:spPr/>
      <dgm:t>
        <a:bodyPr/>
        <a:lstStyle/>
        <a:p>
          <a:endParaRPr lang="it-IT"/>
        </a:p>
      </dgm:t>
    </dgm:pt>
    <dgm:pt modelId="{78D5FB73-967A-4636-951A-4715B43A3DFB}" type="sibTrans" cxnId="{398AD297-6B1F-4FC6-9D0E-5D27A04D8A0D}">
      <dgm:prSet/>
      <dgm:spPr/>
      <dgm:t>
        <a:bodyPr/>
        <a:lstStyle/>
        <a:p>
          <a:endParaRPr lang="it-IT">
            <a:latin typeface="Times New Roman" panose="02020603050405020304" pitchFamily="18" charset="0"/>
            <a:cs typeface="Times New Roman" panose="02020603050405020304" pitchFamily="18" charset="0"/>
          </a:endParaRPr>
        </a:p>
      </dgm:t>
    </dgm:pt>
    <dgm:pt modelId="{A91E5DD9-C570-4A5C-A4A4-D0004C88EE50}" type="pres">
      <dgm:prSet presAssocID="{7B5AE255-FCC6-4898-8565-817862369962}" presName="Name0" presStyleCnt="0">
        <dgm:presLayoutVars>
          <dgm:chMax val="1"/>
          <dgm:dir/>
          <dgm:animLvl val="ctr"/>
          <dgm:resizeHandles val="exact"/>
        </dgm:presLayoutVars>
      </dgm:prSet>
      <dgm:spPr/>
    </dgm:pt>
    <dgm:pt modelId="{45E11174-221C-4F70-BBE6-C28B34C37429}" type="pres">
      <dgm:prSet presAssocID="{9E2C0C9E-DD28-4444-B123-DE764EB90F9E}" presName="centerShape" presStyleLbl="node0" presStyleIdx="0" presStyleCnt="1" custScaleX="124345" custScaleY="85592"/>
      <dgm:spPr/>
    </dgm:pt>
    <dgm:pt modelId="{1AB1CC04-6234-4FB1-B4B4-5A526DF6E93D}" type="pres">
      <dgm:prSet presAssocID="{85823C16-C6C1-4B9D-9409-AEFB01ED731D}" presName="node" presStyleLbl="node1" presStyleIdx="0" presStyleCnt="5" custScaleX="138600" custScaleY="111482">
        <dgm:presLayoutVars>
          <dgm:bulletEnabled val="1"/>
        </dgm:presLayoutVars>
      </dgm:prSet>
      <dgm:spPr/>
    </dgm:pt>
    <dgm:pt modelId="{BCFE5107-1CAC-400D-903C-D29C5008767E}" type="pres">
      <dgm:prSet presAssocID="{85823C16-C6C1-4B9D-9409-AEFB01ED731D}" presName="dummy" presStyleCnt="0"/>
      <dgm:spPr/>
    </dgm:pt>
    <dgm:pt modelId="{58D55133-B0A9-44B7-9DBD-29274751862E}" type="pres">
      <dgm:prSet presAssocID="{8198621C-5D96-4891-9E10-F8C6A649D130}" presName="sibTrans" presStyleLbl="sibTrans2D1" presStyleIdx="0" presStyleCnt="5" custScaleX="104735" custScaleY="106346"/>
      <dgm:spPr/>
    </dgm:pt>
    <dgm:pt modelId="{EE135B94-6741-4D9B-9516-6918473636AA}" type="pres">
      <dgm:prSet presAssocID="{0CC0C72C-5178-4103-8A75-DC29DEB9F889}" presName="node" presStyleLbl="node1" presStyleIdx="1" presStyleCnt="5" custScaleX="131911" custScaleY="113325">
        <dgm:presLayoutVars>
          <dgm:bulletEnabled val="1"/>
        </dgm:presLayoutVars>
      </dgm:prSet>
      <dgm:spPr/>
    </dgm:pt>
    <dgm:pt modelId="{494694F1-3724-4108-991E-7F2F4D607349}" type="pres">
      <dgm:prSet presAssocID="{0CC0C72C-5178-4103-8A75-DC29DEB9F889}" presName="dummy" presStyleCnt="0"/>
      <dgm:spPr/>
    </dgm:pt>
    <dgm:pt modelId="{074684D7-420C-4323-8EAC-C2B1565BC4D7}" type="pres">
      <dgm:prSet presAssocID="{C2028838-4218-4D88-A33B-E5136FA832C4}" presName="sibTrans" presStyleLbl="sibTrans2D1" presStyleIdx="1" presStyleCnt="5"/>
      <dgm:spPr/>
    </dgm:pt>
    <dgm:pt modelId="{FBED8C8C-14A5-4874-89D0-ED997DBE625D}" type="pres">
      <dgm:prSet presAssocID="{0F2F5D4E-7897-4590-A164-1AB408CDB0AC}" presName="node" presStyleLbl="node1" presStyleIdx="2" presStyleCnt="5" custScaleX="131911" custScaleY="113325">
        <dgm:presLayoutVars>
          <dgm:bulletEnabled val="1"/>
        </dgm:presLayoutVars>
      </dgm:prSet>
      <dgm:spPr/>
    </dgm:pt>
    <dgm:pt modelId="{9F6A600C-06DE-4730-B9AB-4EA21DC55543}" type="pres">
      <dgm:prSet presAssocID="{0F2F5D4E-7897-4590-A164-1AB408CDB0AC}" presName="dummy" presStyleCnt="0"/>
      <dgm:spPr/>
    </dgm:pt>
    <dgm:pt modelId="{A2371B74-0550-487E-9C73-179F85E08E27}" type="pres">
      <dgm:prSet presAssocID="{7F479A21-DDAC-4CEE-9F33-D4926887CE56}" presName="sibTrans" presStyleLbl="sibTrans2D1" presStyleIdx="2" presStyleCnt="5"/>
      <dgm:spPr/>
    </dgm:pt>
    <dgm:pt modelId="{C7132754-1911-48A2-A903-81DA8AF2DA57}" type="pres">
      <dgm:prSet presAssocID="{B170A39F-8E08-481A-99F4-679813897DAE}" presName="node" presStyleLbl="node1" presStyleIdx="3" presStyleCnt="5" custScaleX="131911" custScaleY="113325" custRadScaleRad="100004" custRadScaleInc="1672">
        <dgm:presLayoutVars>
          <dgm:bulletEnabled val="1"/>
        </dgm:presLayoutVars>
      </dgm:prSet>
      <dgm:spPr/>
    </dgm:pt>
    <dgm:pt modelId="{FE2DE18E-8ECD-4EAB-88FE-D042C7FD375D}" type="pres">
      <dgm:prSet presAssocID="{B170A39F-8E08-481A-99F4-679813897DAE}" presName="dummy" presStyleCnt="0"/>
      <dgm:spPr/>
    </dgm:pt>
    <dgm:pt modelId="{335573F2-7AC6-49CA-86A3-C15D543BB687}" type="pres">
      <dgm:prSet presAssocID="{5132D0A2-8BB4-4741-98CA-EC0356364570}" presName="sibTrans" presStyleLbl="sibTrans2D1" presStyleIdx="3" presStyleCnt="5"/>
      <dgm:spPr/>
    </dgm:pt>
    <dgm:pt modelId="{B90A2A69-A7AC-4448-BD1B-83553CC6DD39}" type="pres">
      <dgm:prSet presAssocID="{39623E2A-9852-4889-8552-BA38DA22066F}" presName="node" presStyleLbl="node1" presStyleIdx="4" presStyleCnt="5" custScaleX="131911" custScaleY="113325" custRadScaleInc="0">
        <dgm:presLayoutVars>
          <dgm:bulletEnabled val="1"/>
        </dgm:presLayoutVars>
      </dgm:prSet>
      <dgm:spPr/>
    </dgm:pt>
    <dgm:pt modelId="{6293C83B-3758-4014-A777-3AE42D0062FF}" type="pres">
      <dgm:prSet presAssocID="{39623E2A-9852-4889-8552-BA38DA22066F}" presName="dummy" presStyleCnt="0"/>
      <dgm:spPr/>
    </dgm:pt>
    <dgm:pt modelId="{3B079ADB-040A-4664-A680-94CEEE1FE9D1}" type="pres">
      <dgm:prSet presAssocID="{78D5FB73-967A-4636-951A-4715B43A3DFB}" presName="sibTrans" presStyleLbl="sibTrans2D1" presStyleIdx="4" presStyleCnt="5" custScaleX="109233" custScaleY="106346"/>
      <dgm:spPr/>
    </dgm:pt>
  </dgm:ptLst>
  <dgm:cxnLst>
    <dgm:cxn modelId="{1091ED2D-F583-4B9C-A388-C1F9DC145251}" type="presOf" srcId="{0CC0C72C-5178-4103-8A75-DC29DEB9F889}" destId="{EE135B94-6741-4D9B-9516-6918473636AA}" srcOrd="0" destOrd="0" presId="urn:microsoft.com/office/officeart/2005/8/layout/radial6"/>
    <dgm:cxn modelId="{329AB034-C505-4749-80A3-C9D3709F5553}" srcId="{9E2C0C9E-DD28-4444-B123-DE764EB90F9E}" destId="{0CC0C72C-5178-4103-8A75-DC29DEB9F889}" srcOrd="1" destOrd="0" parTransId="{A01C291C-BD77-4F65-9BBB-DB7C0BDD5D92}" sibTransId="{C2028838-4218-4D88-A33B-E5136FA832C4}"/>
    <dgm:cxn modelId="{3D547035-B9E7-418B-9EA8-A4BDE6161FD2}" srcId="{9E2C0C9E-DD28-4444-B123-DE764EB90F9E}" destId="{B170A39F-8E08-481A-99F4-679813897DAE}" srcOrd="3" destOrd="0" parTransId="{5A14D3E8-BAAC-464C-B892-84C481BFA1B0}" sibTransId="{5132D0A2-8BB4-4741-98CA-EC0356364570}"/>
    <dgm:cxn modelId="{BD1CDE35-4C6E-438D-83E7-32118AFD9EBA}" type="presOf" srcId="{85823C16-C6C1-4B9D-9409-AEFB01ED731D}" destId="{1AB1CC04-6234-4FB1-B4B4-5A526DF6E93D}" srcOrd="0" destOrd="0" presId="urn:microsoft.com/office/officeart/2005/8/layout/radial6"/>
    <dgm:cxn modelId="{6979DE3E-D99B-455C-8D7F-E2F3B509335C}" type="presOf" srcId="{7B5AE255-FCC6-4898-8565-817862369962}" destId="{A91E5DD9-C570-4A5C-A4A4-D0004C88EE50}" srcOrd="0" destOrd="0" presId="urn:microsoft.com/office/officeart/2005/8/layout/radial6"/>
    <dgm:cxn modelId="{51D33F4F-AB87-4CA0-B092-9A1052C7EFD9}" srcId="{9E2C0C9E-DD28-4444-B123-DE764EB90F9E}" destId="{85823C16-C6C1-4B9D-9409-AEFB01ED731D}" srcOrd="0" destOrd="0" parTransId="{6EB1C2F4-F8D0-4FC2-94EE-EFC30D4CC81E}" sibTransId="{8198621C-5D96-4891-9E10-F8C6A649D130}"/>
    <dgm:cxn modelId="{A9CFA553-ECF0-4CCF-8FC3-7819F043D189}" type="presOf" srcId="{C2028838-4218-4D88-A33B-E5136FA832C4}" destId="{074684D7-420C-4323-8EAC-C2B1565BC4D7}" srcOrd="0" destOrd="0" presId="urn:microsoft.com/office/officeart/2005/8/layout/radial6"/>
    <dgm:cxn modelId="{5AA5A455-62FB-45D3-B979-E5AFEAEEE6E9}" srcId="{7B5AE255-FCC6-4898-8565-817862369962}" destId="{9E2C0C9E-DD28-4444-B123-DE764EB90F9E}" srcOrd="0" destOrd="0" parTransId="{9A5A67B1-26F7-4C95-90ED-F38CE77BBCA3}" sibTransId="{4503C6EE-3C27-4A96-87FA-5BBA198B4B13}"/>
    <dgm:cxn modelId="{C1240259-EE31-4FE8-A6DE-F5047BAD1626}" type="presOf" srcId="{0F2F5D4E-7897-4590-A164-1AB408CDB0AC}" destId="{FBED8C8C-14A5-4874-89D0-ED997DBE625D}" srcOrd="0" destOrd="0" presId="urn:microsoft.com/office/officeart/2005/8/layout/radial6"/>
    <dgm:cxn modelId="{B60D1182-8455-4EBD-A4A2-5DF80B5AE702}" type="presOf" srcId="{78D5FB73-967A-4636-951A-4715B43A3DFB}" destId="{3B079ADB-040A-4664-A680-94CEEE1FE9D1}" srcOrd="0" destOrd="0" presId="urn:microsoft.com/office/officeart/2005/8/layout/radial6"/>
    <dgm:cxn modelId="{44C26189-4FB0-4E9B-A4E9-D52E2CFE3775}" type="presOf" srcId="{9E2C0C9E-DD28-4444-B123-DE764EB90F9E}" destId="{45E11174-221C-4F70-BBE6-C28B34C37429}" srcOrd="0" destOrd="0" presId="urn:microsoft.com/office/officeart/2005/8/layout/radial6"/>
    <dgm:cxn modelId="{398AD297-6B1F-4FC6-9D0E-5D27A04D8A0D}" srcId="{9E2C0C9E-DD28-4444-B123-DE764EB90F9E}" destId="{39623E2A-9852-4889-8552-BA38DA22066F}" srcOrd="4" destOrd="0" parTransId="{3ABA6BFF-5CC8-4F33-AA88-AC11969922AF}" sibTransId="{78D5FB73-967A-4636-951A-4715B43A3DFB}"/>
    <dgm:cxn modelId="{C53585A8-E059-4E59-83F8-1704AEDA9AF8}" srcId="{9E2C0C9E-DD28-4444-B123-DE764EB90F9E}" destId="{0F2F5D4E-7897-4590-A164-1AB408CDB0AC}" srcOrd="2" destOrd="0" parTransId="{097FD164-0CE9-4E4D-967E-C55469303F67}" sibTransId="{7F479A21-DDAC-4CEE-9F33-D4926887CE56}"/>
    <dgm:cxn modelId="{150DC8AD-51F0-4E86-96C5-8B51A18F85A7}" type="presOf" srcId="{8198621C-5D96-4891-9E10-F8C6A649D130}" destId="{58D55133-B0A9-44B7-9DBD-29274751862E}" srcOrd="0" destOrd="0" presId="urn:microsoft.com/office/officeart/2005/8/layout/radial6"/>
    <dgm:cxn modelId="{B999D0B4-C94E-4D4C-BEA9-0B40A6256FDA}" type="presOf" srcId="{5132D0A2-8BB4-4741-98CA-EC0356364570}" destId="{335573F2-7AC6-49CA-86A3-C15D543BB687}" srcOrd="0" destOrd="0" presId="urn:microsoft.com/office/officeart/2005/8/layout/radial6"/>
    <dgm:cxn modelId="{AE25A3BB-B33F-49A5-97EE-2CFE36D96A9D}" type="presOf" srcId="{39623E2A-9852-4889-8552-BA38DA22066F}" destId="{B90A2A69-A7AC-4448-BD1B-83553CC6DD39}" srcOrd="0" destOrd="0" presId="urn:microsoft.com/office/officeart/2005/8/layout/radial6"/>
    <dgm:cxn modelId="{31E1CCCE-47B4-42EB-A139-DDB6DB675470}" type="presOf" srcId="{B170A39F-8E08-481A-99F4-679813897DAE}" destId="{C7132754-1911-48A2-A903-81DA8AF2DA57}" srcOrd="0" destOrd="0" presId="urn:microsoft.com/office/officeart/2005/8/layout/radial6"/>
    <dgm:cxn modelId="{B142ACF1-92DE-41E8-9DA9-A195FC07CDD6}" type="presOf" srcId="{7F479A21-DDAC-4CEE-9F33-D4926887CE56}" destId="{A2371B74-0550-487E-9C73-179F85E08E27}" srcOrd="0" destOrd="0" presId="urn:microsoft.com/office/officeart/2005/8/layout/radial6"/>
    <dgm:cxn modelId="{3C7F2B06-1845-4A1A-A87A-9323D2EA4A92}" type="presParOf" srcId="{A91E5DD9-C570-4A5C-A4A4-D0004C88EE50}" destId="{45E11174-221C-4F70-BBE6-C28B34C37429}" srcOrd="0" destOrd="0" presId="urn:microsoft.com/office/officeart/2005/8/layout/radial6"/>
    <dgm:cxn modelId="{61B1EACC-F9A4-4A48-92E8-A7CA475241D4}" type="presParOf" srcId="{A91E5DD9-C570-4A5C-A4A4-D0004C88EE50}" destId="{1AB1CC04-6234-4FB1-B4B4-5A526DF6E93D}" srcOrd="1" destOrd="0" presId="urn:microsoft.com/office/officeart/2005/8/layout/radial6"/>
    <dgm:cxn modelId="{A7484233-6E84-4DE1-8967-827E4C392F2C}" type="presParOf" srcId="{A91E5DD9-C570-4A5C-A4A4-D0004C88EE50}" destId="{BCFE5107-1CAC-400D-903C-D29C5008767E}" srcOrd="2" destOrd="0" presId="urn:microsoft.com/office/officeart/2005/8/layout/radial6"/>
    <dgm:cxn modelId="{08D11A8F-08EA-43F3-B5D3-323BD2999753}" type="presParOf" srcId="{A91E5DD9-C570-4A5C-A4A4-D0004C88EE50}" destId="{58D55133-B0A9-44B7-9DBD-29274751862E}" srcOrd="3" destOrd="0" presId="urn:microsoft.com/office/officeart/2005/8/layout/radial6"/>
    <dgm:cxn modelId="{8218ABE8-4EA7-4AB8-A420-1BA582BACE18}" type="presParOf" srcId="{A91E5DD9-C570-4A5C-A4A4-D0004C88EE50}" destId="{EE135B94-6741-4D9B-9516-6918473636AA}" srcOrd="4" destOrd="0" presId="urn:microsoft.com/office/officeart/2005/8/layout/radial6"/>
    <dgm:cxn modelId="{F3E5F6D9-4D0A-4ACE-BB57-4A8531C42BF3}" type="presParOf" srcId="{A91E5DD9-C570-4A5C-A4A4-D0004C88EE50}" destId="{494694F1-3724-4108-991E-7F2F4D607349}" srcOrd="5" destOrd="0" presId="urn:microsoft.com/office/officeart/2005/8/layout/radial6"/>
    <dgm:cxn modelId="{9B11CE15-4E03-4190-B6CF-E8FEF91D8C9E}" type="presParOf" srcId="{A91E5DD9-C570-4A5C-A4A4-D0004C88EE50}" destId="{074684D7-420C-4323-8EAC-C2B1565BC4D7}" srcOrd="6" destOrd="0" presId="urn:microsoft.com/office/officeart/2005/8/layout/radial6"/>
    <dgm:cxn modelId="{AAD0A64B-58A2-42F9-B75D-77331FF868DE}" type="presParOf" srcId="{A91E5DD9-C570-4A5C-A4A4-D0004C88EE50}" destId="{FBED8C8C-14A5-4874-89D0-ED997DBE625D}" srcOrd="7" destOrd="0" presId="urn:microsoft.com/office/officeart/2005/8/layout/radial6"/>
    <dgm:cxn modelId="{8F9BF5A8-728B-4D59-84BC-99369CE3A0F4}" type="presParOf" srcId="{A91E5DD9-C570-4A5C-A4A4-D0004C88EE50}" destId="{9F6A600C-06DE-4730-B9AB-4EA21DC55543}" srcOrd="8" destOrd="0" presId="urn:microsoft.com/office/officeart/2005/8/layout/radial6"/>
    <dgm:cxn modelId="{8800E1E1-93FD-4DDB-9C34-C3486798DC9D}" type="presParOf" srcId="{A91E5DD9-C570-4A5C-A4A4-D0004C88EE50}" destId="{A2371B74-0550-487E-9C73-179F85E08E27}" srcOrd="9" destOrd="0" presId="urn:microsoft.com/office/officeart/2005/8/layout/radial6"/>
    <dgm:cxn modelId="{6F032F52-E206-4C60-B16F-1E3BF324DE74}" type="presParOf" srcId="{A91E5DD9-C570-4A5C-A4A4-D0004C88EE50}" destId="{C7132754-1911-48A2-A903-81DA8AF2DA57}" srcOrd="10" destOrd="0" presId="urn:microsoft.com/office/officeart/2005/8/layout/radial6"/>
    <dgm:cxn modelId="{1CD0DF5D-77A4-4A84-9868-FD90E36805A8}" type="presParOf" srcId="{A91E5DD9-C570-4A5C-A4A4-D0004C88EE50}" destId="{FE2DE18E-8ECD-4EAB-88FE-D042C7FD375D}" srcOrd="11" destOrd="0" presId="urn:microsoft.com/office/officeart/2005/8/layout/radial6"/>
    <dgm:cxn modelId="{316101C5-86BC-4496-863C-2AF64ABA2F17}" type="presParOf" srcId="{A91E5DD9-C570-4A5C-A4A4-D0004C88EE50}" destId="{335573F2-7AC6-49CA-86A3-C15D543BB687}" srcOrd="12" destOrd="0" presId="urn:microsoft.com/office/officeart/2005/8/layout/radial6"/>
    <dgm:cxn modelId="{951C0E66-A618-4F6A-ACF7-5CD4BECFF2C5}" type="presParOf" srcId="{A91E5DD9-C570-4A5C-A4A4-D0004C88EE50}" destId="{B90A2A69-A7AC-4448-BD1B-83553CC6DD39}" srcOrd="13" destOrd="0" presId="urn:microsoft.com/office/officeart/2005/8/layout/radial6"/>
    <dgm:cxn modelId="{E2058ECC-393A-4473-B9E5-4482E9171802}" type="presParOf" srcId="{A91E5DD9-C570-4A5C-A4A4-D0004C88EE50}" destId="{6293C83B-3758-4014-A777-3AE42D0062FF}" srcOrd="14" destOrd="0" presId="urn:microsoft.com/office/officeart/2005/8/layout/radial6"/>
    <dgm:cxn modelId="{0AF7D912-1025-4DF5-A1CA-F571B5248713}" type="presParOf" srcId="{A91E5DD9-C570-4A5C-A4A4-D0004C88EE50}" destId="{3B079ADB-040A-4664-A680-94CEEE1FE9D1}" srcOrd="15" destOrd="0" presId="urn:microsoft.com/office/officeart/2005/8/layout/radial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B079ADB-040A-4664-A680-94CEEE1FE9D1}">
      <dsp:nvSpPr>
        <dsp:cNvPr id="0" name=""/>
        <dsp:cNvSpPr/>
      </dsp:nvSpPr>
      <dsp:spPr>
        <a:xfrm>
          <a:off x="1148482" y="601740"/>
          <a:ext cx="3912917" cy="3912917"/>
        </a:xfrm>
        <a:prstGeom prst="blockArc">
          <a:avLst>
            <a:gd name="adj1" fmla="val 11880000"/>
            <a:gd name="adj2" fmla="val 16200000"/>
            <a:gd name="adj3" fmla="val 4640"/>
          </a:avLst>
        </a:prstGeom>
        <a:solidFill>
          <a:schemeClr val="accent4">
            <a:hueOff val="-5819096"/>
            <a:satOff val="34311"/>
            <a:lumOff val="3726"/>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335573F2-7AC6-49CA-86A3-C15D543BB687}">
      <dsp:nvSpPr>
        <dsp:cNvPr id="0" name=""/>
        <dsp:cNvSpPr/>
      </dsp:nvSpPr>
      <dsp:spPr>
        <a:xfrm>
          <a:off x="1148457" y="601817"/>
          <a:ext cx="3912917" cy="3912917"/>
        </a:xfrm>
        <a:prstGeom prst="blockArc">
          <a:avLst>
            <a:gd name="adj1" fmla="val 7584123"/>
            <a:gd name="adj2" fmla="val 11880145"/>
            <a:gd name="adj3" fmla="val 4640"/>
          </a:avLst>
        </a:prstGeom>
        <a:solidFill>
          <a:schemeClr val="accent4">
            <a:hueOff val="-4364322"/>
            <a:satOff val="25733"/>
            <a:lumOff val="2794"/>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A2371B74-0550-487E-9C73-179F85E08E27}">
      <dsp:nvSpPr>
        <dsp:cNvPr id="0" name=""/>
        <dsp:cNvSpPr/>
      </dsp:nvSpPr>
      <dsp:spPr>
        <a:xfrm>
          <a:off x="1148417" y="601787"/>
          <a:ext cx="3912917" cy="3912917"/>
        </a:xfrm>
        <a:prstGeom prst="blockArc">
          <a:avLst>
            <a:gd name="adj1" fmla="val 3239856"/>
            <a:gd name="adj2" fmla="val 7584033"/>
            <a:gd name="adj3" fmla="val 4640"/>
          </a:avLst>
        </a:prstGeom>
        <a:solidFill>
          <a:schemeClr val="accent4">
            <a:hueOff val="-2909548"/>
            <a:satOff val="17155"/>
            <a:lumOff val="1863"/>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074684D7-420C-4323-8EAC-C2B1565BC4D7}">
      <dsp:nvSpPr>
        <dsp:cNvPr id="0" name=""/>
        <dsp:cNvSpPr/>
      </dsp:nvSpPr>
      <dsp:spPr>
        <a:xfrm>
          <a:off x="1148482" y="601740"/>
          <a:ext cx="3912917" cy="3912917"/>
        </a:xfrm>
        <a:prstGeom prst="blockArc">
          <a:avLst>
            <a:gd name="adj1" fmla="val 20520000"/>
            <a:gd name="adj2" fmla="val 3240000"/>
            <a:gd name="adj3" fmla="val 4640"/>
          </a:avLst>
        </a:prstGeom>
        <a:solidFill>
          <a:schemeClr val="accent4">
            <a:hueOff val="-1454774"/>
            <a:satOff val="8578"/>
            <a:lumOff val="931"/>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58D55133-B0A9-44B7-9DBD-29274751862E}">
      <dsp:nvSpPr>
        <dsp:cNvPr id="0" name=""/>
        <dsp:cNvSpPr/>
      </dsp:nvSpPr>
      <dsp:spPr>
        <a:xfrm>
          <a:off x="1148482" y="601740"/>
          <a:ext cx="3912917" cy="3912917"/>
        </a:xfrm>
        <a:prstGeom prst="blockArc">
          <a:avLst>
            <a:gd name="adj1" fmla="val 16200000"/>
            <a:gd name="adj2" fmla="val 20520000"/>
            <a:gd name="adj3" fmla="val 4640"/>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45E11174-221C-4F70-BBE6-C28B34C37429}">
      <dsp:nvSpPr>
        <dsp:cNvPr id="0" name=""/>
        <dsp:cNvSpPr/>
      </dsp:nvSpPr>
      <dsp:spPr>
        <a:xfrm>
          <a:off x="2204386" y="1657644"/>
          <a:ext cx="1801108" cy="1801108"/>
        </a:xfrm>
        <a:prstGeom prst="ellipse">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130" tIns="24130" rIns="24130" bIns="24130" numCol="1" spcCol="1270" anchor="ctr" anchorCtr="0">
          <a:noAutofit/>
        </a:bodyPr>
        <a:lstStyle/>
        <a:p>
          <a:pPr marL="0" lvl="0" indent="0" algn="ctr" defTabSz="844550">
            <a:lnSpc>
              <a:spcPct val="90000"/>
            </a:lnSpc>
            <a:spcBef>
              <a:spcPct val="0"/>
            </a:spcBef>
            <a:spcAft>
              <a:spcPct val="35000"/>
            </a:spcAft>
            <a:buNone/>
          </a:pPr>
          <a:r>
            <a:rPr lang="it-IT" sz="1900" kern="1200" dirty="0">
              <a:latin typeface="Times New Roman" panose="02020603050405020304" pitchFamily="18" charset="0"/>
              <a:cs typeface="Times New Roman" panose="02020603050405020304" pitchFamily="18" charset="0"/>
            </a:rPr>
            <a:t>Cooperative learning (CL)</a:t>
          </a:r>
        </a:p>
      </dsp:txBody>
      <dsp:txXfrm>
        <a:off x="2468152" y="1921410"/>
        <a:ext cx="1273576" cy="1273576"/>
      </dsp:txXfrm>
    </dsp:sp>
    <dsp:sp modelId="{1AB1CC04-6234-4FB1-B4B4-5A526DF6E93D}">
      <dsp:nvSpPr>
        <dsp:cNvPr id="0" name=""/>
        <dsp:cNvSpPr/>
      </dsp:nvSpPr>
      <dsp:spPr>
        <a:xfrm>
          <a:off x="2273389" y="-67258"/>
          <a:ext cx="1663102" cy="1428774"/>
        </a:xfrm>
        <a:prstGeom prst="ellipse">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marL="0" lvl="0" indent="0" algn="ctr" defTabSz="889000">
            <a:lnSpc>
              <a:spcPct val="90000"/>
            </a:lnSpc>
            <a:spcBef>
              <a:spcPct val="0"/>
            </a:spcBef>
            <a:spcAft>
              <a:spcPct val="35000"/>
            </a:spcAft>
            <a:buNone/>
          </a:pPr>
          <a:r>
            <a:rPr lang="it-IT" sz="2000" kern="1200" dirty="0">
              <a:latin typeface="Times New Roman" panose="02020603050405020304" pitchFamily="18" charset="0"/>
              <a:cs typeface="Times New Roman" panose="02020603050405020304" pitchFamily="18" charset="0"/>
            </a:rPr>
            <a:t>Positive </a:t>
          </a:r>
          <a:r>
            <a:rPr lang="it-IT" sz="2000" kern="1200" dirty="0" err="1">
              <a:latin typeface="Times New Roman" panose="02020603050405020304" pitchFamily="18" charset="0"/>
              <a:cs typeface="Times New Roman" panose="02020603050405020304" pitchFamily="18" charset="0"/>
            </a:rPr>
            <a:t>interdipendence</a:t>
          </a:r>
          <a:endParaRPr lang="it-IT" sz="2000" kern="1200" dirty="0">
            <a:latin typeface="Times New Roman" panose="02020603050405020304" pitchFamily="18" charset="0"/>
            <a:cs typeface="Times New Roman" panose="02020603050405020304" pitchFamily="18" charset="0"/>
          </a:endParaRPr>
        </a:p>
      </dsp:txBody>
      <dsp:txXfrm>
        <a:off x="2516945" y="141981"/>
        <a:ext cx="1175990" cy="1010296"/>
      </dsp:txXfrm>
    </dsp:sp>
    <dsp:sp modelId="{EE135B94-6741-4D9B-9516-6918473636AA}">
      <dsp:nvSpPr>
        <dsp:cNvPr id="0" name=""/>
        <dsp:cNvSpPr/>
      </dsp:nvSpPr>
      <dsp:spPr>
        <a:xfrm>
          <a:off x="4090926" y="1253258"/>
          <a:ext cx="1663102" cy="1428774"/>
        </a:xfrm>
        <a:prstGeom prst="ellipse">
          <a:avLst/>
        </a:prstGeom>
        <a:solidFill>
          <a:schemeClr val="accent4">
            <a:hueOff val="-1454774"/>
            <a:satOff val="8578"/>
            <a:lumOff val="931"/>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marL="0" lvl="0" indent="0" algn="ctr" defTabSz="889000">
            <a:lnSpc>
              <a:spcPct val="90000"/>
            </a:lnSpc>
            <a:spcBef>
              <a:spcPct val="0"/>
            </a:spcBef>
            <a:spcAft>
              <a:spcPct val="35000"/>
            </a:spcAft>
            <a:buNone/>
          </a:pPr>
          <a:r>
            <a:rPr lang="it-IT" sz="2000" kern="1200" dirty="0">
              <a:latin typeface="Times New Roman" panose="02020603050405020304" pitchFamily="18" charset="0"/>
              <a:cs typeface="Times New Roman" panose="02020603050405020304" pitchFamily="18" charset="0"/>
            </a:rPr>
            <a:t>Group processing</a:t>
          </a:r>
        </a:p>
      </dsp:txBody>
      <dsp:txXfrm>
        <a:off x="4334482" y="1462497"/>
        <a:ext cx="1175990" cy="1010296"/>
      </dsp:txXfrm>
    </dsp:sp>
    <dsp:sp modelId="{FBED8C8C-14A5-4874-89D0-ED997DBE625D}">
      <dsp:nvSpPr>
        <dsp:cNvPr id="0" name=""/>
        <dsp:cNvSpPr/>
      </dsp:nvSpPr>
      <dsp:spPr>
        <a:xfrm>
          <a:off x="3396689" y="3389900"/>
          <a:ext cx="1663102" cy="1428774"/>
        </a:xfrm>
        <a:prstGeom prst="ellipse">
          <a:avLst/>
        </a:prstGeom>
        <a:solidFill>
          <a:schemeClr val="accent4">
            <a:hueOff val="-2909548"/>
            <a:satOff val="17155"/>
            <a:lumOff val="186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marL="0" lvl="0" indent="0" algn="ctr" defTabSz="889000">
            <a:lnSpc>
              <a:spcPct val="90000"/>
            </a:lnSpc>
            <a:spcBef>
              <a:spcPct val="0"/>
            </a:spcBef>
            <a:spcAft>
              <a:spcPct val="35000"/>
            </a:spcAft>
            <a:buNone/>
          </a:pPr>
          <a:r>
            <a:rPr lang="it-IT" sz="2000" kern="1200" dirty="0">
              <a:latin typeface="Times New Roman" panose="02020603050405020304" pitchFamily="18" charset="0"/>
              <a:cs typeface="Times New Roman" panose="02020603050405020304" pitchFamily="18" charset="0"/>
            </a:rPr>
            <a:t>Skills (human and technical)</a:t>
          </a:r>
        </a:p>
      </dsp:txBody>
      <dsp:txXfrm>
        <a:off x="3640245" y="3599139"/>
        <a:ext cx="1175990" cy="1010296"/>
      </dsp:txXfrm>
    </dsp:sp>
    <dsp:sp modelId="{C7132754-1911-48A2-A903-81DA8AF2DA57}">
      <dsp:nvSpPr>
        <dsp:cNvPr id="0" name=""/>
        <dsp:cNvSpPr/>
      </dsp:nvSpPr>
      <dsp:spPr>
        <a:xfrm>
          <a:off x="1139244" y="3382057"/>
          <a:ext cx="1663102" cy="1428774"/>
        </a:xfrm>
        <a:prstGeom prst="ellipse">
          <a:avLst/>
        </a:prstGeom>
        <a:solidFill>
          <a:schemeClr val="accent4">
            <a:hueOff val="-4364322"/>
            <a:satOff val="25733"/>
            <a:lumOff val="279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marL="0" lvl="0" indent="0" algn="ctr" defTabSz="889000">
            <a:lnSpc>
              <a:spcPct val="90000"/>
            </a:lnSpc>
            <a:spcBef>
              <a:spcPct val="0"/>
            </a:spcBef>
            <a:spcAft>
              <a:spcPct val="35000"/>
            </a:spcAft>
            <a:buNone/>
          </a:pPr>
          <a:r>
            <a:rPr lang="it-IT" sz="2000" kern="1200" dirty="0" err="1">
              <a:latin typeface="Times New Roman" panose="02020603050405020304" pitchFamily="18" charset="0"/>
              <a:cs typeface="Times New Roman" panose="02020603050405020304" pitchFamily="18" charset="0"/>
            </a:rPr>
            <a:t>Individual</a:t>
          </a:r>
          <a:r>
            <a:rPr lang="it-IT" sz="2000" kern="1200" dirty="0">
              <a:latin typeface="Times New Roman" panose="02020603050405020304" pitchFamily="18" charset="0"/>
              <a:cs typeface="Times New Roman" panose="02020603050405020304" pitchFamily="18" charset="0"/>
            </a:rPr>
            <a:t> </a:t>
          </a:r>
          <a:r>
            <a:rPr lang="it-IT" sz="2000" kern="1200" dirty="0" err="1">
              <a:latin typeface="Times New Roman" panose="02020603050405020304" pitchFamily="18" charset="0"/>
              <a:cs typeface="Times New Roman" panose="02020603050405020304" pitchFamily="18" charset="0"/>
            </a:rPr>
            <a:t>responsability</a:t>
          </a:r>
          <a:endParaRPr lang="it-IT" sz="2000" kern="1200" dirty="0">
            <a:latin typeface="Times New Roman" panose="02020603050405020304" pitchFamily="18" charset="0"/>
            <a:cs typeface="Times New Roman" panose="02020603050405020304" pitchFamily="18" charset="0"/>
          </a:endParaRPr>
        </a:p>
      </dsp:txBody>
      <dsp:txXfrm>
        <a:off x="1382800" y="3591296"/>
        <a:ext cx="1175990" cy="1010296"/>
      </dsp:txXfrm>
    </dsp:sp>
    <dsp:sp modelId="{B90A2A69-A7AC-4448-BD1B-83553CC6DD39}">
      <dsp:nvSpPr>
        <dsp:cNvPr id="0" name=""/>
        <dsp:cNvSpPr/>
      </dsp:nvSpPr>
      <dsp:spPr>
        <a:xfrm>
          <a:off x="455853" y="1253258"/>
          <a:ext cx="1663102" cy="1428774"/>
        </a:xfrm>
        <a:prstGeom prst="ellipse">
          <a:avLst/>
        </a:prstGeom>
        <a:solidFill>
          <a:schemeClr val="accent4">
            <a:hueOff val="-5819096"/>
            <a:satOff val="34311"/>
            <a:lumOff val="372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marL="0" lvl="0" indent="0" algn="ctr" defTabSz="889000">
            <a:lnSpc>
              <a:spcPct val="90000"/>
            </a:lnSpc>
            <a:spcBef>
              <a:spcPct val="0"/>
            </a:spcBef>
            <a:spcAft>
              <a:spcPct val="35000"/>
            </a:spcAft>
            <a:buNone/>
          </a:pPr>
          <a:r>
            <a:rPr lang="it-IT" sz="2000" kern="1200" dirty="0">
              <a:latin typeface="Times New Roman" panose="02020603050405020304" pitchFamily="18" charset="0"/>
              <a:cs typeface="Times New Roman" panose="02020603050405020304" pitchFamily="18" charset="0"/>
            </a:rPr>
            <a:t>Interaction</a:t>
          </a:r>
        </a:p>
      </dsp:txBody>
      <dsp:txXfrm>
        <a:off x="699409" y="1462497"/>
        <a:ext cx="1175990" cy="101029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B079ADB-040A-4664-A680-94CEEE1FE9D1}">
      <dsp:nvSpPr>
        <dsp:cNvPr id="0" name=""/>
        <dsp:cNvSpPr/>
      </dsp:nvSpPr>
      <dsp:spPr>
        <a:xfrm>
          <a:off x="1375470" y="507946"/>
          <a:ext cx="4594402" cy="4472974"/>
        </a:xfrm>
        <a:prstGeom prst="blockArc">
          <a:avLst>
            <a:gd name="adj1" fmla="val 11880000"/>
            <a:gd name="adj2" fmla="val 16200000"/>
            <a:gd name="adj3" fmla="val 4642"/>
          </a:avLst>
        </a:prstGeom>
        <a:solidFill>
          <a:schemeClr val="accent4">
            <a:hueOff val="-5819096"/>
            <a:satOff val="34311"/>
            <a:lumOff val="3726"/>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335573F2-7AC6-49CA-86A3-C15D543BB687}">
      <dsp:nvSpPr>
        <dsp:cNvPr id="0" name=""/>
        <dsp:cNvSpPr/>
      </dsp:nvSpPr>
      <dsp:spPr>
        <a:xfrm>
          <a:off x="1569616" y="641487"/>
          <a:ext cx="4206057" cy="4206057"/>
        </a:xfrm>
        <a:prstGeom prst="blockArc">
          <a:avLst>
            <a:gd name="adj1" fmla="val 7584123"/>
            <a:gd name="adj2" fmla="val 11880145"/>
            <a:gd name="adj3" fmla="val 4642"/>
          </a:avLst>
        </a:prstGeom>
        <a:solidFill>
          <a:schemeClr val="accent4">
            <a:hueOff val="-4364322"/>
            <a:satOff val="25733"/>
            <a:lumOff val="2794"/>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A2371B74-0550-487E-9C73-179F85E08E27}">
      <dsp:nvSpPr>
        <dsp:cNvPr id="0" name=""/>
        <dsp:cNvSpPr/>
      </dsp:nvSpPr>
      <dsp:spPr>
        <a:xfrm>
          <a:off x="1569573" y="641455"/>
          <a:ext cx="4206057" cy="4206057"/>
        </a:xfrm>
        <a:prstGeom prst="blockArc">
          <a:avLst>
            <a:gd name="adj1" fmla="val 3239856"/>
            <a:gd name="adj2" fmla="val 7584033"/>
            <a:gd name="adj3" fmla="val 4642"/>
          </a:avLst>
        </a:prstGeom>
        <a:solidFill>
          <a:schemeClr val="accent4">
            <a:hueOff val="-2909548"/>
            <a:satOff val="17155"/>
            <a:lumOff val="1863"/>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074684D7-420C-4323-8EAC-C2B1565BC4D7}">
      <dsp:nvSpPr>
        <dsp:cNvPr id="0" name=""/>
        <dsp:cNvSpPr/>
      </dsp:nvSpPr>
      <dsp:spPr>
        <a:xfrm>
          <a:off x="1569643" y="641404"/>
          <a:ext cx="4206057" cy="4206057"/>
        </a:xfrm>
        <a:prstGeom prst="blockArc">
          <a:avLst>
            <a:gd name="adj1" fmla="val 20520000"/>
            <a:gd name="adj2" fmla="val 3240000"/>
            <a:gd name="adj3" fmla="val 4642"/>
          </a:avLst>
        </a:prstGeom>
        <a:solidFill>
          <a:schemeClr val="accent4">
            <a:hueOff val="-1454774"/>
            <a:satOff val="8578"/>
            <a:lumOff val="931"/>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58D55133-B0A9-44B7-9DBD-29274751862E}">
      <dsp:nvSpPr>
        <dsp:cNvPr id="0" name=""/>
        <dsp:cNvSpPr/>
      </dsp:nvSpPr>
      <dsp:spPr>
        <a:xfrm>
          <a:off x="1470064" y="507946"/>
          <a:ext cx="4405214" cy="4472974"/>
        </a:xfrm>
        <a:prstGeom prst="blockArc">
          <a:avLst>
            <a:gd name="adj1" fmla="val 16200000"/>
            <a:gd name="adj2" fmla="val 20520000"/>
            <a:gd name="adj3" fmla="val 4642"/>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45E11174-221C-4F70-BBE6-C28B34C37429}">
      <dsp:nvSpPr>
        <dsp:cNvPr id="0" name=""/>
        <dsp:cNvSpPr/>
      </dsp:nvSpPr>
      <dsp:spPr>
        <a:xfrm>
          <a:off x="2468539" y="1915577"/>
          <a:ext cx="2408264" cy="1657712"/>
        </a:xfrm>
        <a:prstGeom prst="ellipse">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marL="0" lvl="0" indent="0" algn="ctr" defTabSz="1066800">
            <a:lnSpc>
              <a:spcPct val="90000"/>
            </a:lnSpc>
            <a:spcBef>
              <a:spcPct val="0"/>
            </a:spcBef>
            <a:spcAft>
              <a:spcPct val="35000"/>
            </a:spcAft>
            <a:buNone/>
          </a:pPr>
          <a:endParaRPr lang="it-IT" sz="2400" b="1" kern="1200" dirty="0">
            <a:latin typeface="Times New Roman" panose="02020603050405020304" pitchFamily="18" charset="0"/>
            <a:cs typeface="Times New Roman" panose="02020603050405020304" pitchFamily="18" charset="0"/>
          </a:endParaRPr>
        </a:p>
        <a:p>
          <a:pPr marL="0" lvl="0" indent="0" algn="ctr" defTabSz="1066800">
            <a:lnSpc>
              <a:spcPct val="90000"/>
            </a:lnSpc>
            <a:spcBef>
              <a:spcPct val="0"/>
            </a:spcBef>
            <a:spcAft>
              <a:spcPct val="35000"/>
            </a:spcAft>
            <a:buNone/>
          </a:pPr>
          <a:r>
            <a:rPr lang="it-IT" sz="2400" b="1" kern="1200" dirty="0">
              <a:latin typeface="Times New Roman" panose="02020603050405020304" pitchFamily="18" charset="0"/>
              <a:cs typeface="Times New Roman" panose="02020603050405020304" pitchFamily="18" charset="0"/>
            </a:rPr>
            <a:t>Cooperative smile </a:t>
          </a:r>
          <a:r>
            <a:rPr lang="it-IT" sz="2400" b="1" kern="1200" dirty="0" err="1">
              <a:latin typeface="Times New Roman" panose="02020603050405020304" pitchFamily="18" charset="0"/>
              <a:cs typeface="Times New Roman" panose="02020603050405020304" pitchFamily="18" charset="0"/>
            </a:rPr>
            <a:t>teaching</a:t>
          </a:r>
          <a:r>
            <a:rPr lang="it-IT" sz="2400" b="1" kern="1200" dirty="0">
              <a:latin typeface="Times New Roman" panose="02020603050405020304" pitchFamily="18" charset="0"/>
              <a:cs typeface="Times New Roman" panose="02020603050405020304" pitchFamily="18" charset="0"/>
            </a:rPr>
            <a:t>
</a:t>
          </a:r>
        </a:p>
      </dsp:txBody>
      <dsp:txXfrm>
        <a:off x="2821221" y="2158343"/>
        <a:ext cx="1702900" cy="1172180"/>
      </dsp:txXfrm>
    </dsp:sp>
    <dsp:sp modelId="{1AB1CC04-6234-4FB1-B4B4-5A526DF6E93D}">
      <dsp:nvSpPr>
        <dsp:cNvPr id="0" name=""/>
        <dsp:cNvSpPr/>
      </dsp:nvSpPr>
      <dsp:spPr>
        <a:xfrm>
          <a:off x="2733149" y="-65487"/>
          <a:ext cx="1879045" cy="1511397"/>
        </a:xfrm>
        <a:prstGeom prst="ellipse">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marL="0" lvl="0" indent="0" algn="ctr" defTabSz="889000">
            <a:lnSpc>
              <a:spcPct val="90000"/>
            </a:lnSpc>
            <a:spcBef>
              <a:spcPct val="0"/>
            </a:spcBef>
            <a:spcAft>
              <a:spcPct val="35000"/>
            </a:spcAft>
            <a:buNone/>
          </a:pPr>
          <a:r>
            <a:rPr lang="it-IT" sz="2000" kern="1200" dirty="0" err="1">
              <a:latin typeface="Times New Roman" panose="02020603050405020304" pitchFamily="18" charset="0"/>
              <a:cs typeface="Times New Roman" panose="02020603050405020304" pitchFamily="18" charset="0"/>
            </a:rPr>
            <a:t>Immediacy</a:t>
          </a:r>
          <a:endParaRPr lang="it-IT" sz="2000" kern="1200" dirty="0">
            <a:latin typeface="Times New Roman" panose="02020603050405020304" pitchFamily="18" charset="0"/>
            <a:cs typeface="Times New Roman" panose="02020603050405020304" pitchFamily="18" charset="0"/>
          </a:endParaRPr>
        </a:p>
      </dsp:txBody>
      <dsp:txXfrm>
        <a:off x="3008329" y="155852"/>
        <a:ext cx="1328685" cy="1068719"/>
      </dsp:txXfrm>
    </dsp:sp>
    <dsp:sp modelId="{EE135B94-6741-4D9B-9516-6918473636AA}">
      <dsp:nvSpPr>
        <dsp:cNvPr id="0" name=""/>
        <dsp:cNvSpPr/>
      </dsp:nvSpPr>
      <dsp:spPr>
        <a:xfrm>
          <a:off x="4732173" y="1341452"/>
          <a:ext cx="1788360" cy="1536383"/>
        </a:xfrm>
        <a:prstGeom prst="ellipse">
          <a:avLst/>
        </a:prstGeom>
        <a:solidFill>
          <a:schemeClr val="accent4">
            <a:hueOff val="-1454774"/>
            <a:satOff val="8578"/>
            <a:lumOff val="931"/>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marL="0" lvl="0" indent="0" algn="ctr" defTabSz="889000">
            <a:lnSpc>
              <a:spcPct val="90000"/>
            </a:lnSpc>
            <a:spcBef>
              <a:spcPct val="0"/>
            </a:spcBef>
            <a:spcAft>
              <a:spcPct val="35000"/>
            </a:spcAft>
            <a:buNone/>
          </a:pPr>
          <a:r>
            <a:rPr lang="it-IT" sz="2000" kern="1200" dirty="0" err="1">
              <a:latin typeface="Times New Roman" panose="02020603050405020304" pitchFamily="18" charset="0"/>
              <a:cs typeface="Times New Roman" panose="02020603050405020304" pitchFamily="18" charset="0"/>
            </a:rPr>
            <a:t>Softness</a:t>
          </a:r>
          <a:endParaRPr lang="it-IT" sz="2000" kern="1200" dirty="0">
            <a:latin typeface="Times New Roman" panose="02020603050405020304" pitchFamily="18" charset="0"/>
            <a:cs typeface="Times New Roman" panose="02020603050405020304" pitchFamily="18" charset="0"/>
          </a:endParaRPr>
        </a:p>
      </dsp:txBody>
      <dsp:txXfrm>
        <a:off x="4994072" y="1566450"/>
        <a:ext cx="1264562" cy="1086387"/>
      </dsp:txXfrm>
    </dsp:sp>
    <dsp:sp modelId="{FBED8C8C-14A5-4874-89D0-ED997DBE625D}">
      <dsp:nvSpPr>
        <dsp:cNvPr id="0" name=""/>
        <dsp:cNvSpPr/>
      </dsp:nvSpPr>
      <dsp:spPr>
        <a:xfrm>
          <a:off x="3985933" y="3638142"/>
          <a:ext cx="1788360" cy="1536383"/>
        </a:xfrm>
        <a:prstGeom prst="ellipse">
          <a:avLst/>
        </a:prstGeom>
        <a:solidFill>
          <a:schemeClr val="accent4">
            <a:hueOff val="-2909548"/>
            <a:satOff val="17155"/>
            <a:lumOff val="186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marL="0" lvl="0" indent="0" algn="ctr" defTabSz="889000">
            <a:lnSpc>
              <a:spcPct val="90000"/>
            </a:lnSpc>
            <a:spcBef>
              <a:spcPct val="0"/>
            </a:spcBef>
            <a:spcAft>
              <a:spcPct val="35000"/>
            </a:spcAft>
            <a:buNone/>
          </a:pPr>
          <a:r>
            <a:rPr lang="it-IT" sz="2000" kern="1200" dirty="0">
              <a:latin typeface="Times New Roman" panose="02020603050405020304" pitchFamily="18" charset="0"/>
              <a:cs typeface="Times New Roman" panose="02020603050405020304" pitchFamily="18" charset="0"/>
            </a:rPr>
            <a:t>Reversal </a:t>
          </a:r>
        </a:p>
      </dsp:txBody>
      <dsp:txXfrm>
        <a:off x="4247832" y="3863140"/>
        <a:ext cx="1264562" cy="1086387"/>
      </dsp:txXfrm>
    </dsp:sp>
    <dsp:sp modelId="{C7132754-1911-48A2-A903-81DA8AF2DA57}">
      <dsp:nvSpPr>
        <dsp:cNvPr id="0" name=""/>
        <dsp:cNvSpPr/>
      </dsp:nvSpPr>
      <dsp:spPr>
        <a:xfrm>
          <a:off x="1559391" y="3629711"/>
          <a:ext cx="1788360" cy="1536383"/>
        </a:xfrm>
        <a:prstGeom prst="ellipse">
          <a:avLst/>
        </a:prstGeom>
        <a:solidFill>
          <a:schemeClr val="accent4">
            <a:hueOff val="-4364322"/>
            <a:satOff val="25733"/>
            <a:lumOff val="279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marL="0" lvl="0" indent="0" algn="ctr" defTabSz="889000">
            <a:lnSpc>
              <a:spcPct val="90000"/>
            </a:lnSpc>
            <a:spcBef>
              <a:spcPct val="0"/>
            </a:spcBef>
            <a:spcAft>
              <a:spcPct val="35000"/>
            </a:spcAft>
            <a:buNone/>
          </a:pPr>
          <a:r>
            <a:rPr lang="it-IT" sz="2000" kern="1200" dirty="0" err="1">
              <a:latin typeface="Times New Roman" panose="02020603050405020304" pitchFamily="18" charset="0"/>
              <a:cs typeface="Times New Roman" panose="02020603050405020304" pitchFamily="18" charset="0"/>
            </a:rPr>
            <a:t>Empathy</a:t>
          </a:r>
          <a:endParaRPr lang="it-IT" sz="2000" kern="1200" dirty="0">
            <a:latin typeface="Times New Roman" panose="02020603050405020304" pitchFamily="18" charset="0"/>
            <a:cs typeface="Times New Roman" panose="02020603050405020304" pitchFamily="18" charset="0"/>
          </a:endParaRPr>
        </a:p>
      </dsp:txBody>
      <dsp:txXfrm>
        <a:off x="1821290" y="3854709"/>
        <a:ext cx="1264562" cy="1086387"/>
      </dsp:txXfrm>
    </dsp:sp>
    <dsp:sp modelId="{B90A2A69-A7AC-4448-BD1B-83553CC6DD39}">
      <dsp:nvSpPr>
        <dsp:cNvPr id="0" name=""/>
        <dsp:cNvSpPr/>
      </dsp:nvSpPr>
      <dsp:spPr>
        <a:xfrm>
          <a:off x="824810" y="1341452"/>
          <a:ext cx="1788360" cy="1536383"/>
        </a:xfrm>
        <a:prstGeom prst="ellipse">
          <a:avLst/>
        </a:prstGeom>
        <a:solidFill>
          <a:schemeClr val="accent4">
            <a:hueOff val="-5819096"/>
            <a:satOff val="34311"/>
            <a:lumOff val="372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marL="0" lvl="0" indent="0" algn="ctr" defTabSz="889000">
            <a:lnSpc>
              <a:spcPct val="90000"/>
            </a:lnSpc>
            <a:spcBef>
              <a:spcPct val="0"/>
            </a:spcBef>
            <a:spcAft>
              <a:spcPct val="35000"/>
            </a:spcAft>
            <a:buNone/>
          </a:pPr>
          <a:r>
            <a:rPr lang="it-IT" sz="2000" kern="1200" dirty="0" err="1">
              <a:latin typeface="Times New Roman" panose="02020603050405020304" pitchFamily="18" charset="0"/>
              <a:cs typeface="Times New Roman" panose="02020603050405020304" pitchFamily="18" charset="0"/>
            </a:rPr>
            <a:t>Simplicity</a:t>
          </a:r>
          <a:r>
            <a:rPr lang="it-IT" sz="2000" kern="1200" dirty="0">
              <a:latin typeface="Times New Roman" panose="02020603050405020304" pitchFamily="18" charset="0"/>
              <a:cs typeface="Times New Roman" panose="02020603050405020304" pitchFamily="18" charset="0"/>
            </a:rPr>
            <a:t> </a:t>
          </a:r>
        </a:p>
      </dsp:txBody>
      <dsp:txXfrm>
        <a:off x="1086709" y="1566450"/>
        <a:ext cx="1264562" cy="1086387"/>
      </dsp:txXfrm>
    </dsp:sp>
  </dsp:spTree>
</dsp:drawing>
</file>

<file path=ppt/diagrams/layout1.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Calibri"/>
                <a:ea typeface="Calibri"/>
                <a:cs typeface="Calibri"/>
                <a:sym typeface="Calibri"/>
              </a:rPr>
              <a:t>‹N›</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
        <p:cNvGrpSpPr/>
        <p:nvPr/>
      </p:nvGrpSpPr>
      <p:grpSpPr>
        <a:xfrm>
          <a:off x="0" y="0"/>
          <a:ext cx="0" cy="0"/>
          <a:chOff x="0" y="0"/>
          <a:chExt cx="0" cy="0"/>
        </a:xfrm>
      </p:grpSpPr>
      <p:sp>
        <p:nvSpPr>
          <p:cNvPr id="96" name="Google Shape;96;p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97" name="Google Shape;97;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7"/>
        <p:cNvGrpSpPr/>
        <p:nvPr/>
      </p:nvGrpSpPr>
      <p:grpSpPr>
        <a:xfrm>
          <a:off x="0" y="0"/>
          <a:ext cx="0" cy="0"/>
          <a:chOff x="0" y="0"/>
          <a:chExt cx="0" cy="0"/>
        </a:xfrm>
      </p:grpSpPr>
      <p:sp>
        <p:nvSpPr>
          <p:cNvPr id="188" name="Google Shape;188;p1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89" name="Google Shape;189;p1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p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6" name="Google Shape;106;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3"/>
        <p:cNvGrpSpPr/>
        <p:nvPr/>
      </p:nvGrpSpPr>
      <p:grpSpPr>
        <a:xfrm>
          <a:off x="0" y="0"/>
          <a:ext cx="0" cy="0"/>
          <a:chOff x="0" y="0"/>
          <a:chExt cx="0" cy="0"/>
        </a:xfrm>
      </p:grpSpPr>
      <p:sp>
        <p:nvSpPr>
          <p:cNvPr id="114" name="Google Shape;114;p3: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15" name="Google Shape;115;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3"/>
        <p:cNvGrpSpPr/>
        <p:nvPr/>
      </p:nvGrpSpPr>
      <p:grpSpPr>
        <a:xfrm>
          <a:off x="0" y="0"/>
          <a:ext cx="0" cy="0"/>
          <a:chOff x="0" y="0"/>
          <a:chExt cx="0" cy="0"/>
        </a:xfrm>
      </p:grpSpPr>
      <p:sp>
        <p:nvSpPr>
          <p:cNvPr id="134" name="Google Shape;134;p4: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35" name="Google Shape;135;p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1"/>
        <p:cNvGrpSpPr/>
        <p:nvPr/>
      </p:nvGrpSpPr>
      <p:grpSpPr>
        <a:xfrm>
          <a:off x="0" y="0"/>
          <a:ext cx="0" cy="0"/>
          <a:chOff x="0" y="0"/>
          <a:chExt cx="0" cy="0"/>
        </a:xfrm>
      </p:grpSpPr>
      <p:sp>
        <p:nvSpPr>
          <p:cNvPr id="142" name="Google Shape;142;p5: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43" name="Google Shape;143;p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9"/>
        <p:cNvGrpSpPr/>
        <p:nvPr/>
      </p:nvGrpSpPr>
      <p:grpSpPr>
        <a:xfrm>
          <a:off x="0" y="0"/>
          <a:ext cx="0" cy="0"/>
          <a:chOff x="0" y="0"/>
          <a:chExt cx="0" cy="0"/>
        </a:xfrm>
      </p:grpSpPr>
      <p:sp>
        <p:nvSpPr>
          <p:cNvPr id="150" name="Google Shape;150;p6: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51" name="Google Shape;151;p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7"/>
        <p:cNvGrpSpPr/>
        <p:nvPr/>
      </p:nvGrpSpPr>
      <p:grpSpPr>
        <a:xfrm>
          <a:off x="0" y="0"/>
          <a:ext cx="0" cy="0"/>
          <a:chOff x="0" y="0"/>
          <a:chExt cx="0" cy="0"/>
        </a:xfrm>
      </p:grpSpPr>
      <p:sp>
        <p:nvSpPr>
          <p:cNvPr id="158" name="Google Shape;158;p7: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59" name="Google Shape;159;p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3"/>
        <p:cNvGrpSpPr/>
        <p:nvPr/>
      </p:nvGrpSpPr>
      <p:grpSpPr>
        <a:xfrm>
          <a:off x="0" y="0"/>
          <a:ext cx="0" cy="0"/>
          <a:chOff x="0" y="0"/>
          <a:chExt cx="0" cy="0"/>
        </a:xfrm>
      </p:grpSpPr>
      <p:sp>
        <p:nvSpPr>
          <p:cNvPr id="174" name="Google Shape;174;p9: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75" name="Google Shape;175;p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5"/>
        <p:cNvGrpSpPr/>
        <p:nvPr/>
      </p:nvGrpSpPr>
      <p:grpSpPr>
        <a:xfrm>
          <a:off x="0" y="0"/>
          <a:ext cx="0" cy="0"/>
          <a:chOff x="0" y="0"/>
          <a:chExt cx="0" cy="0"/>
        </a:xfrm>
      </p:grpSpPr>
      <p:sp>
        <p:nvSpPr>
          <p:cNvPr id="166" name="Google Shape;166;p8: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67" name="Google Shape;167;p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matchingName="Title Slide" type="title">
  <p:cSld name="TITLE">
    <p:bg>
      <p:bgPr>
        <a:solidFill>
          <a:schemeClr val="accent1"/>
        </a:solidFill>
        <a:effectLst/>
      </p:bgPr>
    </p:bg>
    <p:spTree>
      <p:nvGrpSpPr>
        <p:cNvPr id="1" name="Shape 17"/>
        <p:cNvGrpSpPr/>
        <p:nvPr/>
      </p:nvGrpSpPr>
      <p:grpSpPr>
        <a:xfrm>
          <a:off x="0" y="0"/>
          <a:ext cx="0" cy="0"/>
          <a:chOff x="0" y="0"/>
          <a:chExt cx="0" cy="0"/>
        </a:xfrm>
      </p:grpSpPr>
      <p:sp>
        <p:nvSpPr>
          <p:cNvPr id="18" name="Google Shape;18;p13"/>
          <p:cNvSpPr/>
          <p:nvPr/>
        </p:nvSpPr>
        <p:spPr>
          <a:xfrm>
            <a:off x="3557016" y="630936"/>
            <a:ext cx="5235575" cy="5229225"/>
          </a:xfrm>
          <a:custGeom>
            <a:avLst/>
            <a:gdLst/>
            <a:ahLst/>
            <a:cxnLst/>
            <a:rect l="l" t="t" r="r" b="b"/>
            <a:pathLst>
              <a:path w="3298" h="3294" extrusionOk="0">
                <a:moveTo>
                  <a:pt x="1649" y="0"/>
                </a:moveTo>
                <a:lnTo>
                  <a:pt x="1681" y="3"/>
                </a:lnTo>
                <a:lnTo>
                  <a:pt x="1712" y="11"/>
                </a:lnTo>
                <a:lnTo>
                  <a:pt x="1742" y="23"/>
                </a:lnTo>
                <a:lnTo>
                  <a:pt x="1773" y="38"/>
                </a:lnTo>
                <a:lnTo>
                  <a:pt x="1802" y="55"/>
                </a:lnTo>
                <a:lnTo>
                  <a:pt x="1832" y="73"/>
                </a:lnTo>
                <a:lnTo>
                  <a:pt x="1862" y="89"/>
                </a:lnTo>
                <a:lnTo>
                  <a:pt x="1892" y="105"/>
                </a:lnTo>
                <a:lnTo>
                  <a:pt x="1921" y="117"/>
                </a:lnTo>
                <a:lnTo>
                  <a:pt x="1953" y="125"/>
                </a:lnTo>
                <a:lnTo>
                  <a:pt x="1984" y="129"/>
                </a:lnTo>
                <a:lnTo>
                  <a:pt x="2017" y="129"/>
                </a:lnTo>
                <a:lnTo>
                  <a:pt x="2051" y="127"/>
                </a:lnTo>
                <a:lnTo>
                  <a:pt x="2085" y="123"/>
                </a:lnTo>
                <a:lnTo>
                  <a:pt x="2119" y="118"/>
                </a:lnTo>
                <a:lnTo>
                  <a:pt x="2153" y="114"/>
                </a:lnTo>
                <a:lnTo>
                  <a:pt x="2187" y="111"/>
                </a:lnTo>
                <a:lnTo>
                  <a:pt x="2219" y="112"/>
                </a:lnTo>
                <a:lnTo>
                  <a:pt x="2250" y="116"/>
                </a:lnTo>
                <a:lnTo>
                  <a:pt x="2280" y="125"/>
                </a:lnTo>
                <a:lnTo>
                  <a:pt x="2305" y="138"/>
                </a:lnTo>
                <a:lnTo>
                  <a:pt x="2329" y="155"/>
                </a:lnTo>
                <a:lnTo>
                  <a:pt x="2350" y="175"/>
                </a:lnTo>
                <a:lnTo>
                  <a:pt x="2371" y="198"/>
                </a:lnTo>
                <a:lnTo>
                  <a:pt x="2390" y="222"/>
                </a:lnTo>
                <a:lnTo>
                  <a:pt x="2409" y="247"/>
                </a:lnTo>
                <a:lnTo>
                  <a:pt x="2428" y="272"/>
                </a:lnTo>
                <a:lnTo>
                  <a:pt x="2447" y="296"/>
                </a:lnTo>
                <a:lnTo>
                  <a:pt x="2467" y="319"/>
                </a:lnTo>
                <a:lnTo>
                  <a:pt x="2490" y="339"/>
                </a:lnTo>
                <a:lnTo>
                  <a:pt x="2512" y="357"/>
                </a:lnTo>
                <a:lnTo>
                  <a:pt x="2537" y="371"/>
                </a:lnTo>
                <a:lnTo>
                  <a:pt x="2564" y="383"/>
                </a:lnTo>
                <a:lnTo>
                  <a:pt x="2593" y="393"/>
                </a:lnTo>
                <a:lnTo>
                  <a:pt x="2623" y="402"/>
                </a:lnTo>
                <a:lnTo>
                  <a:pt x="2653" y="410"/>
                </a:lnTo>
                <a:lnTo>
                  <a:pt x="2684" y="418"/>
                </a:lnTo>
                <a:lnTo>
                  <a:pt x="2713" y="427"/>
                </a:lnTo>
                <a:lnTo>
                  <a:pt x="2742" y="437"/>
                </a:lnTo>
                <a:lnTo>
                  <a:pt x="2769" y="449"/>
                </a:lnTo>
                <a:lnTo>
                  <a:pt x="2793" y="464"/>
                </a:lnTo>
                <a:lnTo>
                  <a:pt x="2815" y="482"/>
                </a:lnTo>
                <a:lnTo>
                  <a:pt x="2833" y="504"/>
                </a:lnTo>
                <a:lnTo>
                  <a:pt x="2848" y="528"/>
                </a:lnTo>
                <a:lnTo>
                  <a:pt x="2860" y="555"/>
                </a:lnTo>
                <a:lnTo>
                  <a:pt x="2870" y="584"/>
                </a:lnTo>
                <a:lnTo>
                  <a:pt x="2879" y="613"/>
                </a:lnTo>
                <a:lnTo>
                  <a:pt x="2887" y="644"/>
                </a:lnTo>
                <a:lnTo>
                  <a:pt x="2895" y="674"/>
                </a:lnTo>
                <a:lnTo>
                  <a:pt x="2904" y="704"/>
                </a:lnTo>
                <a:lnTo>
                  <a:pt x="2914" y="733"/>
                </a:lnTo>
                <a:lnTo>
                  <a:pt x="2926" y="760"/>
                </a:lnTo>
                <a:lnTo>
                  <a:pt x="2940" y="785"/>
                </a:lnTo>
                <a:lnTo>
                  <a:pt x="2958" y="807"/>
                </a:lnTo>
                <a:lnTo>
                  <a:pt x="2978" y="830"/>
                </a:lnTo>
                <a:lnTo>
                  <a:pt x="3001" y="850"/>
                </a:lnTo>
                <a:lnTo>
                  <a:pt x="3025" y="869"/>
                </a:lnTo>
                <a:lnTo>
                  <a:pt x="3051" y="888"/>
                </a:lnTo>
                <a:lnTo>
                  <a:pt x="3076" y="907"/>
                </a:lnTo>
                <a:lnTo>
                  <a:pt x="3100" y="926"/>
                </a:lnTo>
                <a:lnTo>
                  <a:pt x="3123" y="947"/>
                </a:lnTo>
                <a:lnTo>
                  <a:pt x="3143" y="968"/>
                </a:lnTo>
                <a:lnTo>
                  <a:pt x="3160" y="992"/>
                </a:lnTo>
                <a:lnTo>
                  <a:pt x="3173" y="1017"/>
                </a:lnTo>
                <a:lnTo>
                  <a:pt x="3182" y="1047"/>
                </a:lnTo>
                <a:lnTo>
                  <a:pt x="3186" y="1078"/>
                </a:lnTo>
                <a:lnTo>
                  <a:pt x="3187" y="1110"/>
                </a:lnTo>
                <a:lnTo>
                  <a:pt x="3184" y="1144"/>
                </a:lnTo>
                <a:lnTo>
                  <a:pt x="3180" y="1178"/>
                </a:lnTo>
                <a:lnTo>
                  <a:pt x="3175" y="1212"/>
                </a:lnTo>
                <a:lnTo>
                  <a:pt x="3171" y="1246"/>
                </a:lnTo>
                <a:lnTo>
                  <a:pt x="3169" y="1280"/>
                </a:lnTo>
                <a:lnTo>
                  <a:pt x="3169" y="1313"/>
                </a:lnTo>
                <a:lnTo>
                  <a:pt x="3173" y="1344"/>
                </a:lnTo>
                <a:lnTo>
                  <a:pt x="3181" y="1375"/>
                </a:lnTo>
                <a:lnTo>
                  <a:pt x="3193" y="1404"/>
                </a:lnTo>
                <a:lnTo>
                  <a:pt x="3209" y="1434"/>
                </a:lnTo>
                <a:lnTo>
                  <a:pt x="3225" y="1464"/>
                </a:lnTo>
                <a:lnTo>
                  <a:pt x="3243" y="1494"/>
                </a:lnTo>
                <a:lnTo>
                  <a:pt x="3260" y="1523"/>
                </a:lnTo>
                <a:lnTo>
                  <a:pt x="3275" y="1554"/>
                </a:lnTo>
                <a:lnTo>
                  <a:pt x="3287" y="1584"/>
                </a:lnTo>
                <a:lnTo>
                  <a:pt x="3295" y="1615"/>
                </a:lnTo>
                <a:lnTo>
                  <a:pt x="3298" y="1647"/>
                </a:lnTo>
                <a:lnTo>
                  <a:pt x="3295" y="1679"/>
                </a:lnTo>
                <a:lnTo>
                  <a:pt x="3287" y="1710"/>
                </a:lnTo>
                <a:lnTo>
                  <a:pt x="3275" y="1740"/>
                </a:lnTo>
                <a:lnTo>
                  <a:pt x="3260" y="1771"/>
                </a:lnTo>
                <a:lnTo>
                  <a:pt x="3243" y="1800"/>
                </a:lnTo>
                <a:lnTo>
                  <a:pt x="3225" y="1830"/>
                </a:lnTo>
                <a:lnTo>
                  <a:pt x="3209" y="1860"/>
                </a:lnTo>
                <a:lnTo>
                  <a:pt x="3193" y="1890"/>
                </a:lnTo>
                <a:lnTo>
                  <a:pt x="3181" y="1919"/>
                </a:lnTo>
                <a:lnTo>
                  <a:pt x="3173" y="1950"/>
                </a:lnTo>
                <a:lnTo>
                  <a:pt x="3169" y="1981"/>
                </a:lnTo>
                <a:lnTo>
                  <a:pt x="3169" y="2014"/>
                </a:lnTo>
                <a:lnTo>
                  <a:pt x="3171" y="2048"/>
                </a:lnTo>
                <a:lnTo>
                  <a:pt x="3175" y="2082"/>
                </a:lnTo>
                <a:lnTo>
                  <a:pt x="3180" y="2116"/>
                </a:lnTo>
                <a:lnTo>
                  <a:pt x="3184" y="2150"/>
                </a:lnTo>
                <a:lnTo>
                  <a:pt x="3187" y="2184"/>
                </a:lnTo>
                <a:lnTo>
                  <a:pt x="3186" y="2216"/>
                </a:lnTo>
                <a:lnTo>
                  <a:pt x="3182" y="2247"/>
                </a:lnTo>
                <a:lnTo>
                  <a:pt x="3173" y="2277"/>
                </a:lnTo>
                <a:lnTo>
                  <a:pt x="3160" y="2302"/>
                </a:lnTo>
                <a:lnTo>
                  <a:pt x="3143" y="2326"/>
                </a:lnTo>
                <a:lnTo>
                  <a:pt x="3123" y="2347"/>
                </a:lnTo>
                <a:lnTo>
                  <a:pt x="3100" y="2368"/>
                </a:lnTo>
                <a:lnTo>
                  <a:pt x="3076" y="2387"/>
                </a:lnTo>
                <a:lnTo>
                  <a:pt x="3051" y="2406"/>
                </a:lnTo>
                <a:lnTo>
                  <a:pt x="3025" y="2425"/>
                </a:lnTo>
                <a:lnTo>
                  <a:pt x="3001" y="2444"/>
                </a:lnTo>
                <a:lnTo>
                  <a:pt x="2978" y="2464"/>
                </a:lnTo>
                <a:lnTo>
                  <a:pt x="2958" y="2487"/>
                </a:lnTo>
                <a:lnTo>
                  <a:pt x="2940" y="2509"/>
                </a:lnTo>
                <a:lnTo>
                  <a:pt x="2926" y="2534"/>
                </a:lnTo>
                <a:lnTo>
                  <a:pt x="2914" y="2561"/>
                </a:lnTo>
                <a:lnTo>
                  <a:pt x="2904" y="2590"/>
                </a:lnTo>
                <a:lnTo>
                  <a:pt x="2895" y="2620"/>
                </a:lnTo>
                <a:lnTo>
                  <a:pt x="2887" y="2650"/>
                </a:lnTo>
                <a:lnTo>
                  <a:pt x="2879" y="2681"/>
                </a:lnTo>
                <a:lnTo>
                  <a:pt x="2870" y="2710"/>
                </a:lnTo>
                <a:lnTo>
                  <a:pt x="2860" y="2739"/>
                </a:lnTo>
                <a:lnTo>
                  <a:pt x="2848" y="2766"/>
                </a:lnTo>
                <a:lnTo>
                  <a:pt x="2833" y="2790"/>
                </a:lnTo>
                <a:lnTo>
                  <a:pt x="2815" y="2812"/>
                </a:lnTo>
                <a:lnTo>
                  <a:pt x="2793" y="2830"/>
                </a:lnTo>
                <a:lnTo>
                  <a:pt x="2769" y="2845"/>
                </a:lnTo>
                <a:lnTo>
                  <a:pt x="2742" y="2857"/>
                </a:lnTo>
                <a:lnTo>
                  <a:pt x="2713" y="2867"/>
                </a:lnTo>
                <a:lnTo>
                  <a:pt x="2684" y="2876"/>
                </a:lnTo>
                <a:lnTo>
                  <a:pt x="2653" y="2884"/>
                </a:lnTo>
                <a:lnTo>
                  <a:pt x="2623" y="2892"/>
                </a:lnTo>
                <a:lnTo>
                  <a:pt x="2593" y="2901"/>
                </a:lnTo>
                <a:lnTo>
                  <a:pt x="2564" y="2911"/>
                </a:lnTo>
                <a:lnTo>
                  <a:pt x="2537" y="2923"/>
                </a:lnTo>
                <a:lnTo>
                  <a:pt x="2512" y="2937"/>
                </a:lnTo>
                <a:lnTo>
                  <a:pt x="2490" y="2955"/>
                </a:lnTo>
                <a:lnTo>
                  <a:pt x="2467" y="2975"/>
                </a:lnTo>
                <a:lnTo>
                  <a:pt x="2447" y="2998"/>
                </a:lnTo>
                <a:lnTo>
                  <a:pt x="2428" y="3022"/>
                </a:lnTo>
                <a:lnTo>
                  <a:pt x="2409" y="3047"/>
                </a:lnTo>
                <a:lnTo>
                  <a:pt x="2390" y="3072"/>
                </a:lnTo>
                <a:lnTo>
                  <a:pt x="2371" y="3096"/>
                </a:lnTo>
                <a:lnTo>
                  <a:pt x="2350" y="3119"/>
                </a:lnTo>
                <a:lnTo>
                  <a:pt x="2329" y="3139"/>
                </a:lnTo>
                <a:lnTo>
                  <a:pt x="2305" y="3156"/>
                </a:lnTo>
                <a:lnTo>
                  <a:pt x="2280" y="3169"/>
                </a:lnTo>
                <a:lnTo>
                  <a:pt x="2250" y="3178"/>
                </a:lnTo>
                <a:lnTo>
                  <a:pt x="2219" y="3182"/>
                </a:lnTo>
                <a:lnTo>
                  <a:pt x="2187" y="3183"/>
                </a:lnTo>
                <a:lnTo>
                  <a:pt x="2153" y="3180"/>
                </a:lnTo>
                <a:lnTo>
                  <a:pt x="2119" y="3176"/>
                </a:lnTo>
                <a:lnTo>
                  <a:pt x="2085" y="3171"/>
                </a:lnTo>
                <a:lnTo>
                  <a:pt x="2051" y="3167"/>
                </a:lnTo>
                <a:lnTo>
                  <a:pt x="2017" y="3165"/>
                </a:lnTo>
                <a:lnTo>
                  <a:pt x="1984" y="3165"/>
                </a:lnTo>
                <a:lnTo>
                  <a:pt x="1953" y="3169"/>
                </a:lnTo>
                <a:lnTo>
                  <a:pt x="1921" y="3177"/>
                </a:lnTo>
                <a:lnTo>
                  <a:pt x="1892" y="3189"/>
                </a:lnTo>
                <a:lnTo>
                  <a:pt x="1862" y="3205"/>
                </a:lnTo>
                <a:lnTo>
                  <a:pt x="1832" y="3221"/>
                </a:lnTo>
                <a:lnTo>
                  <a:pt x="1802" y="3239"/>
                </a:lnTo>
                <a:lnTo>
                  <a:pt x="1773" y="3256"/>
                </a:lnTo>
                <a:lnTo>
                  <a:pt x="1742" y="3271"/>
                </a:lnTo>
                <a:lnTo>
                  <a:pt x="1712" y="3283"/>
                </a:lnTo>
                <a:lnTo>
                  <a:pt x="1681" y="3291"/>
                </a:lnTo>
                <a:lnTo>
                  <a:pt x="1649" y="3294"/>
                </a:lnTo>
                <a:lnTo>
                  <a:pt x="1617" y="3291"/>
                </a:lnTo>
                <a:lnTo>
                  <a:pt x="1586" y="3283"/>
                </a:lnTo>
                <a:lnTo>
                  <a:pt x="1556" y="3271"/>
                </a:lnTo>
                <a:lnTo>
                  <a:pt x="1525" y="3256"/>
                </a:lnTo>
                <a:lnTo>
                  <a:pt x="1496" y="3239"/>
                </a:lnTo>
                <a:lnTo>
                  <a:pt x="1466" y="3221"/>
                </a:lnTo>
                <a:lnTo>
                  <a:pt x="1436" y="3205"/>
                </a:lnTo>
                <a:lnTo>
                  <a:pt x="1406" y="3189"/>
                </a:lnTo>
                <a:lnTo>
                  <a:pt x="1376" y="3177"/>
                </a:lnTo>
                <a:lnTo>
                  <a:pt x="1345" y="3169"/>
                </a:lnTo>
                <a:lnTo>
                  <a:pt x="1314" y="3165"/>
                </a:lnTo>
                <a:lnTo>
                  <a:pt x="1281" y="3165"/>
                </a:lnTo>
                <a:lnTo>
                  <a:pt x="1247" y="3167"/>
                </a:lnTo>
                <a:lnTo>
                  <a:pt x="1213" y="3171"/>
                </a:lnTo>
                <a:lnTo>
                  <a:pt x="1179" y="3176"/>
                </a:lnTo>
                <a:lnTo>
                  <a:pt x="1145" y="3180"/>
                </a:lnTo>
                <a:lnTo>
                  <a:pt x="1111" y="3183"/>
                </a:lnTo>
                <a:lnTo>
                  <a:pt x="1079" y="3182"/>
                </a:lnTo>
                <a:lnTo>
                  <a:pt x="1048" y="3178"/>
                </a:lnTo>
                <a:lnTo>
                  <a:pt x="1018" y="3169"/>
                </a:lnTo>
                <a:lnTo>
                  <a:pt x="993" y="3156"/>
                </a:lnTo>
                <a:lnTo>
                  <a:pt x="969" y="3139"/>
                </a:lnTo>
                <a:lnTo>
                  <a:pt x="948" y="3119"/>
                </a:lnTo>
                <a:lnTo>
                  <a:pt x="927" y="3096"/>
                </a:lnTo>
                <a:lnTo>
                  <a:pt x="908" y="3072"/>
                </a:lnTo>
                <a:lnTo>
                  <a:pt x="889" y="3047"/>
                </a:lnTo>
                <a:lnTo>
                  <a:pt x="870" y="3022"/>
                </a:lnTo>
                <a:lnTo>
                  <a:pt x="851" y="2998"/>
                </a:lnTo>
                <a:lnTo>
                  <a:pt x="831" y="2975"/>
                </a:lnTo>
                <a:lnTo>
                  <a:pt x="808" y="2955"/>
                </a:lnTo>
                <a:lnTo>
                  <a:pt x="786" y="2937"/>
                </a:lnTo>
                <a:lnTo>
                  <a:pt x="761" y="2923"/>
                </a:lnTo>
                <a:lnTo>
                  <a:pt x="734" y="2911"/>
                </a:lnTo>
                <a:lnTo>
                  <a:pt x="705" y="2901"/>
                </a:lnTo>
                <a:lnTo>
                  <a:pt x="675" y="2892"/>
                </a:lnTo>
                <a:lnTo>
                  <a:pt x="645" y="2884"/>
                </a:lnTo>
                <a:lnTo>
                  <a:pt x="614" y="2876"/>
                </a:lnTo>
                <a:lnTo>
                  <a:pt x="585" y="2867"/>
                </a:lnTo>
                <a:lnTo>
                  <a:pt x="556" y="2857"/>
                </a:lnTo>
                <a:lnTo>
                  <a:pt x="529" y="2845"/>
                </a:lnTo>
                <a:lnTo>
                  <a:pt x="505" y="2830"/>
                </a:lnTo>
                <a:lnTo>
                  <a:pt x="483" y="2812"/>
                </a:lnTo>
                <a:lnTo>
                  <a:pt x="465" y="2790"/>
                </a:lnTo>
                <a:lnTo>
                  <a:pt x="450" y="2766"/>
                </a:lnTo>
                <a:lnTo>
                  <a:pt x="438" y="2739"/>
                </a:lnTo>
                <a:lnTo>
                  <a:pt x="428" y="2710"/>
                </a:lnTo>
                <a:lnTo>
                  <a:pt x="419" y="2681"/>
                </a:lnTo>
                <a:lnTo>
                  <a:pt x="411" y="2650"/>
                </a:lnTo>
                <a:lnTo>
                  <a:pt x="403" y="2620"/>
                </a:lnTo>
                <a:lnTo>
                  <a:pt x="394" y="2590"/>
                </a:lnTo>
                <a:lnTo>
                  <a:pt x="384" y="2561"/>
                </a:lnTo>
                <a:lnTo>
                  <a:pt x="372" y="2534"/>
                </a:lnTo>
                <a:lnTo>
                  <a:pt x="358" y="2509"/>
                </a:lnTo>
                <a:lnTo>
                  <a:pt x="340" y="2487"/>
                </a:lnTo>
                <a:lnTo>
                  <a:pt x="320" y="2464"/>
                </a:lnTo>
                <a:lnTo>
                  <a:pt x="297" y="2444"/>
                </a:lnTo>
                <a:lnTo>
                  <a:pt x="272" y="2425"/>
                </a:lnTo>
                <a:lnTo>
                  <a:pt x="247" y="2406"/>
                </a:lnTo>
                <a:lnTo>
                  <a:pt x="222" y="2387"/>
                </a:lnTo>
                <a:lnTo>
                  <a:pt x="198" y="2368"/>
                </a:lnTo>
                <a:lnTo>
                  <a:pt x="175" y="2347"/>
                </a:lnTo>
                <a:lnTo>
                  <a:pt x="155" y="2326"/>
                </a:lnTo>
                <a:lnTo>
                  <a:pt x="138" y="2302"/>
                </a:lnTo>
                <a:lnTo>
                  <a:pt x="125" y="2277"/>
                </a:lnTo>
                <a:lnTo>
                  <a:pt x="116" y="2247"/>
                </a:lnTo>
                <a:lnTo>
                  <a:pt x="112" y="2216"/>
                </a:lnTo>
                <a:lnTo>
                  <a:pt x="111" y="2184"/>
                </a:lnTo>
                <a:lnTo>
                  <a:pt x="114" y="2150"/>
                </a:lnTo>
                <a:lnTo>
                  <a:pt x="118" y="2116"/>
                </a:lnTo>
                <a:lnTo>
                  <a:pt x="123" y="2082"/>
                </a:lnTo>
                <a:lnTo>
                  <a:pt x="127" y="2048"/>
                </a:lnTo>
                <a:lnTo>
                  <a:pt x="129" y="2014"/>
                </a:lnTo>
                <a:lnTo>
                  <a:pt x="129" y="1981"/>
                </a:lnTo>
                <a:lnTo>
                  <a:pt x="125" y="1950"/>
                </a:lnTo>
                <a:lnTo>
                  <a:pt x="117" y="1919"/>
                </a:lnTo>
                <a:lnTo>
                  <a:pt x="105" y="1890"/>
                </a:lnTo>
                <a:lnTo>
                  <a:pt x="90" y="1860"/>
                </a:lnTo>
                <a:lnTo>
                  <a:pt x="73" y="1830"/>
                </a:lnTo>
                <a:lnTo>
                  <a:pt x="55" y="1800"/>
                </a:lnTo>
                <a:lnTo>
                  <a:pt x="38" y="1771"/>
                </a:lnTo>
                <a:lnTo>
                  <a:pt x="23" y="1740"/>
                </a:lnTo>
                <a:lnTo>
                  <a:pt x="11" y="1710"/>
                </a:lnTo>
                <a:lnTo>
                  <a:pt x="3" y="1679"/>
                </a:lnTo>
                <a:lnTo>
                  <a:pt x="0" y="1647"/>
                </a:lnTo>
                <a:lnTo>
                  <a:pt x="3" y="1615"/>
                </a:lnTo>
                <a:lnTo>
                  <a:pt x="11" y="1584"/>
                </a:lnTo>
                <a:lnTo>
                  <a:pt x="23" y="1554"/>
                </a:lnTo>
                <a:lnTo>
                  <a:pt x="38" y="1523"/>
                </a:lnTo>
                <a:lnTo>
                  <a:pt x="55" y="1494"/>
                </a:lnTo>
                <a:lnTo>
                  <a:pt x="73" y="1464"/>
                </a:lnTo>
                <a:lnTo>
                  <a:pt x="90" y="1434"/>
                </a:lnTo>
                <a:lnTo>
                  <a:pt x="105" y="1404"/>
                </a:lnTo>
                <a:lnTo>
                  <a:pt x="117" y="1375"/>
                </a:lnTo>
                <a:lnTo>
                  <a:pt x="125" y="1344"/>
                </a:lnTo>
                <a:lnTo>
                  <a:pt x="129" y="1313"/>
                </a:lnTo>
                <a:lnTo>
                  <a:pt x="129" y="1280"/>
                </a:lnTo>
                <a:lnTo>
                  <a:pt x="127" y="1246"/>
                </a:lnTo>
                <a:lnTo>
                  <a:pt x="123" y="1212"/>
                </a:lnTo>
                <a:lnTo>
                  <a:pt x="118" y="1178"/>
                </a:lnTo>
                <a:lnTo>
                  <a:pt x="114" y="1144"/>
                </a:lnTo>
                <a:lnTo>
                  <a:pt x="111" y="1110"/>
                </a:lnTo>
                <a:lnTo>
                  <a:pt x="112" y="1078"/>
                </a:lnTo>
                <a:lnTo>
                  <a:pt x="116" y="1047"/>
                </a:lnTo>
                <a:lnTo>
                  <a:pt x="125" y="1017"/>
                </a:lnTo>
                <a:lnTo>
                  <a:pt x="138" y="992"/>
                </a:lnTo>
                <a:lnTo>
                  <a:pt x="155" y="968"/>
                </a:lnTo>
                <a:lnTo>
                  <a:pt x="175" y="947"/>
                </a:lnTo>
                <a:lnTo>
                  <a:pt x="198" y="926"/>
                </a:lnTo>
                <a:lnTo>
                  <a:pt x="222" y="907"/>
                </a:lnTo>
                <a:lnTo>
                  <a:pt x="247" y="888"/>
                </a:lnTo>
                <a:lnTo>
                  <a:pt x="272" y="869"/>
                </a:lnTo>
                <a:lnTo>
                  <a:pt x="297" y="850"/>
                </a:lnTo>
                <a:lnTo>
                  <a:pt x="320" y="830"/>
                </a:lnTo>
                <a:lnTo>
                  <a:pt x="340" y="807"/>
                </a:lnTo>
                <a:lnTo>
                  <a:pt x="358" y="785"/>
                </a:lnTo>
                <a:lnTo>
                  <a:pt x="372" y="760"/>
                </a:lnTo>
                <a:lnTo>
                  <a:pt x="384" y="733"/>
                </a:lnTo>
                <a:lnTo>
                  <a:pt x="394" y="704"/>
                </a:lnTo>
                <a:lnTo>
                  <a:pt x="403" y="674"/>
                </a:lnTo>
                <a:lnTo>
                  <a:pt x="411" y="644"/>
                </a:lnTo>
                <a:lnTo>
                  <a:pt x="419" y="613"/>
                </a:lnTo>
                <a:lnTo>
                  <a:pt x="428" y="584"/>
                </a:lnTo>
                <a:lnTo>
                  <a:pt x="438" y="555"/>
                </a:lnTo>
                <a:lnTo>
                  <a:pt x="450" y="528"/>
                </a:lnTo>
                <a:lnTo>
                  <a:pt x="465" y="504"/>
                </a:lnTo>
                <a:lnTo>
                  <a:pt x="483" y="482"/>
                </a:lnTo>
                <a:lnTo>
                  <a:pt x="505" y="464"/>
                </a:lnTo>
                <a:lnTo>
                  <a:pt x="529" y="449"/>
                </a:lnTo>
                <a:lnTo>
                  <a:pt x="556" y="437"/>
                </a:lnTo>
                <a:lnTo>
                  <a:pt x="585" y="427"/>
                </a:lnTo>
                <a:lnTo>
                  <a:pt x="614" y="418"/>
                </a:lnTo>
                <a:lnTo>
                  <a:pt x="645" y="410"/>
                </a:lnTo>
                <a:lnTo>
                  <a:pt x="675" y="402"/>
                </a:lnTo>
                <a:lnTo>
                  <a:pt x="705" y="393"/>
                </a:lnTo>
                <a:lnTo>
                  <a:pt x="734" y="383"/>
                </a:lnTo>
                <a:lnTo>
                  <a:pt x="761" y="371"/>
                </a:lnTo>
                <a:lnTo>
                  <a:pt x="786" y="357"/>
                </a:lnTo>
                <a:lnTo>
                  <a:pt x="808" y="339"/>
                </a:lnTo>
                <a:lnTo>
                  <a:pt x="831" y="319"/>
                </a:lnTo>
                <a:lnTo>
                  <a:pt x="851" y="296"/>
                </a:lnTo>
                <a:lnTo>
                  <a:pt x="870" y="272"/>
                </a:lnTo>
                <a:lnTo>
                  <a:pt x="889" y="247"/>
                </a:lnTo>
                <a:lnTo>
                  <a:pt x="908" y="222"/>
                </a:lnTo>
                <a:lnTo>
                  <a:pt x="927" y="198"/>
                </a:lnTo>
                <a:lnTo>
                  <a:pt x="948" y="175"/>
                </a:lnTo>
                <a:lnTo>
                  <a:pt x="969" y="155"/>
                </a:lnTo>
                <a:lnTo>
                  <a:pt x="993" y="138"/>
                </a:lnTo>
                <a:lnTo>
                  <a:pt x="1018" y="125"/>
                </a:lnTo>
                <a:lnTo>
                  <a:pt x="1048" y="116"/>
                </a:lnTo>
                <a:lnTo>
                  <a:pt x="1079" y="112"/>
                </a:lnTo>
                <a:lnTo>
                  <a:pt x="1111" y="111"/>
                </a:lnTo>
                <a:lnTo>
                  <a:pt x="1145" y="114"/>
                </a:lnTo>
                <a:lnTo>
                  <a:pt x="1179" y="118"/>
                </a:lnTo>
                <a:lnTo>
                  <a:pt x="1213" y="123"/>
                </a:lnTo>
                <a:lnTo>
                  <a:pt x="1247" y="127"/>
                </a:lnTo>
                <a:lnTo>
                  <a:pt x="1281" y="129"/>
                </a:lnTo>
                <a:lnTo>
                  <a:pt x="1314" y="129"/>
                </a:lnTo>
                <a:lnTo>
                  <a:pt x="1345" y="125"/>
                </a:lnTo>
                <a:lnTo>
                  <a:pt x="1376" y="117"/>
                </a:lnTo>
                <a:lnTo>
                  <a:pt x="1406" y="105"/>
                </a:lnTo>
                <a:lnTo>
                  <a:pt x="1436" y="89"/>
                </a:lnTo>
                <a:lnTo>
                  <a:pt x="1466" y="73"/>
                </a:lnTo>
                <a:lnTo>
                  <a:pt x="1496" y="55"/>
                </a:lnTo>
                <a:lnTo>
                  <a:pt x="1525" y="38"/>
                </a:lnTo>
                <a:lnTo>
                  <a:pt x="1556" y="23"/>
                </a:lnTo>
                <a:lnTo>
                  <a:pt x="1586" y="11"/>
                </a:lnTo>
                <a:lnTo>
                  <a:pt x="1617" y="3"/>
                </a:lnTo>
                <a:lnTo>
                  <a:pt x="1649" y="0"/>
                </a:lnTo>
                <a:close/>
              </a:path>
            </a:pathLst>
          </a:custGeom>
          <a:solidFill>
            <a:schemeClr val="lt2"/>
          </a:solidFill>
          <a:ln>
            <a:noFill/>
          </a:ln>
        </p:spPr>
      </p:sp>
      <p:sp>
        <p:nvSpPr>
          <p:cNvPr id="19" name="Google Shape;19;p13"/>
          <p:cNvSpPr txBox="1">
            <a:spLocks noGrp="1"/>
          </p:cNvSpPr>
          <p:nvPr>
            <p:ph type="ctrTitle"/>
          </p:nvPr>
        </p:nvSpPr>
        <p:spPr>
          <a:xfrm>
            <a:off x="1078523" y="1098388"/>
            <a:ext cx="10318418" cy="4394988"/>
          </a:xfrm>
          <a:prstGeom prst="rect">
            <a:avLst/>
          </a:prstGeom>
          <a:noFill/>
          <a:ln>
            <a:noFill/>
          </a:ln>
        </p:spPr>
        <p:txBody>
          <a:bodyPr spcFirstLastPara="1" wrap="square" lIns="91425" tIns="45700" rIns="91425" bIns="45700" anchor="ctr" anchorCtr="0">
            <a:noAutofit/>
          </a:bodyPr>
          <a:lstStyle>
            <a:lvl1pPr lvl="0" algn="ctr">
              <a:lnSpc>
                <a:spcPct val="90000"/>
              </a:lnSpc>
              <a:spcBef>
                <a:spcPts val="0"/>
              </a:spcBef>
              <a:spcAft>
                <a:spcPts val="0"/>
              </a:spcAft>
              <a:buClr>
                <a:schemeClr val="dk2"/>
              </a:buClr>
              <a:buSzPts val="10000"/>
              <a:buFont typeface="Impact"/>
              <a:buNone/>
              <a:defRPr sz="10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0" name="Google Shape;20;p13"/>
          <p:cNvSpPr txBox="1">
            <a:spLocks noGrp="1"/>
          </p:cNvSpPr>
          <p:nvPr>
            <p:ph type="subTitle" idx="1"/>
          </p:nvPr>
        </p:nvSpPr>
        <p:spPr>
          <a:xfrm>
            <a:off x="2215045" y="5979196"/>
            <a:ext cx="8045373" cy="742279"/>
          </a:xfrm>
          <a:prstGeom prst="rect">
            <a:avLst/>
          </a:prstGeom>
          <a:noFill/>
          <a:ln>
            <a:noFill/>
          </a:ln>
        </p:spPr>
        <p:txBody>
          <a:bodyPr spcFirstLastPara="1" wrap="square" lIns="91425" tIns="45700" rIns="91425" bIns="45700" anchor="t" anchorCtr="0">
            <a:normAutofit/>
          </a:bodyPr>
          <a:lstStyle>
            <a:lvl1pPr lvl="0" algn="ctr">
              <a:lnSpc>
                <a:spcPct val="100000"/>
              </a:lnSpc>
              <a:spcBef>
                <a:spcPts val="700"/>
              </a:spcBef>
              <a:spcAft>
                <a:spcPts val="0"/>
              </a:spcAft>
              <a:buSzPts val="2000"/>
              <a:buNone/>
              <a:defRPr sz="2000" b="1" i="0" cap="none">
                <a:solidFill>
                  <a:schemeClr val="dk2"/>
                </a:solidFill>
              </a:defRPr>
            </a:lvl1pPr>
            <a:lvl2pPr lvl="1" algn="ctr">
              <a:lnSpc>
                <a:spcPct val="110000"/>
              </a:lnSpc>
              <a:spcBef>
                <a:spcPts val="700"/>
              </a:spcBef>
              <a:spcAft>
                <a:spcPts val="0"/>
              </a:spcAft>
              <a:buSzPts val="2000"/>
              <a:buNone/>
              <a:defRPr sz="2000"/>
            </a:lvl2pPr>
            <a:lvl3pPr lvl="2" algn="ctr">
              <a:lnSpc>
                <a:spcPct val="110000"/>
              </a:lnSpc>
              <a:spcBef>
                <a:spcPts val="700"/>
              </a:spcBef>
              <a:spcAft>
                <a:spcPts val="0"/>
              </a:spcAft>
              <a:buSzPts val="1800"/>
              <a:buNone/>
              <a:defRPr sz="1800"/>
            </a:lvl3pPr>
            <a:lvl4pPr lvl="3" algn="ctr">
              <a:lnSpc>
                <a:spcPct val="110000"/>
              </a:lnSpc>
              <a:spcBef>
                <a:spcPts val="700"/>
              </a:spcBef>
              <a:spcAft>
                <a:spcPts val="0"/>
              </a:spcAft>
              <a:buSzPts val="1600"/>
              <a:buNone/>
              <a:defRPr sz="1600"/>
            </a:lvl4pPr>
            <a:lvl5pPr lvl="4" algn="ctr">
              <a:lnSpc>
                <a:spcPct val="110000"/>
              </a:lnSpc>
              <a:spcBef>
                <a:spcPts val="700"/>
              </a:spcBef>
              <a:spcAft>
                <a:spcPts val="0"/>
              </a:spcAft>
              <a:buSzPts val="1600"/>
              <a:buNone/>
              <a:defRPr sz="1600"/>
            </a:lvl5pPr>
            <a:lvl6pPr lvl="5" algn="ctr">
              <a:lnSpc>
                <a:spcPct val="110000"/>
              </a:lnSpc>
              <a:spcBef>
                <a:spcPts val="700"/>
              </a:spcBef>
              <a:spcAft>
                <a:spcPts val="0"/>
              </a:spcAft>
              <a:buSzPts val="1600"/>
              <a:buNone/>
              <a:defRPr sz="1600"/>
            </a:lvl6pPr>
            <a:lvl7pPr lvl="6" algn="ctr">
              <a:lnSpc>
                <a:spcPct val="110000"/>
              </a:lnSpc>
              <a:spcBef>
                <a:spcPts val="700"/>
              </a:spcBef>
              <a:spcAft>
                <a:spcPts val="0"/>
              </a:spcAft>
              <a:buSzPts val="1600"/>
              <a:buNone/>
              <a:defRPr sz="1600"/>
            </a:lvl7pPr>
            <a:lvl8pPr lvl="7" algn="ctr">
              <a:lnSpc>
                <a:spcPct val="110000"/>
              </a:lnSpc>
              <a:spcBef>
                <a:spcPts val="700"/>
              </a:spcBef>
              <a:spcAft>
                <a:spcPts val="0"/>
              </a:spcAft>
              <a:buSzPts val="1600"/>
              <a:buNone/>
              <a:defRPr sz="1600"/>
            </a:lvl8pPr>
            <a:lvl9pPr lvl="8" algn="ctr">
              <a:lnSpc>
                <a:spcPct val="110000"/>
              </a:lnSpc>
              <a:spcBef>
                <a:spcPts val="700"/>
              </a:spcBef>
              <a:spcAft>
                <a:spcPts val="0"/>
              </a:spcAft>
              <a:buSzPts val="1600"/>
              <a:buNone/>
              <a:defRPr sz="1600"/>
            </a:lvl9pPr>
          </a:lstStyle>
          <a:p>
            <a:endParaRPr/>
          </a:p>
        </p:txBody>
      </p:sp>
      <p:sp>
        <p:nvSpPr>
          <p:cNvPr id="21" name="Google Shape;21;p13"/>
          <p:cNvSpPr txBox="1">
            <a:spLocks noGrp="1"/>
          </p:cNvSpPr>
          <p:nvPr>
            <p:ph type="dt" idx="10"/>
          </p:nvPr>
        </p:nvSpPr>
        <p:spPr>
          <a:xfrm>
            <a:off x="1078523" y="6375679"/>
            <a:ext cx="2329722" cy="348462"/>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solidFill>
                  <a:srgbClr val="895E04"/>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2" name="Google Shape;22;p13"/>
          <p:cNvSpPr txBox="1">
            <a:spLocks noGrp="1"/>
          </p:cNvSpPr>
          <p:nvPr>
            <p:ph type="ftr" idx="11"/>
          </p:nvPr>
        </p:nvSpPr>
        <p:spPr>
          <a:xfrm>
            <a:off x="4180332" y="6375679"/>
            <a:ext cx="4114800" cy="345796"/>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solidFill>
                  <a:srgbClr val="895E04"/>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3" name="Google Shape;23;p13"/>
          <p:cNvSpPr txBox="1">
            <a:spLocks noGrp="1"/>
          </p:cNvSpPr>
          <p:nvPr>
            <p:ph type="sldNum" idx="12"/>
          </p:nvPr>
        </p:nvSpPr>
        <p:spPr>
          <a:xfrm>
            <a:off x="9067218" y="6375679"/>
            <a:ext cx="2329723" cy="345796"/>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sz="1200" b="0" i="0" u="none" strike="noStrike" cap="none">
                <a:solidFill>
                  <a:srgbClr val="895E04"/>
                </a:solidFill>
                <a:latin typeface="Gill Sans"/>
                <a:ea typeface="Gill Sans"/>
                <a:cs typeface="Gill Sans"/>
                <a:sym typeface="Gill Sans"/>
              </a:defRPr>
            </a:lvl1pPr>
            <a:lvl2pPr marL="0" lvl="1" indent="0" algn="r">
              <a:spcBef>
                <a:spcPts val="0"/>
              </a:spcBef>
              <a:buNone/>
              <a:defRPr sz="1200" b="0" i="0" u="none" strike="noStrike" cap="none">
                <a:solidFill>
                  <a:srgbClr val="895E04"/>
                </a:solidFill>
                <a:latin typeface="Gill Sans"/>
                <a:ea typeface="Gill Sans"/>
                <a:cs typeface="Gill Sans"/>
                <a:sym typeface="Gill Sans"/>
              </a:defRPr>
            </a:lvl2pPr>
            <a:lvl3pPr marL="0" lvl="2" indent="0" algn="r">
              <a:spcBef>
                <a:spcPts val="0"/>
              </a:spcBef>
              <a:buNone/>
              <a:defRPr sz="1200" b="0" i="0" u="none" strike="noStrike" cap="none">
                <a:solidFill>
                  <a:srgbClr val="895E04"/>
                </a:solidFill>
                <a:latin typeface="Gill Sans"/>
                <a:ea typeface="Gill Sans"/>
                <a:cs typeface="Gill Sans"/>
                <a:sym typeface="Gill Sans"/>
              </a:defRPr>
            </a:lvl3pPr>
            <a:lvl4pPr marL="0" lvl="3" indent="0" algn="r">
              <a:spcBef>
                <a:spcPts val="0"/>
              </a:spcBef>
              <a:buNone/>
              <a:defRPr sz="1200" b="0" i="0" u="none" strike="noStrike" cap="none">
                <a:solidFill>
                  <a:srgbClr val="895E04"/>
                </a:solidFill>
                <a:latin typeface="Gill Sans"/>
                <a:ea typeface="Gill Sans"/>
                <a:cs typeface="Gill Sans"/>
                <a:sym typeface="Gill Sans"/>
              </a:defRPr>
            </a:lvl4pPr>
            <a:lvl5pPr marL="0" lvl="4" indent="0" algn="r">
              <a:spcBef>
                <a:spcPts val="0"/>
              </a:spcBef>
              <a:buNone/>
              <a:defRPr sz="1200" b="0" i="0" u="none" strike="noStrike" cap="none">
                <a:solidFill>
                  <a:srgbClr val="895E04"/>
                </a:solidFill>
                <a:latin typeface="Gill Sans"/>
                <a:ea typeface="Gill Sans"/>
                <a:cs typeface="Gill Sans"/>
                <a:sym typeface="Gill Sans"/>
              </a:defRPr>
            </a:lvl5pPr>
            <a:lvl6pPr marL="0" lvl="5" indent="0" algn="r">
              <a:spcBef>
                <a:spcPts val="0"/>
              </a:spcBef>
              <a:buNone/>
              <a:defRPr sz="1200" b="0" i="0" u="none" strike="noStrike" cap="none">
                <a:solidFill>
                  <a:srgbClr val="895E04"/>
                </a:solidFill>
                <a:latin typeface="Gill Sans"/>
                <a:ea typeface="Gill Sans"/>
                <a:cs typeface="Gill Sans"/>
                <a:sym typeface="Gill Sans"/>
              </a:defRPr>
            </a:lvl6pPr>
            <a:lvl7pPr marL="0" lvl="6" indent="0" algn="r">
              <a:spcBef>
                <a:spcPts val="0"/>
              </a:spcBef>
              <a:buNone/>
              <a:defRPr sz="1200" b="0" i="0" u="none" strike="noStrike" cap="none">
                <a:solidFill>
                  <a:srgbClr val="895E04"/>
                </a:solidFill>
                <a:latin typeface="Gill Sans"/>
                <a:ea typeface="Gill Sans"/>
                <a:cs typeface="Gill Sans"/>
                <a:sym typeface="Gill Sans"/>
              </a:defRPr>
            </a:lvl7pPr>
            <a:lvl8pPr marL="0" lvl="7" indent="0" algn="r">
              <a:spcBef>
                <a:spcPts val="0"/>
              </a:spcBef>
              <a:buNone/>
              <a:defRPr sz="1200" b="0" i="0" u="none" strike="noStrike" cap="none">
                <a:solidFill>
                  <a:srgbClr val="895E04"/>
                </a:solidFill>
                <a:latin typeface="Gill Sans"/>
                <a:ea typeface="Gill Sans"/>
                <a:cs typeface="Gill Sans"/>
                <a:sym typeface="Gill Sans"/>
              </a:defRPr>
            </a:lvl8pPr>
            <a:lvl9pPr marL="0" lvl="8" indent="0" algn="r">
              <a:spcBef>
                <a:spcPts val="0"/>
              </a:spcBef>
              <a:buNone/>
              <a:defRPr sz="1200" b="0" i="0" u="none" strike="noStrike" cap="none">
                <a:solidFill>
                  <a:srgbClr val="895E04"/>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‹N›</a:t>
            </a:fld>
            <a:endParaRPr/>
          </a:p>
        </p:txBody>
      </p:sp>
      <p:sp>
        <p:nvSpPr>
          <p:cNvPr id="24" name="Google Shape;24;p13"/>
          <p:cNvSpPr/>
          <p:nvPr/>
        </p:nvSpPr>
        <p:spPr>
          <a:xfrm>
            <a:off x="0" y="0"/>
            <a:ext cx="283464" cy="68580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83"/>
        <p:cNvGrpSpPr/>
        <p:nvPr/>
      </p:nvGrpSpPr>
      <p:grpSpPr>
        <a:xfrm>
          <a:off x="0" y="0"/>
          <a:ext cx="0" cy="0"/>
          <a:chOff x="0" y="0"/>
          <a:chExt cx="0" cy="0"/>
        </a:xfrm>
      </p:grpSpPr>
      <p:sp>
        <p:nvSpPr>
          <p:cNvPr id="84" name="Google Shape;84;p22"/>
          <p:cNvSpPr txBox="1">
            <a:spLocks noGrp="1"/>
          </p:cNvSpPr>
          <p:nvPr>
            <p:ph type="title"/>
          </p:nvPr>
        </p:nvSpPr>
        <p:spPr>
          <a:xfrm>
            <a:off x="1251678" y="382385"/>
            <a:ext cx="10178322" cy="1492132"/>
          </a:xfrm>
          <a:prstGeom prst="rect">
            <a:avLst/>
          </a:prstGeom>
          <a:noFill/>
          <a:ln>
            <a:noFill/>
          </a:ln>
        </p:spPr>
        <p:txBody>
          <a:bodyPr spcFirstLastPara="1" wrap="square" lIns="91425" tIns="45700" rIns="91425" bIns="45700" anchor="t" anchorCtr="0">
            <a:normAutofit/>
          </a:bodyPr>
          <a:lstStyle>
            <a:lvl1pPr lvl="0" algn="l">
              <a:lnSpc>
                <a:spcPct val="9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5" name="Google Shape;85;p22"/>
          <p:cNvSpPr txBox="1">
            <a:spLocks noGrp="1"/>
          </p:cNvSpPr>
          <p:nvPr>
            <p:ph type="body" idx="1"/>
          </p:nvPr>
        </p:nvSpPr>
        <p:spPr>
          <a:xfrm rot="5400000">
            <a:off x="4544044" y="-1006365"/>
            <a:ext cx="3593591" cy="10178322"/>
          </a:xfrm>
          <a:prstGeom prst="rect">
            <a:avLst/>
          </a:prstGeom>
          <a:noFill/>
          <a:ln>
            <a:noFill/>
          </a:ln>
        </p:spPr>
        <p:txBody>
          <a:bodyPr spcFirstLastPara="1" wrap="square" lIns="91425" tIns="45700" rIns="91425" bIns="45700" anchor="t" anchorCtr="0">
            <a:normAutofit/>
          </a:bodyPr>
          <a:lstStyle>
            <a:lvl1pPr marL="457200" lvl="0" indent="-342900" algn="l">
              <a:lnSpc>
                <a:spcPct val="110000"/>
              </a:lnSpc>
              <a:spcBef>
                <a:spcPts val="700"/>
              </a:spcBef>
              <a:spcAft>
                <a:spcPts val="0"/>
              </a:spcAft>
              <a:buSzPts val="1800"/>
              <a:buChar char="•"/>
              <a:defRPr/>
            </a:lvl1pPr>
            <a:lvl2pPr marL="914400" lvl="1" indent="-342900" algn="l">
              <a:lnSpc>
                <a:spcPct val="110000"/>
              </a:lnSpc>
              <a:spcBef>
                <a:spcPts val="700"/>
              </a:spcBef>
              <a:spcAft>
                <a:spcPts val="0"/>
              </a:spcAft>
              <a:buSzPts val="1800"/>
              <a:buChar char="–"/>
              <a:defRPr/>
            </a:lvl2pPr>
            <a:lvl3pPr marL="1371600" lvl="2" indent="-342900" algn="l">
              <a:lnSpc>
                <a:spcPct val="110000"/>
              </a:lnSpc>
              <a:spcBef>
                <a:spcPts val="700"/>
              </a:spcBef>
              <a:spcAft>
                <a:spcPts val="0"/>
              </a:spcAft>
              <a:buSzPts val="1800"/>
              <a:buChar char="•"/>
              <a:defRPr/>
            </a:lvl3pPr>
            <a:lvl4pPr marL="1828800" lvl="3" indent="-342900" algn="l">
              <a:lnSpc>
                <a:spcPct val="110000"/>
              </a:lnSpc>
              <a:spcBef>
                <a:spcPts val="700"/>
              </a:spcBef>
              <a:spcAft>
                <a:spcPts val="0"/>
              </a:spcAft>
              <a:buSzPts val="1800"/>
              <a:buChar char="–"/>
              <a:defRPr/>
            </a:lvl4pPr>
            <a:lvl5pPr marL="2286000" lvl="4" indent="-342900" algn="l">
              <a:lnSpc>
                <a:spcPct val="110000"/>
              </a:lnSpc>
              <a:spcBef>
                <a:spcPts val="700"/>
              </a:spcBef>
              <a:spcAft>
                <a:spcPts val="0"/>
              </a:spcAft>
              <a:buSzPts val="1800"/>
              <a:buChar char="•"/>
              <a:defRPr/>
            </a:lvl5pPr>
            <a:lvl6pPr marL="2743200" lvl="5" indent="-342900" algn="l">
              <a:lnSpc>
                <a:spcPct val="110000"/>
              </a:lnSpc>
              <a:spcBef>
                <a:spcPts val="700"/>
              </a:spcBef>
              <a:spcAft>
                <a:spcPts val="0"/>
              </a:spcAft>
              <a:buSzPts val="1800"/>
              <a:buChar char="–"/>
              <a:defRPr/>
            </a:lvl6pPr>
            <a:lvl7pPr marL="3200400" lvl="6" indent="-342900" algn="l">
              <a:lnSpc>
                <a:spcPct val="110000"/>
              </a:lnSpc>
              <a:spcBef>
                <a:spcPts val="700"/>
              </a:spcBef>
              <a:spcAft>
                <a:spcPts val="0"/>
              </a:spcAft>
              <a:buSzPts val="1800"/>
              <a:buChar char="•"/>
              <a:defRPr/>
            </a:lvl7pPr>
            <a:lvl8pPr marL="3657600" lvl="7" indent="-342900" algn="l">
              <a:lnSpc>
                <a:spcPct val="110000"/>
              </a:lnSpc>
              <a:spcBef>
                <a:spcPts val="700"/>
              </a:spcBef>
              <a:spcAft>
                <a:spcPts val="0"/>
              </a:spcAft>
              <a:buSzPts val="1800"/>
              <a:buChar char="–"/>
              <a:defRPr/>
            </a:lvl8pPr>
            <a:lvl9pPr marL="4114800" lvl="8" indent="-342900" algn="l">
              <a:lnSpc>
                <a:spcPct val="110000"/>
              </a:lnSpc>
              <a:spcBef>
                <a:spcPts val="700"/>
              </a:spcBef>
              <a:spcAft>
                <a:spcPts val="0"/>
              </a:spcAft>
              <a:buSzPts val="1800"/>
              <a:buChar char="•"/>
              <a:defRPr/>
            </a:lvl9pPr>
          </a:lstStyle>
          <a:p>
            <a:endParaRPr/>
          </a:p>
        </p:txBody>
      </p:sp>
      <p:sp>
        <p:nvSpPr>
          <p:cNvPr id="86" name="Google Shape;86;p22"/>
          <p:cNvSpPr txBox="1">
            <a:spLocks noGrp="1"/>
          </p:cNvSpPr>
          <p:nvPr>
            <p:ph type="dt" idx="10"/>
          </p:nvPr>
        </p:nvSpPr>
        <p:spPr>
          <a:xfrm>
            <a:off x="1251678" y="6375679"/>
            <a:ext cx="2329722" cy="348462"/>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7" name="Google Shape;87;p22"/>
          <p:cNvSpPr txBox="1">
            <a:spLocks noGrp="1"/>
          </p:cNvSpPr>
          <p:nvPr>
            <p:ph type="ftr" idx="11"/>
          </p:nvPr>
        </p:nvSpPr>
        <p:spPr>
          <a:xfrm>
            <a:off x="4038600" y="6375679"/>
            <a:ext cx="4114800" cy="345796"/>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8" name="Google Shape;88;p22"/>
          <p:cNvSpPr txBox="1">
            <a:spLocks noGrp="1"/>
          </p:cNvSpPr>
          <p:nvPr>
            <p:ph type="sldNum" idx="12"/>
          </p:nvPr>
        </p:nvSpPr>
        <p:spPr>
          <a:xfrm>
            <a:off x="8610601" y="6375679"/>
            <a:ext cx="2819399" cy="345796"/>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89"/>
        <p:cNvGrpSpPr/>
        <p:nvPr/>
      </p:nvGrpSpPr>
      <p:grpSpPr>
        <a:xfrm>
          <a:off x="0" y="0"/>
          <a:ext cx="0" cy="0"/>
          <a:chOff x="0" y="0"/>
          <a:chExt cx="0" cy="0"/>
        </a:xfrm>
      </p:grpSpPr>
      <p:sp>
        <p:nvSpPr>
          <p:cNvPr id="90" name="Google Shape;90;p23"/>
          <p:cNvSpPr txBox="1">
            <a:spLocks noGrp="1"/>
          </p:cNvSpPr>
          <p:nvPr>
            <p:ph type="title"/>
          </p:nvPr>
        </p:nvSpPr>
        <p:spPr>
          <a:xfrm rot="5400000">
            <a:off x="8012185" y="2436522"/>
            <a:ext cx="5600404" cy="1492132"/>
          </a:xfrm>
          <a:prstGeom prst="rect">
            <a:avLst/>
          </a:prstGeom>
          <a:noFill/>
          <a:ln>
            <a:noFill/>
          </a:ln>
        </p:spPr>
        <p:txBody>
          <a:bodyPr spcFirstLastPara="1" wrap="square" lIns="91425" tIns="45700" rIns="91425" bIns="45700" anchor="t" anchorCtr="0">
            <a:normAutofit/>
          </a:bodyPr>
          <a:lstStyle>
            <a:lvl1pPr lvl="0" algn="l">
              <a:lnSpc>
                <a:spcPct val="9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91" name="Google Shape;91;p23"/>
          <p:cNvSpPr txBox="1">
            <a:spLocks noGrp="1"/>
          </p:cNvSpPr>
          <p:nvPr>
            <p:ph type="body" idx="1"/>
          </p:nvPr>
        </p:nvSpPr>
        <p:spPr>
          <a:xfrm rot="5400000">
            <a:off x="2653390" y="-1013705"/>
            <a:ext cx="5600405" cy="8392585"/>
          </a:xfrm>
          <a:prstGeom prst="rect">
            <a:avLst/>
          </a:prstGeom>
          <a:noFill/>
          <a:ln>
            <a:noFill/>
          </a:ln>
        </p:spPr>
        <p:txBody>
          <a:bodyPr spcFirstLastPara="1" wrap="square" lIns="91425" tIns="45700" rIns="91425" bIns="45700" anchor="t" anchorCtr="0">
            <a:normAutofit/>
          </a:bodyPr>
          <a:lstStyle>
            <a:lvl1pPr marL="457200" lvl="0" indent="-342900" algn="l">
              <a:lnSpc>
                <a:spcPct val="110000"/>
              </a:lnSpc>
              <a:spcBef>
                <a:spcPts val="700"/>
              </a:spcBef>
              <a:spcAft>
                <a:spcPts val="0"/>
              </a:spcAft>
              <a:buSzPts val="1800"/>
              <a:buChar char="•"/>
              <a:defRPr/>
            </a:lvl1pPr>
            <a:lvl2pPr marL="914400" lvl="1" indent="-342900" algn="l">
              <a:lnSpc>
                <a:spcPct val="110000"/>
              </a:lnSpc>
              <a:spcBef>
                <a:spcPts val="700"/>
              </a:spcBef>
              <a:spcAft>
                <a:spcPts val="0"/>
              </a:spcAft>
              <a:buSzPts val="1800"/>
              <a:buChar char="–"/>
              <a:defRPr/>
            </a:lvl2pPr>
            <a:lvl3pPr marL="1371600" lvl="2" indent="-342900" algn="l">
              <a:lnSpc>
                <a:spcPct val="110000"/>
              </a:lnSpc>
              <a:spcBef>
                <a:spcPts val="700"/>
              </a:spcBef>
              <a:spcAft>
                <a:spcPts val="0"/>
              </a:spcAft>
              <a:buSzPts val="1800"/>
              <a:buChar char="•"/>
              <a:defRPr/>
            </a:lvl3pPr>
            <a:lvl4pPr marL="1828800" lvl="3" indent="-342900" algn="l">
              <a:lnSpc>
                <a:spcPct val="110000"/>
              </a:lnSpc>
              <a:spcBef>
                <a:spcPts val="700"/>
              </a:spcBef>
              <a:spcAft>
                <a:spcPts val="0"/>
              </a:spcAft>
              <a:buSzPts val="1800"/>
              <a:buChar char="–"/>
              <a:defRPr/>
            </a:lvl4pPr>
            <a:lvl5pPr marL="2286000" lvl="4" indent="-342900" algn="l">
              <a:lnSpc>
                <a:spcPct val="110000"/>
              </a:lnSpc>
              <a:spcBef>
                <a:spcPts val="700"/>
              </a:spcBef>
              <a:spcAft>
                <a:spcPts val="0"/>
              </a:spcAft>
              <a:buSzPts val="1800"/>
              <a:buChar char="•"/>
              <a:defRPr/>
            </a:lvl5pPr>
            <a:lvl6pPr marL="2743200" lvl="5" indent="-342900" algn="l">
              <a:lnSpc>
                <a:spcPct val="110000"/>
              </a:lnSpc>
              <a:spcBef>
                <a:spcPts val="700"/>
              </a:spcBef>
              <a:spcAft>
                <a:spcPts val="0"/>
              </a:spcAft>
              <a:buSzPts val="1800"/>
              <a:buChar char="–"/>
              <a:defRPr/>
            </a:lvl6pPr>
            <a:lvl7pPr marL="3200400" lvl="6" indent="-342900" algn="l">
              <a:lnSpc>
                <a:spcPct val="110000"/>
              </a:lnSpc>
              <a:spcBef>
                <a:spcPts val="700"/>
              </a:spcBef>
              <a:spcAft>
                <a:spcPts val="0"/>
              </a:spcAft>
              <a:buSzPts val="1800"/>
              <a:buChar char="•"/>
              <a:defRPr/>
            </a:lvl7pPr>
            <a:lvl8pPr marL="3657600" lvl="7" indent="-342900" algn="l">
              <a:lnSpc>
                <a:spcPct val="110000"/>
              </a:lnSpc>
              <a:spcBef>
                <a:spcPts val="700"/>
              </a:spcBef>
              <a:spcAft>
                <a:spcPts val="0"/>
              </a:spcAft>
              <a:buSzPts val="1800"/>
              <a:buChar char="–"/>
              <a:defRPr/>
            </a:lvl8pPr>
            <a:lvl9pPr marL="4114800" lvl="8" indent="-342900" algn="l">
              <a:lnSpc>
                <a:spcPct val="110000"/>
              </a:lnSpc>
              <a:spcBef>
                <a:spcPts val="700"/>
              </a:spcBef>
              <a:spcAft>
                <a:spcPts val="0"/>
              </a:spcAft>
              <a:buSzPts val="1800"/>
              <a:buChar char="•"/>
              <a:defRPr/>
            </a:lvl9pPr>
          </a:lstStyle>
          <a:p>
            <a:endParaRPr/>
          </a:p>
        </p:txBody>
      </p:sp>
      <p:sp>
        <p:nvSpPr>
          <p:cNvPr id="92" name="Google Shape;92;p23"/>
          <p:cNvSpPr txBox="1">
            <a:spLocks noGrp="1"/>
          </p:cNvSpPr>
          <p:nvPr>
            <p:ph type="dt" idx="10"/>
          </p:nvPr>
        </p:nvSpPr>
        <p:spPr>
          <a:xfrm>
            <a:off x="1251678" y="6375679"/>
            <a:ext cx="2329722" cy="348462"/>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3" name="Google Shape;93;p23"/>
          <p:cNvSpPr txBox="1">
            <a:spLocks noGrp="1"/>
          </p:cNvSpPr>
          <p:nvPr>
            <p:ph type="ftr" idx="11"/>
          </p:nvPr>
        </p:nvSpPr>
        <p:spPr>
          <a:xfrm>
            <a:off x="4038600" y="6375679"/>
            <a:ext cx="4114800" cy="345796"/>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4" name="Google Shape;94;p23"/>
          <p:cNvSpPr txBox="1">
            <a:spLocks noGrp="1"/>
          </p:cNvSpPr>
          <p:nvPr>
            <p:ph type="sldNum" idx="12"/>
          </p:nvPr>
        </p:nvSpPr>
        <p:spPr>
          <a:xfrm>
            <a:off x="8610601" y="6375679"/>
            <a:ext cx="2819399" cy="345796"/>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5"/>
        <p:cNvGrpSpPr/>
        <p:nvPr/>
      </p:nvGrpSpPr>
      <p:grpSpPr>
        <a:xfrm>
          <a:off x="0" y="0"/>
          <a:ext cx="0" cy="0"/>
          <a:chOff x="0" y="0"/>
          <a:chExt cx="0" cy="0"/>
        </a:xfrm>
      </p:grpSpPr>
      <p:sp>
        <p:nvSpPr>
          <p:cNvPr id="26" name="Google Shape;26;p14"/>
          <p:cNvSpPr txBox="1">
            <a:spLocks noGrp="1"/>
          </p:cNvSpPr>
          <p:nvPr>
            <p:ph type="title"/>
          </p:nvPr>
        </p:nvSpPr>
        <p:spPr>
          <a:xfrm>
            <a:off x="1251678" y="382385"/>
            <a:ext cx="10178322" cy="1492132"/>
          </a:xfrm>
          <a:prstGeom prst="rect">
            <a:avLst/>
          </a:prstGeom>
          <a:noFill/>
          <a:ln>
            <a:noFill/>
          </a:ln>
        </p:spPr>
        <p:txBody>
          <a:bodyPr spcFirstLastPara="1" wrap="square" lIns="91425" tIns="45700" rIns="91425" bIns="45700" anchor="t" anchorCtr="0">
            <a:normAutofit/>
          </a:bodyPr>
          <a:lstStyle>
            <a:lvl1pPr lvl="0" algn="l">
              <a:lnSpc>
                <a:spcPct val="9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7" name="Google Shape;27;p14"/>
          <p:cNvSpPr txBox="1">
            <a:spLocks noGrp="1"/>
          </p:cNvSpPr>
          <p:nvPr>
            <p:ph type="body" idx="1"/>
          </p:nvPr>
        </p:nvSpPr>
        <p:spPr>
          <a:xfrm>
            <a:off x="1251678" y="2286001"/>
            <a:ext cx="10178322" cy="3593591"/>
          </a:xfrm>
          <a:prstGeom prst="rect">
            <a:avLst/>
          </a:prstGeom>
          <a:noFill/>
          <a:ln>
            <a:noFill/>
          </a:ln>
        </p:spPr>
        <p:txBody>
          <a:bodyPr spcFirstLastPara="1" wrap="square" lIns="91425" tIns="45700" rIns="91425" bIns="45700" anchor="t" anchorCtr="0">
            <a:normAutofit/>
          </a:bodyPr>
          <a:lstStyle>
            <a:lvl1pPr marL="457200" lvl="0" indent="-342900" algn="l">
              <a:lnSpc>
                <a:spcPct val="110000"/>
              </a:lnSpc>
              <a:spcBef>
                <a:spcPts val="700"/>
              </a:spcBef>
              <a:spcAft>
                <a:spcPts val="0"/>
              </a:spcAft>
              <a:buSzPts val="1800"/>
              <a:buChar char="•"/>
              <a:defRPr/>
            </a:lvl1pPr>
            <a:lvl2pPr marL="914400" lvl="1" indent="-342900" algn="l">
              <a:lnSpc>
                <a:spcPct val="110000"/>
              </a:lnSpc>
              <a:spcBef>
                <a:spcPts val="700"/>
              </a:spcBef>
              <a:spcAft>
                <a:spcPts val="0"/>
              </a:spcAft>
              <a:buSzPts val="1800"/>
              <a:buChar char="–"/>
              <a:defRPr/>
            </a:lvl2pPr>
            <a:lvl3pPr marL="1371600" lvl="2" indent="-342900" algn="l">
              <a:lnSpc>
                <a:spcPct val="110000"/>
              </a:lnSpc>
              <a:spcBef>
                <a:spcPts val="700"/>
              </a:spcBef>
              <a:spcAft>
                <a:spcPts val="0"/>
              </a:spcAft>
              <a:buSzPts val="1800"/>
              <a:buChar char="•"/>
              <a:defRPr/>
            </a:lvl3pPr>
            <a:lvl4pPr marL="1828800" lvl="3" indent="-342900" algn="l">
              <a:lnSpc>
                <a:spcPct val="110000"/>
              </a:lnSpc>
              <a:spcBef>
                <a:spcPts val="700"/>
              </a:spcBef>
              <a:spcAft>
                <a:spcPts val="0"/>
              </a:spcAft>
              <a:buSzPts val="1800"/>
              <a:buChar char="–"/>
              <a:defRPr/>
            </a:lvl4pPr>
            <a:lvl5pPr marL="2286000" lvl="4" indent="-342900" algn="l">
              <a:lnSpc>
                <a:spcPct val="110000"/>
              </a:lnSpc>
              <a:spcBef>
                <a:spcPts val="700"/>
              </a:spcBef>
              <a:spcAft>
                <a:spcPts val="0"/>
              </a:spcAft>
              <a:buSzPts val="1800"/>
              <a:buChar char="•"/>
              <a:defRPr/>
            </a:lvl5pPr>
            <a:lvl6pPr marL="2743200" lvl="5" indent="-342900" algn="l">
              <a:lnSpc>
                <a:spcPct val="110000"/>
              </a:lnSpc>
              <a:spcBef>
                <a:spcPts val="700"/>
              </a:spcBef>
              <a:spcAft>
                <a:spcPts val="0"/>
              </a:spcAft>
              <a:buSzPts val="1800"/>
              <a:buChar char="–"/>
              <a:defRPr/>
            </a:lvl6pPr>
            <a:lvl7pPr marL="3200400" lvl="6" indent="-342900" algn="l">
              <a:lnSpc>
                <a:spcPct val="110000"/>
              </a:lnSpc>
              <a:spcBef>
                <a:spcPts val="700"/>
              </a:spcBef>
              <a:spcAft>
                <a:spcPts val="0"/>
              </a:spcAft>
              <a:buSzPts val="1800"/>
              <a:buChar char="•"/>
              <a:defRPr/>
            </a:lvl7pPr>
            <a:lvl8pPr marL="3657600" lvl="7" indent="-342900" algn="l">
              <a:lnSpc>
                <a:spcPct val="110000"/>
              </a:lnSpc>
              <a:spcBef>
                <a:spcPts val="700"/>
              </a:spcBef>
              <a:spcAft>
                <a:spcPts val="0"/>
              </a:spcAft>
              <a:buSzPts val="1800"/>
              <a:buChar char="–"/>
              <a:defRPr/>
            </a:lvl8pPr>
            <a:lvl9pPr marL="4114800" lvl="8" indent="-342900" algn="l">
              <a:lnSpc>
                <a:spcPct val="110000"/>
              </a:lnSpc>
              <a:spcBef>
                <a:spcPts val="700"/>
              </a:spcBef>
              <a:spcAft>
                <a:spcPts val="0"/>
              </a:spcAft>
              <a:buSzPts val="1800"/>
              <a:buChar char="•"/>
              <a:defRPr/>
            </a:lvl9pPr>
          </a:lstStyle>
          <a:p>
            <a:endParaRPr/>
          </a:p>
        </p:txBody>
      </p:sp>
      <p:sp>
        <p:nvSpPr>
          <p:cNvPr id="28" name="Google Shape;28;p14"/>
          <p:cNvSpPr txBox="1">
            <a:spLocks noGrp="1"/>
          </p:cNvSpPr>
          <p:nvPr>
            <p:ph type="dt" idx="10"/>
          </p:nvPr>
        </p:nvSpPr>
        <p:spPr>
          <a:xfrm>
            <a:off x="1251678" y="6375679"/>
            <a:ext cx="2329722" cy="348462"/>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9" name="Google Shape;29;p14"/>
          <p:cNvSpPr txBox="1">
            <a:spLocks noGrp="1"/>
          </p:cNvSpPr>
          <p:nvPr>
            <p:ph type="ftr" idx="11"/>
          </p:nvPr>
        </p:nvSpPr>
        <p:spPr>
          <a:xfrm>
            <a:off x="4038600" y="6375679"/>
            <a:ext cx="4114800" cy="345796"/>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0" name="Google Shape;30;p14"/>
          <p:cNvSpPr txBox="1">
            <a:spLocks noGrp="1"/>
          </p:cNvSpPr>
          <p:nvPr>
            <p:ph type="sldNum" idx="12"/>
          </p:nvPr>
        </p:nvSpPr>
        <p:spPr>
          <a:xfrm>
            <a:off x="8610601" y="6375679"/>
            <a:ext cx="2819399" cy="345796"/>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matchingName="Section Header" type="secHead">
  <p:cSld name="SECTION_HEADER">
    <p:bg>
      <p:bgPr>
        <a:solidFill>
          <a:schemeClr val="dk2"/>
        </a:solidFill>
        <a:effectLst/>
      </p:bgPr>
    </p:bg>
    <p:spTree>
      <p:nvGrpSpPr>
        <p:cNvPr id="1" name="Shape 31"/>
        <p:cNvGrpSpPr/>
        <p:nvPr/>
      </p:nvGrpSpPr>
      <p:grpSpPr>
        <a:xfrm>
          <a:off x="0" y="0"/>
          <a:ext cx="0" cy="0"/>
          <a:chOff x="0" y="0"/>
          <a:chExt cx="0" cy="0"/>
        </a:xfrm>
      </p:grpSpPr>
      <p:sp>
        <p:nvSpPr>
          <p:cNvPr id="32" name="Google Shape;32;p15"/>
          <p:cNvSpPr txBox="1">
            <a:spLocks noGrp="1"/>
          </p:cNvSpPr>
          <p:nvPr>
            <p:ph type="title"/>
          </p:nvPr>
        </p:nvSpPr>
        <p:spPr>
          <a:xfrm>
            <a:off x="3242929" y="1073888"/>
            <a:ext cx="8187071" cy="406462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lt2"/>
              </a:buClr>
              <a:buSzPts val="8400"/>
              <a:buFont typeface="Impact"/>
              <a:buNone/>
              <a:defRPr sz="8400">
                <a:solidFill>
                  <a:schemeClr val="lt2"/>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3" name="Google Shape;33;p15"/>
          <p:cNvSpPr txBox="1">
            <a:spLocks noGrp="1"/>
          </p:cNvSpPr>
          <p:nvPr>
            <p:ph type="body" idx="1"/>
          </p:nvPr>
        </p:nvSpPr>
        <p:spPr>
          <a:xfrm>
            <a:off x="3242930" y="5159781"/>
            <a:ext cx="7017488" cy="951135"/>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700"/>
              </a:spcBef>
              <a:spcAft>
                <a:spcPts val="0"/>
              </a:spcAft>
              <a:buSzPts val="2000"/>
              <a:buNone/>
              <a:defRPr sz="2000" b="1" i="0" cap="none">
                <a:solidFill>
                  <a:schemeClr val="accent1"/>
                </a:solidFill>
              </a:defRPr>
            </a:lvl1pPr>
            <a:lvl2pPr marL="914400" lvl="1" indent="-228600" algn="l">
              <a:lnSpc>
                <a:spcPct val="110000"/>
              </a:lnSpc>
              <a:spcBef>
                <a:spcPts val="700"/>
              </a:spcBef>
              <a:spcAft>
                <a:spcPts val="0"/>
              </a:spcAft>
              <a:buSzPts val="2000"/>
              <a:buNone/>
              <a:defRPr sz="2000">
                <a:solidFill>
                  <a:schemeClr val="lt1"/>
                </a:solidFill>
              </a:defRPr>
            </a:lvl2pPr>
            <a:lvl3pPr marL="1371600" lvl="2" indent="-228600" algn="l">
              <a:lnSpc>
                <a:spcPct val="110000"/>
              </a:lnSpc>
              <a:spcBef>
                <a:spcPts val="700"/>
              </a:spcBef>
              <a:spcAft>
                <a:spcPts val="0"/>
              </a:spcAft>
              <a:buSzPts val="1800"/>
              <a:buNone/>
              <a:defRPr sz="1800">
                <a:solidFill>
                  <a:schemeClr val="lt1"/>
                </a:solidFill>
              </a:defRPr>
            </a:lvl3pPr>
            <a:lvl4pPr marL="1828800" lvl="3" indent="-228600" algn="l">
              <a:lnSpc>
                <a:spcPct val="110000"/>
              </a:lnSpc>
              <a:spcBef>
                <a:spcPts val="700"/>
              </a:spcBef>
              <a:spcAft>
                <a:spcPts val="0"/>
              </a:spcAft>
              <a:buSzPts val="1600"/>
              <a:buNone/>
              <a:defRPr sz="1600">
                <a:solidFill>
                  <a:schemeClr val="lt1"/>
                </a:solidFill>
              </a:defRPr>
            </a:lvl4pPr>
            <a:lvl5pPr marL="2286000" lvl="4" indent="-228600" algn="l">
              <a:lnSpc>
                <a:spcPct val="110000"/>
              </a:lnSpc>
              <a:spcBef>
                <a:spcPts val="700"/>
              </a:spcBef>
              <a:spcAft>
                <a:spcPts val="0"/>
              </a:spcAft>
              <a:buSzPts val="1600"/>
              <a:buNone/>
              <a:defRPr sz="1600">
                <a:solidFill>
                  <a:schemeClr val="lt1"/>
                </a:solidFill>
              </a:defRPr>
            </a:lvl5pPr>
            <a:lvl6pPr marL="2743200" lvl="5" indent="-228600" algn="l">
              <a:lnSpc>
                <a:spcPct val="110000"/>
              </a:lnSpc>
              <a:spcBef>
                <a:spcPts val="700"/>
              </a:spcBef>
              <a:spcAft>
                <a:spcPts val="0"/>
              </a:spcAft>
              <a:buSzPts val="1600"/>
              <a:buNone/>
              <a:defRPr sz="1600">
                <a:solidFill>
                  <a:schemeClr val="lt1"/>
                </a:solidFill>
              </a:defRPr>
            </a:lvl6pPr>
            <a:lvl7pPr marL="3200400" lvl="6" indent="-228600" algn="l">
              <a:lnSpc>
                <a:spcPct val="110000"/>
              </a:lnSpc>
              <a:spcBef>
                <a:spcPts val="700"/>
              </a:spcBef>
              <a:spcAft>
                <a:spcPts val="0"/>
              </a:spcAft>
              <a:buSzPts val="1600"/>
              <a:buNone/>
              <a:defRPr sz="1600">
                <a:solidFill>
                  <a:schemeClr val="lt1"/>
                </a:solidFill>
              </a:defRPr>
            </a:lvl7pPr>
            <a:lvl8pPr marL="3657600" lvl="7" indent="-228600" algn="l">
              <a:lnSpc>
                <a:spcPct val="110000"/>
              </a:lnSpc>
              <a:spcBef>
                <a:spcPts val="700"/>
              </a:spcBef>
              <a:spcAft>
                <a:spcPts val="0"/>
              </a:spcAft>
              <a:buSzPts val="1600"/>
              <a:buNone/>
              <a:defRPr sz="1600">
                <a:solidFill>
                  <a:schemeClr val="lt1"/>
                </a:solidFill>
              </a:defRPr>
            </a:lvl8pPr>
            <a:lvl9pPr marL="4114800" lvl="8" indent="-228600" algn="l">
              <a:lnSpc>
                <a:spcPct val="110000"/>
              </a:lnSpc>
              <a:spcBef>
                <a:spcPts val="700"/>
              </a:spcBef>
              <a:spcAft>
                <a:spcPts val="0"/>
              </a:spcAft>
              <a:buSzPts val="1600"/>
              <a:buNone/>
              <a:defRPr sz="1600">
                <a:solidFill>
                  <a:schemeClr val="lt1"/>
                </a:solidFill>
              </a:defRPr>
            </a:lvl9pPr>
          </a:lstStyle>
          <a:p>
            <a:endParaRPr/>
          </a:p>
        </p:txBody>
      </p:sp>
      <p:sp>
        <p:nvSpPr>
          <p:cNvPr id="34" name="Google Shape;34;p15"/>
          <p:cNvSpPr txBox="1">
            <a:spLocks noGrp="1"/>
          </p:cNvSpPr>
          <p:nvPr>
            <p:ph type="dt" idx="10"/>
          </p:nvPr>
        </p:nvSpPr>
        <p:spPr>
          <a:xfrm>
            <a:off x="3236546" y="6375679"/>
            <a:ext cx="1493947" cy="348462"/>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solidFill>
                  <a:schemeClr val="lt2"/>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5" name="Google Shape;35;p15"/>
          <p:cNvSpPr txBox="1">
            <a:spLocks noGrp="1"/>
          </p:cNvSpPr>
          <p:nvPr>
            <p:ph type="ftr" idx="11"/>
          </p:nvPr>
        </p:nvSpPr>
        <p:spPr>
          <a:xfrm>
            <a:off x="5279064" y="6375679"/>
            <a:ext cx="4114800" cy="345796"/>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solidFill>
                  <a:schemeClr val="lt2"/>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6" name="Google Shape;36;p15"/>
          <p:cNvSpPr txBox="1">
            <a:spLocks noGrp="1"/>
          </p:cNvSpPr>
          <p:nvPr>
            <p:ph type="sldNum" idx="12"/>
          </p:nvPr>
        </p:nvSpPr>
        <p:spPr>
          <a:xfrm>
            <a:off x="9942434" y="6375679"/>
            <a:ext cx="1487566" cy="345796"/>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sz="1200">
                <a:solidFill>
                  <a:schemeClr val="lt2"/>
                </a:solidFill>
                <a:latin typeface="Gill Sans"/>
                <a:ea typeface="Gill Sans"/>
                <a:cs typeface="Gill Sans"/>
                <a:sym typeface="Gill Sans"/>
              </a:defRPr>
            </a:lvl1pPr>
            <a:lvl2pPr marL="0" lvl="1" indent="0" algn="r">
              <a:spcBef>
                <a:spcPts val="0"/>
              </a:spcBef>
              <a:buNone/>
              <a:defRPr sz="1200">
                <a:solidFill>
                  <a:schemeClr val="lt2"/>
                </a:solidFill>
                <a:latin typeface="Gill Sans"/>
                <a:ea typeface="Gill Sans"/>
                <a:cs typeface="Gill Sans"/>
                <a:sym typeface="Gill Sans"/>
              </a:defRPr>
            </a:lvl2pPr>
            <a:lvl3pPr marL="0" lvl="2" indent="0" algn="r">
              <a:spcBef>
                <a:spcPts val="0"/>
              </a:spcBef>
              <a:buNone/>
              <a:defRPr sz="1200">
                <a:solidFill>
                  <a:schemeClr val="lt2"/>
                </a:solidFill>
                <a:latin typeface="Gill Sans"/>
                <a:ea typeface="Gill Sans"/>
                <a:cs typeface="Gill Sans"/>
                <a:sym typeface="Gill Sans"/>
              </a:defRPr>
            </a:lvl3pPr>
            <a:lvl4pPr marL="0" lvl="3" indent="0" algn="r">
              <a:spcBef>
                <a:spcPts val="0"/>
              </a:spcBef>
              <a:buNone/>
              <a:defRPr sz="1200">
                <a:solidFill>
                  <a:schemeClr val="lt2"/>
                </a:solidFill>
                <a:latin typeface="Gill Sans"/>
                <a:ea typeface="Gill Sans"/>
                <a:cs typeface="Gill Sans"/>
                <a:sym typeface="Gill Sans"/>
              </a:defRPr>
            </a:lvl4pPr>
            <a:lvl5pPr marL="0" lvl="4" indent="0" algn="r">
              <a:spcBef>
                <a:spcPts val="0"/>
              </a:spcBef>
              <a:buNone/>
              <a:defRPr sz="1200">
                <a:solidFill>
                  <a:schemeClr val="lt2"/>
                </a:solidFill>
                <a:latin typeface="Gill Sans"/>
                <a:ea typeface="Gill Sans"/>
                <a:cs typeface="Gill Sans"/>
                <a:sym typeface="Gill Sans"/>
              </a:defRPr>
            </a:lvl5pPr>
            <a:lvl6pPr marL="0" lvl="5" indent="0" algn="r">
              <a:spcBef>
                <a:spcPts val="0"/>
              </a:spcBef>
              <a:buNone/>
              <a:defRPr sz="1200">
                <a:solidFill>
                  <a:schemeClr val="lt2"/>
                </a:solidFill>
                <a:latin typeface="Gill Sans"/>
                <a:ea typeface="Gill Sans"/>
                <a:cs typeface="Gill Sans"/>
                <a:sym typeface="Gill Sans"/>
              </a:defRPr>
            </a:lvl6pPr>
            <a:lvl7pPr marL="0" lvl="6" indent="0" algn="r">
              <a:spcBef>
                <a:spcPts val="0"/>
              </a:spcBef>
              <a:buNone/>
              <a:defRPr sz="1200">
                <a:solidFill>
                  <a:schemeClr val="lt2"/>
                </a:solidFill>
                <a:latin typeface="Gill Sans"/>
                <a:ea typeface="Gill Sans"/>
                <a:cs typeface="Gill Sans"/>
                <a:sym typeface="Gill Sans"/>
              </a:defRPr>
            </a:lvl7pPr>
            <a:lvl8pPr marL="0" lvl="7" indent="0" algn="r">
              <a:spcBef>
                <a:spcPts val="0"/>
              </a:spcBef>
              <a:buNone/>
              <a:defRPr sz="1200">
                <a:solidFill>
                  <a:schemeClr val="lt2"/>
                </a:solidFill>
                <a:latin typeface="Gill Sans"/>
                <a:ea typeface="Gill Sans"/>
                <a:cs typeface="Gill Sans"/>
                <a:sym typeface="Gill Sans"/>
              </a:defRPr>
            </a:lvl8pPr>
            <a:lvl9pPr marL="0" lvl="8" indent="0" algn="r">
              <a:spcBef>
                <a:spcPts val="0"/>
              </a:spcBef>
              <a:buNone/>
              <a:defRPr sz="1200">
                <a:solidFill>
                  <a:schemeClr val="lt2"/>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‹N›</a:t>
            </a:fld>
            <a:endParaRPr/>
          </a:p>
        </p:txBody>
      </p:sp>
      <p:grpSp>
        <p:nvGrpSpPr>
          <p:cNvPr id="37" name="Google Shape;37;p15"/>
          <p:cNvGrpSpPr/>
          <p:nvPr/>
        </p:nvGrpSpPr>
        <p:grpSpPr>
          <a:xfrm>
            <a:off x="0" y="0"/>
            <a:ext cx="2814638" cy="6858000"/>
            <a:chOff x="0" y="0"/>
            <a:chExt cx="2814638" cy="6858000"/>
          </a:xfrm>
        </p:grpSpPr>
        <p:sp>
          <p:nvSpPr>
            <p:cNvPr id="38" name="Google Shape;38;p15"/>
            <p:cNvSpPr/>
            <p:nvPr/>
          </p:nvSpPr>
          <p:spPr>
            <a:xfrm>
              <a:off x="0" y="0"/>
              <a:ext cx="2814638" cy="6858000"/>
            </a:xfrm>
            <a:custGeom>
              <a:avLst/>
              <a:gdLst/>
              <a:ahLst/>
              <a:cxnLst/>
              <a:rect l="l" t="t" r="r" b="b"/>
              <a:pathLst>
                <a:path w="1773" h="4320" extrusionOk="0">
                  <a:moveTo>
                    <a:pt x="0" y="0"/>
                  </a:moveTo>
                  <a:lnTo>
                    <a:pt x="891" y="0"/>
                  </a:lnTo>
                  <a:lnTo>
                    <a:pt x="906" y="56"/>
                  </a:lnTo>
                  <a:lnTo>
                    <a:pt x="921" y="111"/>
                  </a:lnTo>
                  <a:lnTo>
                    <a:pt x="938" y="165"/>
                  </a:lnTo>
                  <a:lnTo>
                    <a:pt x="957" y="217"/>
                  </a:lnTo>
                  <a:lnTo>
                    <a:pt x="980" y="266"/>
                  </a:lnTo>
                  <a:lnTo>
                    <a:pt x="1007" y="312"/>
                  </a:lnTo>
                  <a:lnTo>
                    <a:pt x="1036" y="351"/>
                  </a:lnTo>
                  <a:lnTo>
                    <a:pt x="1069" y="387"/>
                  </a:lnTo>
                  <a:lnTo>
                    <a:pt x="1105" y="422"/>
                  </a:lnTo>
                  <a:lnTo>
                    <a:pt x="1145" y="456"/>
                  </a:lnTo>
                  <a:lnTo>
                    <a:pt x="1185" y="487"/>
                  </a:lnTo>
                  <a:lnTo>
                    <a:pt x="1227" y="520"/>
                  </a:lnTo>
                  <a:lnTo>
                    <a:pt x="1270" y="551"/>
                  </a:lnTo>
                  <a:lnTo>
                    <a:pt x="1311" y="584"/>
                  </a:lnTo>
                  <a:lnTo>
                    <a:pt x="1352" y="617"/>
                  </a:lnTo>
                  <a:lnTo>
                    <a:pt x="1390" y="651"/>
                  </a:lnTo>
                  <a:lnTo>
                    <a:pt x="1425" y="687"/>
                  </a:lnTo>
                  <a:lnTo>
                    <a:pt x="1456" y="725"/>
                  </a:lnTo>
                  <a:lnTo>
                    <a:pt x="1484" y="765"/>
                  </a:lnTo>
                  <a:lnTo>
                    <a:pt x="1505" y="808"/>
                  </a:lnTo>
                  <a:lnTo>
                    <a:pt x="1521" y="856"/>
                  </a:lnTo>
                  <a:lnTo>
                    <a:pt x="1530" y="907"/>
                  </a:lnTo>
                  <a:lnTo>
                    <a:pt x="1534" y="960"/>
                  </a:lnTo>
                  <a:lnTo>
                    <a:pt x="1534" y="1013"/>
                  </a:lnTo>
                  <a:lnTo>
                    <a:pt x="1530" y="1068"/>
                  </a:lnTo>
                  <a:lnTo>
                    <a:pt x="1523" y="1125"/>
                  </a:lnTo>
                  <a:lnTo>
                    <a:pt x="1515" y="1181"/>
                  </a:lnTo>
                  <a:lnTo>
                    <a:pt x="1508" y="1237"/>
                  </a:lnTo>
                  <a:lnTo>
                    <a:pt x="1501" y="1293"/>
                  </a:lnTo>
                  <a:lnTo>
                    <a:pt x="1496" y="1350"/>
                  </a:lnTo>
                  <a:lnTo>
                    <a:pt x="1494" y="1405"/>
                  </a:lnTo>
                  <a:lnTo>
                    <a:pt x="1497" y="1458"/>
                  </a:lnTo>
                  <a:lnTo>
                    <a:pt x="1504" y="1511"/>
                  </a:lnTo>
                  <a:lnTo>
                    <a:pt x="1517" y="1560"/>
                  </a:lnTo>
                  <a:lnTo>
                    <a:pt x="1535" y="1610"/>
                  </a:lnTo>
                  <a:lnTo>
                    <a:pt x="1557" y="1659"/>
                  </a:lnTo>
                  <a:lnTo>
                    <a:pt x="1583" y="1708"/>
                  </a:lnTo>
                  <a:lnTo>
                    <a:pt x="1611" y="1757"/>
                  </a:lnTo>
                  <a:lnTo>
                    <a:pt x="1640" y="1807"/>
                  </a:lnTo>
                  <a:lnTo>
                    <a:pt x="1669" y="1855"/>
                  </a:lnTo>
                  <a:lnTo>
                    <a:pt x="1696" y="1905"/>
                  </a:lnTo>
                  <a:lnTo>
                    <a:pt x="1721" y="1954"/>
                  </a:lnTo>
                  <a:lnTo>
                    <a:pt x="1742" y="2006"/>
                  </a:lnTo>
                  <a:lnTo>
                    <a:pt x="1759" y="2057"/>
                  </a:lnTo>
                  <a:lnTo>
                    <a:pt x="1769" y="2108"/>
                  </a:lnTo>
                  <a:lnTo>
                    <a:pt x="1773" y="2160"/>
                  </a:lnTo>
                  <a:lnTo>
                    <a:pt x="1769" y="2212"/>
                  </a:lnTo>
                  <a:lnTo>
                    <a:pt x="1759" y="2263"/>
                  </a:lnTo>
                  <a:lnTo>
                    <a:pt x="1742" y="2314"/>
                  </a:lnTo>
                  <a:lnTo>
                    <a:pt x="1721" y="2366"/>
                  </a:lnTo>
                  <a:lnTo>
                    <a:pt x="1696" y="2415"/>
                  </a:lnTo>
                  <a:lnTo>
                    <a:pt x="1669" y="2465"/>
                  </a:lnTo>
                  <a:lnTo>
                    <a:pt x="1640" y="2513"/>
                  </a:lnTo>
                  <a:lnTo>
                    <a:pt x="1611" y="2563"/>
                  </a:lnTo>
                  <a:lnTo>
                    <a:pt x="1583" y="2612"/>
                  </a:lnTo>
                  <a:lnTo>
                    <a:pt x="1557" y="2661"/>
                  </a:lnTo>
                  <a:lnTo>
                    <a:pt x="1535" y="2710"/>
                  </a:lnTo>
                  <a:lnTo>
                    <a:pt x="1517" y="2760"/>
                  </a:lnTo>
                  <a:lnTo>
                    <a:pt x="1504" y="2809"/>
                  </a:lnTo>
                  <a:lnTo>
                    <a:pt x="1497" y="2862"/>
                  </a:lnTo>
                  <a:lnTo>
                    <a:pt x="1494" y="2915"/>
                  </a:lnTo>
                  <a:lnTo>
                    <a:pt x="1496" y="2970"/>
                  </a:lnTo>
                  <a:lnTo>
                    <a:pt x="1501" y="3027"/>
                  </a:lnTo>
                  <a:lnTo>
                    <a:pt x="1508" y="3083"/>
                  </a:lnTo>
                  <a:lnTo>
                    <a:pt x="1515" y="3139"/>
                  </a:lnTo>
                  <a:lnTo>
                    <a:pt x="1523" y="3195"/>
                  </a:lnTo>
                  <a:lnTo>
                    <a:pt x="1530" y="3252"/>
                  </a:lnTo>
                  <a:lnTo>
                    <a:pt x="1534" y="3307"/>
                  </a:lnTo>
                  <a:lnTo>
                    <a:pt x="1534" y="3360"/>
                  </a:lnTo>
                  <a:lnTo>
                    <a:pt x="1530" y="3413"/>
                  </a:lnTo>
                  <a:lnTo>
                    <a:pt x="1521" y="3464"/>
                  </a:lnTo>
                  <a:lnTo>
                    <a:pt x="1505" y="3512"/>
                  </a:lnTo>
                  <a:lnTo>
                    <a:pt x="1484" y="3555"/>
                  </a:lnTo>
                  <a:lnTo>
                    <a:pt x="1456" y="3595"/>
                  </a:lnTo>
                  <a:lnTo>
                    <a:pt x="1425" y="3633"/>
                  </a:lnTo>
                  <a:lnTo>
                    <a:pt x="1390" y="3669"/>
                  </a:lnTo>
                  <a:lnTo>
                    <a:pt x="1352" y="3703"/>
                  </a:lnTo>
                  <a:lnTo>
                    <a:pt x="1311" y="3736"/>
                  </a:lnTo>
                  <a:lnTo>
                    <a:pt x="1270" y="3769"/>
                  </a:lnTo>
                  <a:lnTo>
                    <a:pt x="1227" y="3800"/>
                  </a:lnTo>
                  <a:lnTo>
                    <a:pt x="1185" y="3833"/>
                  </a:lnTo>
                  <a:lnTo>
                    <a:pt x="1145" y="3864"/>
                  </a:lnTo>
                  <a:lnTo>
                    <a:pt x="1105" y="3898"/>
                  </a:lnTo>
                  <a:lnTo>
                    <a:pt x="1069" y="3933"/>
                  </a:lnTo>
                  <a:lnTo>
                    <a:pt x="1036" y="3969"/>
                  </a:lnTo>
                  <a:lnTo>
                    <a:pt x="1007" y="4008"/>
                  </a:lnTo>
                  <a:lnTo>
                    <a:pt x="980" y="4054"/>
                  </a:lnTo>
                  <a:lnTo>
                    <a:pt x="957" y="4103"/>
                  </a:lnTo>
                  <a:lnTo>
                    <a:pt x="938" y="4155"/>
                  </a:lnTo>
                  <a:lnTo>
                    <a:pt x="921" y="4209"/>
                  </a:lnTo>
                  <a:lnTo>
                    <a:pt x="906" y="4264"/>
                  </a:lnTo>
                  <a:lnTo>
                    <a:pt x="891" y="4320"/>
                  </a:lnTo>
                  <a:lnTo>
                    <a:pt x="0" y="4320"/>
                  </a:lnTo>
                  <a:lnTo>
                    <a:pt x="0" y="0"/>
                  </a:lnTo>
                  <a:close/>
                </a:path>
              </a:pathLst>
            </a:custGeom>
            <a:solidFill>
              <a:schemeClr val="lt2"/>
            </a:solidFill>
            <a:ln>
              <a:noFill/>
            </a:ln>
          </p:spPr>
        </p:sp>
        <p:sp>
          <p:nvSpPr>
            <p:cNvPr id="39" name="Google Shape;39;p15"/>
            <p:cNvSpPr/>
            <p:nvPr/>
          </p:nvSpPr>
          <p:spPr>
            <a:xfrm>
              <a:off x="874382" y="0"/>
              <a:ext cx="1646238" cy="6858000"/>
            </a:xfrm>
            <a:custGeom>
              <a:avLst/>
              <a:gdLst/>
              <a:ahLst/>
              <a:cxnLst/>
              <a:rect l="l" t="t" r="r" b="b"/>
              <a:pathLst>
                <a:path w="1037" h="4320" extrusionOk="0">
                  <a:moveTo>
                    <a:pt x="0" y="0"/>
                  </a:moveTo>
                  <a:lnTo>
                    <a:pt x="171" y="0"/>
                  </a:lnTo>
                  <a:lnTo>
                    <a:pt x="188" y="55"/>
                  </a:lnTo>
                  <a:lnTo>
                    <a:pt x="204" y="110"/>
                  </a:lnTo>
                  <a:lnTo>
                    <a:pt x="220" y="166"/>
                  </a:lnTo>
                  <a:lnTo>
                    <a:pt x="234" y="223"/>
                  </a:lnTo>
                  <a:lnTo>
                    <a:pt x="251" y="278"/>
                  </a:lnTo>
                  <a:lnTo>
                    <a:pt x="269" y="331"/>
                  </a:lnTo>
                  <a:lnTo>
                    <a:pt x="292" y="381"/>
                  </a:lnTo>
                  <a:lnTo>
                    <a:pt x="319" y="427"/>
                  </a:lnTo>
                  <a:lnTo>
                    <a:pt x="349" y="466"/>
                  </a:lnTo>
                  <a:lnTo>
                    <a:pt x="382" y="503"/>
                  </a:lnTo>
                  <a:lnTo>
                    <a:pt x="420" y="537"/>
                  </a:lnTo>
                  <a:lnTo>
                    <a:pt x="460" y="571"/>
                  </a:lnTo>
                  <a:lnTo>
                    <a:pt x="502" y="603"/>
                  </a:lnTo>
                  <a:lnTo>
                    <a:pt x="544" y="635"/>
                  </a:lnTo>
                  <a:lnTo>
                    <a:pt x="587" y="668"/>
                  </a:lnTo>
                  <a:lnTo>
                    <a:pt x="628" y="700"/>
                  </a:lnTo>
                  <a:lnTo>
                    <a:pt x="667" y="734"/>
                  </a:lnTo>
                  <a:lnTo>
                    <a:pt x="703" y="771"/>
                  </a:lnTo>
                  <a:lnTo>
                    <a:pt x="736" y="808"/>
                  </a:lnTo>
                  <a:lnTo>
                    <a:pt x="763" y="848"/>
                  </a:lnTo>
                  <a:lnTo>
                    <a:pt x="786" y="893"/>
                  </a:lnTo>
                  <a:lnTo>
                    <a:pt x="800" y="937"/>
                  </a:lnTo>
                  <a:lnTo>
                    <a:pt x="809" y="986"/>
                  </a:lnTo>
                  <a:lnTo>
                    <a:pt x="813" y="1034"/>
                  </a:lnTo>
                  <a:lnTo>
                    <a:pt x="812" y="1085"/>
                  </a:lnTo>
                  <a:lnTo>
                    <a:pt x="808" y="1136"/>
                  </a:lnTo>
                  <a:lnTo>
                    <a:pt x="803" y="1189"/>
                  </a:lnTo>
                  <a:lnTo>
                    <a:pt x="796" y="1242"/>
                  </a:lnTo>
                  <a:lnTo>
                    <a:pt x="788" y="1295"/>
                  </a:lnTo>
                  <a:lnTo>
                    <a:pt x="782" y="1348"/>
                  </a:lnTo>
                  <a:lnTo>
                    <a:pt x="778" y="1401"/>
                  </a:lnTo>
                  <a:lnTo>
                    <a:pt x="775" y="1452"/>
                  </a:lnTo>
                  <a:lnTo>
                    <a:pt x="778" y="1502"/>
                  </a:lnTo>
                  <a:lnTo>
                    <a:pt x="784" y="1551"/>
                  </a:lnTo>
                  <a:lnTo>
                    <a:pt x="797" y="1602"/>
                  </a:lnTo>
                  <a:lnTo>
                    <a:pt x="817" y="1652"/>
                  </a:lnTo>
                  <a:lnTo>
                    <a:pt x="841" y="1702"/>
                  </a:lnTo>
                  <a:lnTo>
                    <a:pt x="868" y="1752"/>
                  </a:lnTo>
                  <a:lnTo>
                    <a:pt x="896" y="1801"/>
                  </a:lnTo>
                  <a:lnTo>
                    <a:pt x="926" y="1851"/>
                  </a:lnTo>
                  <a:lnTo>
                    <a:pt x="953" y="1901"/>
                  </a:lnTo>
                  <a:lnTo>
                    <a:pt x="980" y="1952"/>
                  </a:lnTo>
                  <a:lnTo>
                    <a:pt x="1003" y="2003"/>
                  </a:lnTo>
                  <a:lnTo>
                    <a:pt x="1021" y="2054"/>
                  </a:lnTo>
                  <a:lnTo>
                    <a:pt x="1031" y="2106"/>
                  </a:lnTo>
                  <a:lnTo>
                    <a:pt x="1037" y="2160"/>
                  </a:lnTo>
                  <a:lnTo>
                    <a:pt x="1031" y="2214"/>
                  </a:lnTo>
                  <a:lnTo>
                    <a:pt x="1021" y="2266"/>
                  </a:lnTo>
                  <a:lnTo>
                    <a:pt x="1003" y="2317"/>
                  </a:lnTo>
                  <a:lnTo>
                    <a:pt x="980" y="2368"/>
                  </a:lnTo>
                  <a:lnTo>
                    <a:pt x="953" y="2419"/>
                  </a:lnTo>
                  <a:lnTo>
                    <a:pt x="926" y="2469"/>
                  </a:lnTo>
                  <a:lnTo>
                    <a:pt x="896" y="2519"/>
                  </a:lnTo>
                  <a:lnTo>
                    <a:pt x="868" y="2568"/>
                  </a:lnTo>
                  <a:lnTo>
                    <a:pt x="841" y="2618"/>
                  </a:lnTo>
                  <a:lnTo>
                    <a:pt x="817" y="2668"/>
                  </a:lnTo>
                  <a:lnTo>
                    <a:pt x="797" y="2718"/>
                  </a:lnTo>
                  <a:lnTo>
                    <a:pt x="784" y="2769"/>
                  </a:lnTo>
                  <a:lnTo>
                    <a:pt x="778" y="2818"/>
                  </a:lnTo>
                  <a:lnTo>
                    <a:pt x="775" y="2868"/>
                  </a:lnTo>
                  <a:lnTo>
                    <a:pt x="778" y="2919"/>
                  </a:lnTo>
                  <a:lnTo>
                    <a:pt x="782" y="2972"/>
                  </a:lnTo>
                  <a:lnTo>
                    <a:pt x="788" y="3025"/>
                  </a:lnTo>
                  <a:lnTo>
                    <a:pt x="796" y="3078"/>
                  </a:lnTo>
                  <a:lnTo>
                    <a:pt x="803" y="3131"/>
                  </a:lnTo>
                  <a:lnTo>
                    <a:pt x="808" y="3184"/>
                  </a:lnTo>
                  <a:lnTo>
                    <a:pt x="812" y="3235"/>
                  </a:lnTo>
                  <a:lnTo>
                    <a:pt x="813" y="3286"/>
                  </a:lnTo>
                  <a:lnTo>
                    <a:pt x="809" y="3334"/>
                  </a:lnTo>
                  <a:lnTo>
                    <a:pt x="800" y="3383"/>
                  </a:lnTo>
                  <a:lnTo>
                    <a:pt x="786" y="3427"/>
                  </a:lnTo>
                  <a:lnTo>
                    <a:pt x="763" y="3472"/>
                  </a:lnTo>
                  <a:lnTo>
                    <a:pt x="736" y="3512"/>
                  </a:lnTo>
                  <a:lnTo>
                    <a:pt x="703" y="3549"/>
                  </a:lnTo>
                  <a:lnTo>
                    <a:pt x="667" y="3586"/>
                  </a:lnTo>
                  <a:lnTo>
                    <a:pt x="628" y="3620"/>
                  </a:lnTo>
                  <a:lnTo>
                    <a:pt x="587" y="3652"/>
                  </a:lnTo>
                  <a:lnTo>
                    <a:pt x="544" y="3685"/>
                  </a:lnTo>
                  <a:lnTo>
                    <a:pt x="502" y="3717"/>
                  </a:lnTo>
                  <a:lnTo>
                    <a:pt x="460" y="3749"/>
                  </a:lnTo>
                  <a:lnTo>
                    <a:pt x="420" y="3783"/>
                  </a:lnTo>
                  <a:lnTo>
                    <a:pt x="382" y="3817"/>
                  </a:lnTo>
                  <a:lnTo>
                    <a:pt x="349" y="3854"/>
                  </a:lnTo>
                  <a:lnTo>
                    <a:pt x="319" y="3893"/>
                  </a:lnTo>
                  <a:lnTo>
                    <a:pt x="292" y="3939"/>
                  </a:lnTo>
                  <a:lnTo>
                    <a:pt x="269" y="3989"/>
                  </a:lnTo>
                  <a:lnTo>
                    <a:pt x="251" y="4042"/>
                  </a:lnTo>
                  <a:lnTo>
                    <a:pt x="234" y="4097"/>
                  </a:lnTo>
                  <a:lnTo>
                    <a:pt x="220" y="4154"/>
                  </a:lnTo>
                  <a:lnTo>
                    <a:pt x="204" y="4210"/>
                  </a:lnTo>
                  <a:lnTo>
                    <a:pt x="188" y="4265"/>
                  </a:lnTo>
                  <a:lnTo>
                    <a:pt x="171" y="4320"/>
                  </a:lnTo>
                  <a:lnTo>
                    <a:pt x="0" y="4320"/>
                  </a:lnTo>
                  <a:lnTo>
                    <a:pt x="17" y="4278"/>
                  </a:lnTo>
                  <a:lnTo>
                    <a:pt x="33" y="4232"/>
                  </a:lnTo>
                  <a:lnTo>
                    <a:pt x="46" y="4183"/>
                  </a:lnTo>
                  <a:lnTo>
                    <a:pt x="60" y="4131"/>
                  </a:lnTo>
                  <a:lnTo>
                    <a:pt x="75" y="4075"/>
                  </a:lnTo>
                  <a:lnTo>
                    <a:pt x="90" y="4019"/>
                  </a:lnTo>
                  <a:lnTo>
                    <a:pt x="109" y="3964"/>
                  </a:lnTo>
                  <a:lnTo>
                    <a:pt x="129" y="3909"/>
                  </a:lnTo>
                  <a:lnTo>
                    <a:pt x="156" y="3855"/>
                  </a:lnTo>
                  <a:lnTo>
                    <a:pt x="186" y="3804"/>
                  </a:lnTo>
                  <a:lnTo>
                    <a:pt x="222" y="3756"/>
                  </a:lnTo>
                  <a:lnTo>
                    <a:pt x="261" y="3713"/>
                  </a:lnTo>
                  <a:lnTo>
                    <a:pt x="303" y="3672"/>
                  </a:lnTo>
                  <a:lnTo>
                    <a:pt x="348" y="3634"/>
                  </a:lnTo>
                  <a:lnTo>
                    <a:pt x="392" y="3599"/>
                  </a:lnTo>
                  <a:lnTo>
                    <a:pt x="438" y="3565"/>
                  </a:lnTo>
                  <a:lnTo>
                    <a:pt x="482" y="3531"/>
                  </a:lnTo>
                  <a:lnTo>
                    <a:pt x="523" y="3499"/>
                  </a:lnTo>
                  <a:lnTo>
                    <a:pt x="561" y="3466"/>
                  </a:lnTo>
                  <a:lnTo>
                    <a:pt x="594" y="3434"/>
                  </a:lnTo>
                  <a:lnTo>
                    <a:pt x="620" y="3400"/>
                  </a:lnTo>
                  <a:lnTo>
                    <a:pt x="638" y="3367"/>
                  </a:lnTo>
                  <a:lnTo>
                    <a:pt x="647" y="3336"/>
                  </a:lnTo>
                  <a:lnTo>
                    <a:pt x="652" y="3302"/>
                  </a:lnTo>
                  <a:lnTo>
                    <a:pt x="654" y="3265"/>
                  </a:lnTo>
                  <a:lnTo>
                    <a:pt x="651" y="3224"/>
                  </a:lnTo>
                  <a:lnTo>
                    <a:pt x="647" y="3181"/>
                  </a:lnTo>
                  <a:lnTo>
                    <a:pt x="642" y="3137"/>
                  </a:lnTo>
                  <a:lnTo>
                    <a:pt x="637" y="3091"/>
                  </a:lnTo>
                  <a:lnTo>
                    <a:pt x="626" y="3021"/>
                  </a:lnTo>
                  <a:lnTo>
                    <a:pt x="620" y="2952"/>
                  </a:lnTo>
                  <a:lnTo>
                    <a:pt x="616" y="2881"/>
                  </a:lnTo>
                  <a:lnTo>
                    <a:pt x="618" y="2809"/>
                  </a:lnTo>
                  <a:lnTo>
                    <a:pt x="628" y="2737"/>
                  </a:lnTo>
                  <a:lnTo>
                    <a:pt x="642" y="2681"/>
                  </a:lnTo>
                  <a:lnTo>
                    <a:pt x="661" y="2626"/>
                  </a:lnTo>
                  <a:lnTo>
                    <a:pt x="685" y="2574"/>
                  </a:lnTo>
                  <a:lnTo>
                    <a:pt x="711" y="2521"/>
                  </a:lnTo>
                  <a:lnTo>
                    <a:pt x="739" y="2472"/>
                  </a:lnTo>
                  <a:lnTo>
                    <a:pt x="767" y="2423"/>
                  </a:lnTo>
                  <a:lnTo>
                    <a:pt x="791" y="2381"/>
                  </a:lnTo>
                  <a:lnTo>
                    <a:pt x="813" y="2342"/>
                  </a:lnTo>
                  <a:lnTo>
                    <a:pt x="834" y="2303"/>
                  </a:lnTo>
                  <a:lnTo>
                    <a:pt x="851" y="2265"/>
                  </a:lnTo>
                  <a:lnTo>
                    <a:pt x="864" y="2228"/>
                  </a:lnTo>
                  <a:lnTo>
                    <a:pt x="873" y="2194"/>
                  </a:lnTo>
                  <a:lnTo>
                    <a:pt x="876" y="2160"/>
                  </a:lnTo>
                  <a:lnTo>
                    <a:pt x="873" y="2126"/>
                  </a:lnTo>
                  <a:lnTo>
                    <a:pt x="864" y="2092"/>
                  </a:lnTo>
                  <a:lnTo>
                    <a:pt x="851" y="2055"/>
                  </a:lnTo>
                  <a:lnTo>
                    <a:pt x="834" y="2017"/>
                  </a:lnTo>
                  <a:lnTo>
                    <a:pt x="813" y="1978"/>
                  </a:lnTo>
                  <a:lnTo>
                    <a:pt x="791" y="1939"/>
                  </a:lnTo>
                  <a:lnTo>
                    <a:pt x="767" y="1897"/>
                  </a:lnTo>
                  <a:lnTo>
                    <a:pt x="739" y="1848"/>
                  </a:lnTo>
                  <a:lnTo>
                    <a:pt x="711" y="1799"/>
                  </a:lnTo>
                  <a:lnTo>
                    <a:pt x="685" y="1746"/>
                  </a:lnTo>
                  <a:lnTo>
                    <a:pt x="661" y="1694"/>
                  </a:lnTo>
                  <a:lnTo>
                    <a:pt x="642" y="1639"/>
                  </a:lnTo>
                  <a:lnTo>
                    <a:pt x="628" y="1583"/>
                  </a:lnTo>
                  <a:lnTo>
                    <a:pt x="618" y="1511"/>
                  </a:lnTo>
                  <a:lnTo>
                    <a:pt x="616" y="1439"/>
                  </a:lnTo>
                  <a:lnTo>
                    <a:pt x="620" y="1368"/>
                  </a:lnTo>
                  <a:lnTo>
                    <a:pt x="626" y="1299"/>
                  </a:lnTo>
                  <a:lnTo>
                    <a:pt x="637" y="1229"/>
                  </a:lnTo>
                  <a:lnTo>
                    <a:pt x="642" y="1183"/>
                  </a:lnTo>
                  <a:lnTo>
                    <a:pt x="647" y="1139"/>
                  </a:lnTo>
                  <a:lnTo>
                    <a:pt x="651" y="1096"/>
                  </a:lnTo>
                  <a:lnTo>
                    <a:pt x="654" y="1055"/>
                  </a:lnTo>
                  <a:lnTo>
                    <a:pt x="652" y="1018"/>
                  </a:lnTo>
                  <a:lnTo>
                    <a:pt x="647" y="984"/>
                  </a:lnTo>
                  <a:lnTo>
                    <a:pt x="638" y="953"/>
                  </a:lnTo>
                  <a:lnTo>
                    <a:pt x="620" y="920"/>
                  </a:lnTo>
                  <a:lnTo>
                    <a:pt x="594" y="886"/>
                  </a:lnTo>
                  <a:lnTo>
                    <a:pt x="561" y="854"/>
                  </a:lnTo>
                  <a:lnTo>
                    <a:pt x="523" y="822"/>
                  </a:lnTo>
                  <a:lnTo>
                    <a:pt x="482" y="789"/>
                  </a:lnTo>
                  <a:lnTo>
                    <a:pt x="438" y="755"/>
                  </a:lnTo>
                  <a:lnTo>
                    <a:pt x="392" y="721"/>
                  </a:lnTo>
                  <a:lnTo>
                    <a:pt x="348" y="686"/>
                  </a:lnTo>
                  <a:lnTo>
                    <a:pt x="303" y="648"/>
                  </a:lnTo>
                  <a:lnTo>
                    <a:pt x="261" y="607"/>
                  </a:lnTo>
                  <a:lnTo>
                    <a:pt x="222" y="564"/>
                  </a:lnTo>
                  <a:lnTo>
                    <a:pt x="186" y="516"/>
                  </a:lnTo>
                  <a:lnTo>
                    <a:pt x="156" y="465"/>
                  </a:lnTo>
                  <a:lnTo>
                    <a:pt x="129" y="411"/>
                  </a:lnTo>
                  <a:lnTo>
                    <a:pt x="109" y="356"/>
                  </a:lnTo>
                  <a:lnTo>
                    <a:pt x="90" y="301"/>
                  </a:lnTo>
                  <a:lnTo>
                    <a:pt x="75" y="245"/>
                  </a:lnTo>
                  <a:lnTo>
                    <a:pt x="60" y="189"/>
                  </a:lnTo>
                  <a:lnTo>
                    <a:pt x="46" y="137"/>
                  </a:lnTo>
                  <a:lnTo>
                    <a:pt x="33" y="88"/>
                  </a:lnTo>
                  <a:lnTo>
                    <a:pt x="17" y="42"/>
                  </a:lnTo>
                  <a:lnTo>
                    <a:pt x="0" y="0"/>
                  </a:lnTo>
                  <a:lnTo>
                    <a:pt x="0" y="0"/>
                  </a:lnTo>
                  <a:close/>
                </a:path>
              </a:pathLst>
            </a:custGeom>
            <a:solidFill>
              <a:schemeClr val="accent1"/>
            </a:solidFill>
            <a:ln>
              <a:noFill/>
            </a:ln>
          </p:spPr>
        </p:sp>
      </p:gr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40"/>
        <p:cNvGrpSpPr/>
        <p:nvPr/>
      </p:nvGrpSpPr>
      <p:grpSpPr>
        <a:xfrm>
          <a:off x="0" y="0"/>
          <a:ext cx="0" cy="0"/>
          <a:chOff x="0" y="0"/>
          <a:chExt cx="0" cy="0"/>
        </a:xfrm>
      </p:grpSpPr>
      <p:sp>
        <p:nvSpPr>
          <p:cNvPr id="41" name="Google Shape;41;p16"/>
          <p:cNvSpPr txBox="1">
            <a:spLocks noGrp="1"/>
          </p:cNvSpPr>
          <p:nvPr>
            <p:ph type="title"/>
          </p:nvPr>
        </p:nvSpPr>
        <p:spPr>
          <a:xfrm>
            <a:off x="1251678" y="382385"/>
            <a:ext cx="10178322" cy="1492132"/>
          </a:xfrm>
          <a:prstGeom prst="rect">
            <a:avLst/>
          </a:prstGeom>
          <a:noFill/>
          <a:ln>
            <a:noFill/>
          </a:ln>
        </p:spPr>
        <p:txBody>
          <a:bodyPr spcFirstLastPara="1" wrap="square" lIns="91425" tIns="45700" rIns="91425" bIns="45700" anchor="t" anchorCtr="0">
            <a:normAutofit/>
          </a:bodyPr>
          <a:lstStyle>
            <a:lvl1pPr lvl="0" algn="l">
              <a:lnSpc>
                <a:spcPct val="9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2" name="Google Shape;42;p16"/>
          <p:cNvSpPr txBox="1">
            <a:spLocks noGrp="1"/>
          </p:cNvSpPr>
          <p:nvPr>
            <p:ph type="body" idx="1"/>
          </p:nvPr>
        </p:nvSpPr>
        <p:spPr>
          <a:xfrm>
            <a:off x="1257300" y="2286000"/>
            <a:ext cx="4800600" cy="3619500"/>
          </a:xfrm>
          <a:prstGeom prst="rect">
            <a:avLst/>
          </a:prstGeom>
          <a:noFill/>
          <a:ln>
            <a:noFill/>
          </a:ln>
        </p:spPr>
        <p:txBody>
          <a:bodyPr spcFirstLastPara="1" wrap="square" lIns="91425" tIns="45700" rIns="91425" bIns="45700" anchor="t" anchorCtr="0">
            <a:normAutofit/>
          </a:bodyPr>
          <a:lstStyle>
            <a:lvl1pPr marL="457200" lvl="0" indent="-342900" algn="l">
              <a:lnSpc>
                <a:spcPct val="110000"/>
              </a:lnSpc>
              <a:spcBef>
                <a:spcPts val="700"/>
              </a:spcBef>
              <a:spcAft>
                <a:spcPts val="0"/>
              </a:spcAft>
              <a:buSzPts val="1800"/>
              <a:buChar char="•"/>
              <a:defRPr/>
            </a:lvl1pPr>
            <a:lvl2pPr marL="914400" lvl="1" indent="-342900" algn="l">
              <a:lnSpc>
                <a:spcPct val="110000"/>
              </a:lnSpc>
              <a:spcBef>
                <a:spcPts val="700"/>
              </a:spcBef>
              <a:spcAft>
                <a:spcPts val="0"/>
              </a:spcAft>
              <a:buSzPts val="1800"/>
              <a:buChar char="–"/>
              <a:defRPr/>
            </a:lvl2pPr>
            <a:lvl3pPr marL="1371600" lvl="2" indent="-342900" algn="l">
              <a:lnSpc>
                <a:spcPct val="110000"/>
              </a:lnSpc>
              <a:spcBef>
                <a:spcPts val="700"/>
              </a:spcBef>
              <a:spcAft>
                <a:spcPts val="0"/>
              </a:spcAft>
              <a:buSzPts val="1800"/>
              <a:buChar char="•"/>
              <a:defRPr/>
            </a:lvl3pPr>
            <a:lvl4pPr marL="1828800" lvl="3" indent="-342900" algn="l">
              <a:lnSpc>
                <a:spcPct val="110000"/>
              </a:lnSpc>
              <a:spcBef>
                <a:spcPts val="700"/>
              </a:spcBef>
              <a:spcAft>
                <a:spcPts val="0"/>
              </a:spcAft>
              <a:buSzPts val="1800"/>
              <a:buChar char="–"/>
              <a:defRPr/>
            </a:lvl4pPr>
            <a:lvl5pPr marL="2286000" lvl="4" indent="-342900" algn="l">
              <a:lnSpc>
                <a:spcPct val="110000"/>
              </a:lnSpc>
              <a:spcBef>
                <a:spcPts val="700"/>
              </a:spcBef>
              <a:spcAft>
                <a:spcPts val="0"/>
              </a:spcAft>
              <a:buSzPts val="1800"/>
              <a:buChar char="•"/>
              <a:defRPr/>
            </a:lvl5pPr>
            <a:lvl6pPr marL="2743200" lvl="5" indent="-342900" algn="l">
              <a:lnSpc>
                <a:spcPct val="110000"/>
              </a:lnSpc>
              <a:spcBef>
                <a:spcPts val="700"/>
              </a:spcBef>
              <a:spcAft>
                <a:spcPts val="0"/>
              </a:spcAft>
              <a:buSzPts val="1800"/>
              <a:buChar char="–"/>
              <a:defRPr/>
            </a:lvl6pPr>
            <a:lvl7pPr marL="3200400" lvl="6" indent="-342900" algn="l">
              <a:lnSpc>
                <a:spcPct val="110000"/>
              </a:lnSpc>
              <a:spcBef>
                <a:spcPts val="700"/>
              </a:spcBef>
              <a:spcAft>
                <a:spcPts val="0"/>
              </a:spcAft>
              <a:buSzPts val="1800"/>
              <a:buChar char="•"/>
              <a:defRPr/>
            </a:lvl7pPr>
            <a:lvl8pPr marL="3657600" lvl="7" indent="-342900" algn="l">
              <a:lnSpc>
                <a:spcPct val="110000"/>
              </a:lnSpc>
              <a:spcBef>
                <a:spcPts val="700"/>
              </a:spcBef>
              <a:spcAft>
                <a:spcPts val="0"/>
              </a:spcAft>
              <a:buSzPts val="1800"/>
              <a:buChar char="–"/>
              <a:defRPr/>
            </a:lvl8pPr>
            <a:lvl9pPr marL="4114800" lvl="8" indent="-342900" algn="l">
              <a:lnSpc>
                <a:spcPct val="110000"/>
              </a:lnSpc>
              <a:spcBef>
                <a:spcPts val="700"/>
              </a:spcBef>
              <a:spcAft>
                <a:spcPts val="0"/>
              </a:spcAft>
              <a:buSzPts val="1800"/>
              <a:buChar char="•"/>
              <a:defRPr/>
            </a:lvl9pPr>
          </a:lstStyle>
          <a:p>
            <a:endParaRPr/>
          </a:p>
        </p:txBody>
      </p:sp>
      <p:sp>
        <p:nvSpPr>
          <p:cNvPr id="43" name="Google Shape;43;p16"/>
          <p:cNvSpPr txBox="1">
            <a:spLocks noGrp="1"/>
          </p:cNvSpPr>
          <p:nvPr>
            <p:ph type="body" idx="2"/>
          </p:nvPr>
        </p:nvSpPr>
        <p:spPr>
          <a:xfrm>
            <a:off x="6647796" y="2286000"/>
            <a:ext cx="4800600" cy="3619500"/>
          </a:xfrm>
          <a:prstGeom prst="rect">
            <a:avLst/>
          </a:prstGeom>
          <a:noFill/>
          <a:ln>
            <a:noFill/>
          </a:ln>
        </p:spPr>
        <p:txBody>
          <a:bodyPr spcFirstLastPara="1" wrap="square" lIns="91425" tIns="45700" rIns="91425" bIns="45700" anchor="t" anchorCtr="0">
            <a:normAutofit/>
          </a:bodyPr>
          <a:lstStyle>
            <a:lvl1pPr marL="457200" lvl="0" indent="-342900" algn="l">
              <a:lnSpc>
                <a:spcPct val="110000"/>
              </a:lnSpc>
              <a:spcBef>
                <a:spcPts val="700"/>
              </a:spcBef>
              <a:spcAft>
                <a:spcPts val="0"/>
              </a:spcAft>
              <a:buSzPts val="1800"/>
              <a:buChar char="•"/>
              <a:defRPr/>
            </a:lvl1pPr>
            <a:lvl2pPr marL="914400" lvl="1" indent="-342900" algn="l">
              <a:lnSpc>
                <a:spcPct val="110000"/>
              </a:lnSpc>
              <a:spcBef>
                <a:spcPts val="700"/>
              </a:spcBef>
              <a:spcAft>
                <a:spcPts val="0"/>
              </a:spcAft>
              <a:buSzPts val="1800"/>
              <a:buChar char="–"/>
              <a:defRPr/>
            </a:lvl2pPr>
            <a:lvl3pPr marL="1371600" lvl="2" indent="-342900" algn="l">
              <a:lnSpc>
                <a:spcPct val="110000"/>
              </a:lnSpc>
              <a:spcBef>
                <a:spcPts val="700"/>
              </a:spcBef>
              <a:spcAft>
                <a:spcPts val="0"/>
              </a:spcAft>
              <a:buSzPts val="1800"/>
              <a:buChar char="•"/>
              <a:defRPr/>
            </a:lvl3pPr>
            <a:lvl4pPr marL="1828800" lvl="3" indent="-342900" algn="l">
              <a:lnSpc>
                <a:spcPct val="110000"/>
              </a:lnSpc>
              <a:spcBef>
                <a:spcPts val="700"/>
              </a:spcBef>
              <a:spcAft>
                <a:spcPts val="0"/>
              </a:spcAft>
              <a:buSzPts val="1800"/>
              <a:buChar char="–"/>
              <a:defRPr/>
            </a:lvl4pPr>
            <a:lvl5pPr marL="2286000" lvl="4" indent="-342900" algn="l">
              <a:lnSpc>
                <a:spcPct val="110000"/>
              </a:lnSpc>
              <a:spcBef>
                <a:spcPts val="700"/>
              </a:spcBef>
              <a:spcAft>
                <a:spcPts val="0"/>
              </a:spcAft>
              <a:buSzPts val="1800"/>
              <a:buChar char="•"/>
              <a:defRPr/>
            </a:lvl5pPr>
            <a:lvl6pPr marL="2743200" lvl="5" indent="-342900" algn="l">
              <a:lnSpc>
                <a:spcPct val="110000"/>
              </a:lnSpc>
              <a:spcBef>
                <a:spcPts val="700"/>
              </a:spcBef>
              <a:spcAft>
                <a:spcPts val="0"/>
              </a:spcAft>
              <a:buSzPts val="1800"/>
              <a:buChar char="–"/>
              <a:defRPr/>
            </a:lvl6pPr>
            <a:lvl7pPr marL="3200400" lvl="6" indent="-342900" algn="l">
              <a:lnSpc>
                <a:spcPct val="110000"/>
              </a:lnSpc>
              <a:spcBef>
                <a:spcPts val="700"/>
              </a:spcBef>
              <a:spcAft>
                <a:spcPts val="0"/>
              </a:spcAft>
              <a:buSzPts val="1800"/>
              <a:buChar char="•"/>
              <a:defRPr/>
            </a:lvl7pPr>
            <a:lvl8pPr marL="3657600" lvl="7" indent="-342900" algn="l">
              <a:lnSpc>
                <a:spcPct val="110000"/>
              </a:lnSpc>
              <a:spcBef>
                <a:spcPts val="700"/>
              </a:spcBef>
              <a:spcAft>
                <a:spcPts val="0"/>
              </a:spcAft>
              <a:buSzPts val="1800"/>
              <a:buChar char="–"/>
              <a:defRPr/>
            </a:lvl8pPr>
            <a:lvl9pPr marL="4114800" lvl="8" indent="-342900" algn="l">
              <a:lnSpc>
                <a:spcPct val="110000"/>
              </a:lnSpc>
              <a:spcBef>
                <a:spcPts val="700"/>
              </a:spcBef>
              <a:spcAft>
                <a:spcPts val="0"/>
              </a:spcAft>
              <a:buSzPts val="1800"/>
              <a:buChar char="•"/>
              <a:defRPr/>
            </a:lvl9pPr>
          </a:lstStyle>
          <a:p>
            <a:endParaRPr/>
          </a:p>
        </p:txBody>
      </p:sp>
      <p:sp>
        <p:nvSpPr>
          <p:cNvPr id="44" name="Google Shape;44;p16"/>
          <p:cNvSpPr txBox="1">
            <a:spLocks noGrp="1"/>
          </p:cNvSpPr>
          <p:nvPr>
            <p:ph type="dt" idx="10"/>
          </p:nvPr>
        </p:nvSpPr>
        <p:spPr>
          <a:xfrm>
            <a:off x="1251678" y="6375679"/>
            <a:ext cx="2329722" cy="348462"/>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5" name="Google Shape;45;p16"/>
          <p:cNvSpPr txBox="1">
            <a:spLocks noGrp="1"/>
          </p:cNvSpPr>
          <p:nvPr>
            <p:ph type="ftr" idx="11"/>
          </p:nvPr>
        </p:nvSpPr>
        <p:spPr>
          <a:xfrm>
            <a:off x="4038600" y="6375679"/>
            <a:ext cx="4114800" cy="345796"/>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6" name="Google Shape;46;p16"/>
          <p:cNvSpPr txBox="1">
            <a:spLocks noGrp="1"/>
          </p:cNvSpPr>
          <p:nvPr>
            <p:ph type="sldNum" idx="12"/>
          </p:nvPr>
        </p:nvSpPr>
        <p:spPr>
          <a:xfrm>
            <a:off x="8610601" y="6375679"/>
            <a:ext cx="2819399" cy="345796"/>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47"/>
        <p:cNvGrpSpPr/>
        <p:nvPr/>
      </p:nvGrpSpPr>
      <p:grpSpPr>
        <a:xfrm>
          <a:off x="0" y="0"/>
          <a:ext cx="0" cy="0"/>
          <a:chOff x="0" y="0"/>
          <a:chExt cx="0" cy="0"/>
        </a:xfrm>
      </p:grpSpPr>
      <p:sp>
        <p:nvSpPr>
          <p:cNvPr id="48" name="Google Shape;48;p17"/>
          <p:cNvSpPr txBox="1">
            <a:spLocks noGrp="1"/>
          </p:cNvSpPr>
          <p:nvPr>
            <p:ph type="title"/>
          </p:nvPr>
        </p:nvSpPr>
        <p:spPr>
          <a:xfrm>
            <a:off x="1252728" y="381000"/>
            <a:ext cx="10172700" cy="1493517"/>
          </a:xfrm>
          <a:prstGeom prst="rect">
            <a:avLst/>
          </a:prstGeom>
          <a:noFill/>
          <a:ln>
            <a:noFill/>
          </a:ln>
        </p:spPr>
        <p:txBody>
          <a:bodyPr spcFirstLastPara="1" wrap="square" lIns="91425" tIns="45700" rIns="91425" bIns="45700" anchor="t" anchorCtr="0">
            <a:normAutofit/>
          </a:bodyPr>
          <a:lstStyle>
            <a:lvl1pPr lvl="0" algn="l">
              <a:lnSpc>
                <a:spcPct val="9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9" name="Google Shape;49;p17"/>
          <p:cNvSpPr txBox="1">
            <a:spLocks noGrp="1"/>
          </p:cNvSpPr>
          <p:nvPr>
            <p:ph type="body" idx="1"/>
          </p:nvPr>
        </p:nvSpPr>
        <p:spPr>
          <a:xfrm>
            <a:off x="1251678" y="2199633"/>
            <a:ext cx="4800600" cy="632529"/>
          </a:xfrm>
          <a:prstGeom prst="rect">
            <a:avLst/>
          </a:prstGeom>
          <a:noFill/>
          <a:ln>
            <a:noFill/>
          </a:ln>
        </p:spPr>
        <p:txBody>
          <a:bodyPr spcFirstLastPara="1" wrap="square" lIns="91425" tIns="45700" rIns="91425" bIns="45700" anchor="b" anchorCtr="0">
            <a:noAutofit/>
          </a:bodyPr>
          <a:lstStyle>
            <a:lvl1pPr marL="457200" lvl="0" indent="-228600" algn="l">
              <a:lnSpc>
                <a:spcPct val="100000"/>
              </a:lnSpc>
              <a:spcBef>
                <a:spcPts val="700"/>
              </a:spcBef>
              <a:spcAft>
                <a:spcPts val="0"/>
              </a:spcAft>
              <a:buSzPts val="1900"/>
              <a:buNone/>
              <a:defRPr sz="1900" b="1" cap="none">
                <a:solidFill>
                  <a:schemeClr val="dk2"/>
                </a:solidFill>
              </a:defRPr>
            </a:lvl1pPr>
            <a:lvl2pPr marL="914400" lvl="1" indent="-228600" algn="l">
              <a:lnSpc>
                <a:spcPct val="110000"/>
              </a:lnSpc>
              <a:spcBef>
                <a:spcPts val="700"/>
              </a:spcBef>
              <a:spcAft>
                <a:spcPts val="0"/>
              </a:spcAft>
              <a:buSzPts val="1900"/>
              <a:buNone/>
              <a:defRPr sz="1900" b="1"/>
            </a:lvl2pPr>
            <a:lvl3pPr marL="1371600" lvl="2" indent="-228600" algn="l">
              <a:lnSpc>
                <a:spcPct val="110000"/>
              </a:lnSpc>
              <a:spcBef>
                <a:spcPts val="700"/>
              </a:spcBef>
              <a:spcAft>
                <a:spcPts val="0"/>
              </a:spcAft>
              <a:buSzPts val="1800"/>
              <a:buNone/>
              <a:defRPr sz="1800" b="1"/>
            </a:lvl3pPr>
            <a:lvl4pPr marL="1828800" lvl="3" indent="-228600" algn="l">
              <a:lnSpc>
                <a:spcPct val="110000"/>
              </a:lnSpc>
              <a:spcBef>
                <a:spcPts val="700"/>
              </a:spcBef>
              <a:spcAft>
                <a:spcPts val="0"/>
              </a:spcAft>
              <a:buSzPts val="1600"/>
              <a:buNone/>
              <a:defRPr sz="1600" b="1"/>
            </a:lvl4pPr>
            <a:lvl5pPr marL="2286000" lvl="4" indent="-228600" algn="l">
              <a:lnSpc>
                <a:spcPct val="110000"/>
              </a:lnSpc>
              <a:spcBef>
                <a:spcPts val="700"/>
              </a:spcBef>
              <a:spcAft>
                <a:spcPts val="0"/>
              </a:spcAft>
              <a:buSzPts val="1600"/>
              <a:buNone/>
              <a:defRPr sz="1600" b="1"/>
            </a:lvl5pPr>
            <a:lvl6pPr marL="2743200" lvl="5" indent="-228600" algn="l">
              <a:lnSpc>
                <a:spcPct val="110000"/>
              </a:lnSpc>
              <a:spcBef>
                <a:spcPts val="700"/>
              </a:spcBef>
              <a:spcAft>
                <a:spcPts val="0"/>
              </a:spcAft>
              <a:buSzPts val="1600"/>
              <a:buNone/>
              <a:defRPr sz="1600" b="1"/>
            </a:lvl6pPr>
            <a:lvl7pPr marL="3200400" lvl="6" indent="-228600" algn="l">
              <a:lnSpc>
                <a:spcPct val="110000"/>
              </a:lnSpc>
              <a:spcBef>
                <a:spcPts val="700"/>
              </a:spcBef>
              <a:spcAft>
                <a:spcPts val="0"/>
              </a:spcAft>
              <a:buSzPts val="1600"/>
              <a:buNone/>
              <a:defRPr sz="1600" b="1"/>
            </a:lvl7pPr>
            <a:lvl8pPr marL="3657600" lvl="7" indent="-228600" algn="l">
              <a:lnSpc>
                <a:spcPct val="110000"/>
              </a:lnSpc>
              <a:spcBef>
                <a:spcPts val="700"/>
              </a:spcBef>
              <a:spcAft>
                <a:spcPts val="0"/>
              </a:spcAft>
              <a:buSzPts val="1600"/>
              <a:buNone/>
              <a:defRPr sz="1600" b="1"/>
            </a:lvl8pPr>
            <a:lvl9pPr marL="4114800" lvl="8" indent="-228600" algn="l">
              <a:lnSpc>
                <a:spcPct val="110000"/>
              </a:lnSpc>
              <a:spcBef>
                <a:spcPts val="700"/>
              </a:spcBef>
              <a:spcAft>
                <a:spcPts val="0"/>
              </a:spcAft>
              <a:buSzPts val="1600"/>
              <a:buNone/>
              <a:defRPr sz="1600" b="1"/>
            </a:lvl9pPr>
          </a:lstStyle>
          <a:p>
            <a:endParaRPr/>
          </a:p>
        </p:txBody>
      </p:sp>
      <p:sp>
        <p:nvSpPr>
          <p:cNvPr id="50" name="Google Shape;50;p17"/>
          <p:cNvSpPr txBox="1">
            <a:spLocks noGrp="1"/>
          </p:cNvSpPr>
          <p:nvPr>
            <p:ph type="body" idx="2"/>
          </p:nvPr>
        </p:nvSpPr>
        <p:spPr>
          <a:xfrm>
            <a:off x="1257300" y="2909102"/>
            <a:ext cx="4800600" cy="2996398"/>
          </a:xfrm>
          <a:prstGeom prst="rect">
            <a:avLst/>
          </a:prstGeom>
          <a:noFill/>
          <a:ln>
            <a:noFill/>
          </a:ln>
        </p:spPr>
        <p:txBody>
          <a:bodyPr spcFirstLastPara="1" wrap="square" lIns="91425" tIns="45700" rIns="91425" bIns="45700" anchor="t" anchorCtr="0">
            <a:normAutofit/>
          </a:bodyPr>
          <a:lstStyle>
            <a:lvl1pPr marL="457200" lvl="0" indent="-342900" algn="l">
              <a:lnSpc>
                <a:spcPct val="110000"/>
              </a:lnSpc>
              <a:spcBef>
                <a:spcPts val="700"/>
              </a:spcBef>
              <a:spcAft>
                <a:spcPts val="0"/>
              </a:spcAft>
              <a:buSzPts val="1800"/>
              <a:buChar char="•"/>
              <a:defRPr/>
            </a:lvl1pPr>
            <a:lvl2pPr marL="914400" lvl="1" indent="-342900" algn="l">
              <a:lnSpc>
                <a:spcPct val="110000"/>
              </a:lnSpc>
              <a:spcBef>
                <a:spcPts val="700"/>
              </a:spcBef>
              <a:spcAft>
                <a:spcPts val="0"/>
              </a:spcAft>
              <a:buSzPts val="1800"/>
              <a:buChar char="–"/>
              <a:defRPr/>
            </a:lvl2pPr>
            <a:lvl3pPr marL="1371600" lvl="2" indent="-342900" algn="l">
              <a:lnSpc>
                <a:spcPct val="110000"/>
              </a:lnSpc>
              <a:spcBef>
                <a:spcPts val="700"/>
              </a:spcBef>
              <a:spcAft>
                <a:spcPts val="0"/>
              </a:spcAft>
              <a:buSzPts val="1800"/>
              <a:buChar char="•"/>
              <a:defRPr/>
            </a:lvl3pPr>
            <a:lvl4pPr marL="1828800" lvl="3" indent="-342900" algn="l">
              <a:lnSpc>
                <a:spcPct val="110000"/>
              </a:lnSpc>
              <a:spcBef>
                <a:spcPts val="700"/>
              </a:spcBef>
              <a:spcAft>
                <a:spcPts val="0"/>
              </a:spcAft>
              <a:buSzPts val="1800"/>
              <a:buChar char="–"/>
              <a:defRPr/>
            </a:lvl4pPr>
            <a:lvl5pPr marL="2286000" lvl="4" indent="-342900" algn="l">
              <a:lnSpc>
                <a:spcPct val="110000"/>
              </a:lnSpc>
              <a:spcBef>
                <a:spcPts val="700"/>
              </a:spcBef>
              <a:spcAft>
                <a:spcPts val="0"/>
              </a:spcAft>
              <a:buSzPts val="1800"/>
              <a:buChar char="•"/>
              <a:defRPr/>
            </a:lvl5pPr>
            <a:lvl6pPr marL="2743200" lvl="5" indent="-342900" algn="l">
              <a:lnSpc>
                <a:spcPct val="110000"/>
              </a:lnSpc>
              <a:spcBef>
                <a:spcPts val="700"/>
              </a:spcBef>
              <a:spcAft>
                <a:spcPts val="0"/>
              </a:spcAft>
              <a:buSzPts val="1800"/>
              <a:buChar char="–"/>
              <a:defRPr/>
            </a:lvl6pPr>
            <a:lvl7pPr marL="3200400" lvl="6" indent="-342900" algn="l">
              <a:lnSpc>
                <a:spcPct val="110000"/>
              </a:lnSpc>
              <a:spcBef>
                <a:spcPts val="700"/>
              </a:spcBef>
              <a:spcAft>
                <a:spcPts val="0"/>
              </a:spcAft>
              <a:buSzPts val="1800"/>
              <a:buChar char="•"/>
              <a:defRPr/>
            </a:lvl7pPr>
            <a:lvl8pPr marL="3657600" lvl="7" indent="-342900" algn="l">
              <a:lnSpc>
                <a:spcPct val="110000"/>
              </a:lnSpc>
              <a:spcBef>
                <a:spcPts val="700"/>
              </a:spcBef>
              <a:spcAft>
                <a:spcPts val="0"/>
              </a:spcAft>
              <a:buSzPts val="1800"/>
              <a:buChar char="–"/>
              <a:defRPr/>
            </a:lvl8pPr>
            <a:lvl9pPr marL="4114800" lvl="8" indent="-342900" algn="l">
              <a:lnSpc>
                <a:spcPct val="110000"/>
              </a:lnSpc>
              <a:spcBef>
                <a:spcPts val="700"/>
              </a:spcBef>
              <a:spcAft>
                <a:spcPts val="0"/>
              </a:spcAft>
              <a:buSzPts val="1800"/>
              <a:buChar char="•"/>
              <a:defRPr/>
            </a:lvl9pPr>
          </a:lstStyle>
          <a:p>
            <a:endParaRPr/>
          </a:p>
        </p:txBody>
      </p:sp>
      <p:sp>
        <p:nvSpPr>
          <p:cNvPr id="51" name="Google Shape;51;p17"/>
          <p:cNvSpPr txBox="1">
            <a:spLocks noGrp="1"/>
          </p:cNvSpPr>
          <p:nvPr>
            <p:ph type="body" idx="3"/>
          </p:nvPr>
        </p:nvSpPr>
        <p:spPr>
          <a:xfrm>
            <a:off x="6633864" y="2199633"/>
            <a:ext cx="4800600" cy="632529"/>
          </a:xfrm>
          <a:prstGeom prst="rect">
            <a:avLst/>
          </a:prstGeom>
          <a:noFill/>
          <a:ln>
            <a:noFill/>
          </a:ln>
        </p:spPr>
        <p:txBody>
          <a:bodyPr spcFirstLastPara="1" wrap="square" lIns="91425" tIns="45700" rIns="91425" bIns="45700" anchor="b" anchorCtr="0">
            <a:noAutofit/>
          </a:bodyPr>
          <a:lstStyle>
            <a:lvl1pPr marL="457200" lvl="0" indent="-228600" algn="l">
              <a:lnSpc>
                <a:spcPct val="100000"/>
              </a:lnSpc>
              <a:spcBef>
                <a:spcPts val="700"/>
              </a:spcBef>
              <a:spcAft>
                <a:spcPts val="0"/>
              </a:spcAft>
              <a:buSzPts val="1900"/>
              <a:buNone/>
              <a:defRPr sz="1900" b="1" cap="none">
                <a:solidFill>
                  <a:schemeClr val="dk2"/>
                </a:solidFill>
              </a:defRPr>
            </a:lvl1pPr>
            <a:lvl2pPr marL="914400" lvl="1" indent="-228600" algn="l">
              <a:lnSpc>
                <a:spcPct val="110000"/>
              </a:lnSpc>
              <a:spcBef>
                <a:spcPts val="700"/>
              </a:spcBef>
              <a:spcAft>
                <a:spcPts val="0"/>
              </a:spcAft>
              <a:buSzPts val="1900"/>
              <a:buNone/>
              <a:defRPr sz="1900" b="1"/>
            </a:lvl2pPr>
            <a:lvl3pPr marL="1371600" lvl="2" indent="-228600" algn="l">
              <a:lnSpc>
                <a:spcPct val="110000"/>
              </a:lnSpc>
              <a:spcBef>
                <a:spcPts val="700"/>
              </a:spcBef>
              <a:spcAft>
                <a:spcPts val="0"/>
              </a:spcAft>
              <a:buSzPts val="1800"/>
              <a:buNone/>
              <a:defRPr sz="1800" b="1"/>
            </a:lvl3pPr>
            <a:lvl4pPr marL="1828800" lvl="3" indent="-228600" algn="l">
              <a:lnSpc>
                <a:spcPct val="110000"/>
              </a:lnSpc>
              <a:spcBef>
                <a:spcPts val="700"/>
              </a:spcBef>
              <a:spcAft>
                <a:spcPts val="0"/>
              </a:spcAft>
              <a:buSzPts val="1600"/>
              <a:buNone/>
              <a:defRPr sz="1600" b="1"/>
            </a:lvl4pPr>
            <a:lvl5pPr marL="2286000" lvl="4" indent="-228600" algn="l">
              <a:lnSpc>
                <a:spcPct val="110000"/>
              </a:lnSpc>
              <a:spcBef>
                <a:spcPts val="700"/>
              </a:spcBef>
              <a:spcAft>
                <a:spcPts val="0"/>
              </a:spcAft>
              <a:buSzPts val="1600"/>
              <a:buNone/>
              <a:defRPr sz="1600" b="1"/>
            </a:lvl5pPr>
            <a:lvl6pPr marL="2743200" lvl="5" indent="-228600" algn="l">
              <a:lnSpc>
                <a:spcPct val="110000"/>
              </a:lnSpc>
              <a:spcBef>
                <a:spcPts val="700"/>
              </a:spcBef>
              <a:spcAft>
                <a:spcPts val="0"/>
              </a:spcAft>
              <a:buSzPts val="1600"/>
              <a:buNone/>
              <a:defRPr sz="1600" b="1"/>
            </a:lvl6pPr>
            <a:lvl7pPr marL="3200400" lvl="6" indent="-228600" algn="l">
              <a:lnSpc>
                <a:spcPct val="110000"/>
              </a:lnSpc>
              <a:spcBef>
                <a:spcPts val="700"/>
              </a:spcBef>
              <a:spcAft>
                <a:spcPts val="0"/>
              </a:spcAft>
              <a:buSzPts val="1600"/>
              <a:buNone/>
              <a:defRPr sz="1600" b="1"/>
            </a:lvl7pPr>
            <a:lvl8pPr marL="3657600" lvl="7" indent="-228600" algn="l">
              <a:lnSpc>
                <a:spcPct val="110000"/>
              </a:lnSpc>
              <a:spcBef>
                <a:spcPts val="700"/>
              </a:spcBef>
              <a:spcAft>
                <a:spcPts val="0"/>
              </a:spcAft>
              <a:buSzPts val="1600"/>
              <a:buNone/>
              <a:defRPr sz="1600" b="1"/>
            </a:lvl8pPr>
            <a:lvl9pPr marL="4114800" lvl="8" indent="-228600" algn="l">
              <a:lnSpc>
                <a:spcPct val="110000"/>
              </a:lnSpc>
              <a:spcBef>
                <a:spcPts val="700"/>
              </a:spcBef>
              <a:spcAft>
                <a:spcPts val="0"/>
              </a:spcAft>
              <a:buSzPts val="1600"/>
              <a:buNone/>
              <a:defRPr sz="1600" b="1"/>
            </a:lvl9pPr>
          </a:lstStyle>
          <a:p>
            <a:endParaRPr/>
          </a:p>
        </p:txBody>
      </p:sp>
      <p:sp>
        <p:nvSpPr>
          <p:cNvPr id="52" name="Google Shape;52;p17"/>
          <p:cNvSpPr txBox="1">
            <a:spLocks noGrp="1"/>
          </p:cNvSpPr>
          <p:nvPr>
            <p:ph type="body" idx="4"/>
          </p:nvPr>
        </p:nvSpPr>
        <p:spPr>
          <a:xfrm>
            <a:off x="6633864" y="2909102"/>
            <a:ext cx="4800600" cy="2996398"/>
          </a:xfrm>
          <a:prstGeom prst="rect">
            <a:avLst/>
          </a:prstGeom>
          <a:noFill/>
          <a:ln>
            <a:noFill/>
          </a:ln>
        </p:spPr>
        <p:txBody>
          <a:bodyPr spcFirstLastPara="1" wrap="square" lIns="91425" tIns="45700" rIns="91425" bIns="45700" anchor="t" anchorCtr="0">
            <a:normAutofit/>
          </a:bodyPr>
          <a:lstStyle>
            <a:lvl1pPr marL="457200" lvl="0" indent="-342900" algn="l">
              <a:lnSpc>
                <a:spcPct val="110000"/>
              </a:lnSpc>
              <a:spcBef>
                <a:spcPts val="700"/>
              </a:spcBef>
              <a:spcAft>
                <a:spcPts val="0"/>
              </a:spcAft>
              <a:buSzPts val="1800"/>
              <a:buChar char="•"/>
              <a:defRPr/>
            </a:lvl1pPr>
            <a:lvl2pPr marL="914400" lvl="1" indent="-342900" algn="l">
              <a:lnSpc>
                <a:spcPct val="110000"/>
              </a:lnSpc>
              <a:spcBef>
                <a:spcPts val="700"/>
              </a:spcBef>
              <a:spcAft>
                <a:spcPts val="0"/>
              </a:spcAft>
              <a:buSzPts val="1800"/>
              <a:buChar char="–"/>
              <a:defRPr/>
            </a:lvl2pPr>
            <a:lvl3pPr marL="1371600" lvl="2" indent="-342900" algn="l">
              <a:lnSpc>
                <a:spcPct val="110000"/>
              </a:lnSpc>
              <a:spcBef>
                <a:spcPts val="700"/>
              </a:spcBef>
              <a:spcAft>
                <a:spcPts val="0"/>
              </a:spcAft>
              <a:buSzPts val="1800"/>
              <a:buChar char="•"/>
              <a:defRPr/>
            </a:lvl3pPr>
            <a:lvl4pPr marL="1828800" lvl="3" indent="-342900" algn="l">
              <a:lnSpc>
                <a:spcPct val="110000"/>
              </a:lnSpc>
              <a:spcBef>
                <a:spcPts val="700"/>
              </a:spcBef>
              <a:spcAft>
                <a:spcPts val="0"/>
              </a:spcAft>
              <a:buSzPts val="1800"/>
              <a:buChar char="–"/>
              <a:defRPr/>
            </a:lvl4pPr>
            <a:lvl5pPr marL="2286000" lvl="4" indent="-342900" algn="l">
              <a:lnSpc>
                <a:spcPct val="110000"/>
              </a:lnSpc>
              <a:spcBef>
                <a:spcPts val="700"/>
              </a:spcBef>
              <a:spcAft>
                <a:spcPts val="0"/>
              </a:spcAft>
              <a:buSzPts val="1800"/>
              <a:buChar char="•"/>
              <a:defRPr/>
            </a:lvl5pPr>
            <a:lvl6pPr marL="2743200" lvl="5" indent="-342900" algn="l">
              <a:lnSpc>
                <a:spcPct val="110000"/>
              </a:lnSpc>
              <a:spcBef>
                <a:spcPts val="700"/>
              </a:spcBef>
              <a:spcAft>
                <a:spcPts val="0"/>
              </a:spcAft>
              <a:buSzPts val="1800"/>
              <a:buChar char="–"/>
              <a:defRPr/>
            </a:lvl6pPr>
            <a:lvl7pPr marL="3200400" lvl="6" indent="-342900" algn="l">
              <a:lnSpc>
                <a:spcPct val="110000"/>
              </a:lnSpc>
              <a:spcBef>
                <a:spcPts val="700"/>
              </a:spcBef>
              <a:spcAft>
                <a:spcPts val="0"/>
              </a:spcAft>
              <a:buSzPts val="1800"/>
              <a:buChar char="•"/>
              <a:defRPr/>
            </a:lvl7pPr>
            <a:lvl8pPr marL="3657600" lvl="7" indent="-342900" algn="l">
              <a:lnSpc>
                <a:spcPct val="110000"/>
              </a:lnSpc>
              <a:spcBef>
                <a:spcPts val="700"/>
              </a:spcBef>
              <a:spcAft>
                <a:spcPts val="0"/>
              </a:spcAft>
              <a:buSzPts val="1800"/>
              <a:buChar char="–"/>
              <a:defRPr/>
            </a:lvl8pPr>
            <a:lvl9pPr marL="4114800" lvl="8" indent="-342900" algn="l">
              <a:lnSpc>
                <a:spcPct val="110000"/>
              </a:lnSpc>
              <a:spcBef>
                <a:spcPts val="700"/>
              </a:spcBef>
              <a:spcAft>
                <a:spcPts val="0"/>
              </a:spcAft>
              <a:buSzPts val="1800"/>
              <a:buChar char="•"/>
              <a:defRPr/>
            </a:lvl9pPr>
          </a:lstStyle>
          <a:p>
            <a:endParaRPr/>
          </a:p>
        </p:txBody>
      </p:sp>
      <p:sp>
        <p:nvSpPr>
          <p:cNvPr id="53" name="Google Shape;53;p17"/>
          <p:cNvSpPr txBox="1">
            <a:spLocks noGrp="1"/>
          </p:cNvSpPr>
          <p:nvPr>
            <p:ph type="dt" idx="10"/>
          </p:nvPr>
        </p:nvSpPr>
        <p:spPr>
          <a:xfrm>
            <a:off x="1251678" y="6375679"/>
            <a:ext cx="2329722" cy="348462"/>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4" name="Google Shape;54;p17"/>
          <p:cNvSpPr txBox="1">
            <a:spLocks noGrp="1"/>
          </p:cNvSpPr>
          <p:nvPr>
            <p:ph type="ftr" idx="11"/>
          </p:nvPr>
        </p:nvSpPr>
        <p:spPr>
          <a:xfrm>
            <a:off x="4038600" y="6375679"/>
            <a:ext cx="4114800" cy="345796"/>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5" name="Google Shape;55;p17"/>
          <p:cNvSpPr txBox="1">
            <a:spLocks noGrp="1"/>
          </p:cNvSpPr>
          <p:nvPr>
            <p:ph type="sldNum" idx="12"/>
          </p:nvPr>
        </p:nvSpPr>
        <p:spPr>
          <a:xfrm>
            <a:off x="8610601" y="6375679"/>
            <a:ext cx="2819399" cy="345796"/>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56"/>
        <p:cNvGrpSpPr/>
        <p:nvPr/>
      </p:nvGrpSpPr>
      <p:grpSpPr>
        <a:xfrm>
          <a:off x="0" y="0"/>
          <a:ext cx="0" cy="0"/>
          <a:chOff x="0" y="0"/>
          <a:chExt cx="0" cy="0"/>
        </a:xfrm>
      </p:grpSpPr>
      <p:sp>
        <p:nvSpPr>
          <p:cNvPr id="57" name="Google Shape;57;p18"/>
          <p:cNvSpPr txBox="1">
            <a:spLocks noGrp="1"/>
          </p:cNvSpPr>
          <p:nvPr>
            <p:ph type="title"/>
          </p:nvPr>
        </p:nvSpPr>
        <p:spPr>
          <a:xfrm>
            <a:off x="1251678" y="382385"/>
            <a:ext cx="10178322" cy="1492132"/>
          </a:xfrm>
          <a:prstGeom prst="rect">
            <a:avLst/>
          </a:prstGeom>
          <a:noFill/>
          <a:ln>
            <a:noFill/>
          </a:ln>
        </p:spPr>
        <p:txBody>
          <a:bodyPr spcFirstLastPara="1" wrap="square" lIns="91425" tIns="45700" rIns="91425" bIns="45700" anchor="t" anchorCtr="0">
            <a:normAutofit/>
          </a:bodyPr>
          <a:lstStyle>
            <a:lvl1pPr lvl="0" algn="l">
              <a:lnSpc>
                <a:spcPct val="9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8" name="Google Shape;58;p18"/>
          <p:cNvSpPr txBox="1">
            <a:spLocks noGrp="1"/>
          </p:cNvSpPr>
          <p:nvPr>
            <p:ph type="dt" idx="10"/>
          </p:nvPr>
        </p:nvSpPr>
        <p:spPr>
          <a:xfrm>
            <a:off x="1251678" y="6375679"/>
            <a:ext cx="2329722" cy="348462"/>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9" name="Google Shape;59;p18"/>
          <p:cNvSpPr txBox="1">
            <a:spLocks noGrp="1"/>
          </p:cNvSpPr>
          <p:nvPr>
            <p:ph type="ftr" idx="11"/>
          </p:nvPr>
        </p:nvSpPr>
        <p:spPr>
          <a:xfrm>
            <a:off x="4038600" y="6375679"/>
            <a:ext cx="4114800" cy="345796"/>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0" name="Google Shape;60;p18"/>
          <p:cNvSpPr txBox="1">
            <a:spLocks noGrp="1"/>
          </p:cNvSpPr>
          <p:nvPr>
            <p:ph type="sldNum" idx="12"/>
          </p:nvPr>
        </p:nvSpPr>
        <p:spPr>
          <a:xfrm>
            <a:off x="8610601" y="6375679"/>
            <a:ext cx="2819399" cy="345796"/>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61"/>
        <p:cNvGrpSpPr/>
        <p:nvPr/>
      </p:nvGrpSpPr>
      <p:grpSpPr>
        <a:xfrm>
          <a:off x="0" y="0"/>
          <a:ext cx="0" cy="0"/>
          <a:chOff x="0" y="0"/>
          <a:chExt cx="0" cy="0"/>
        </a:xfrm>
      </p:grpSpPr>
      <p:sp>
        <p:nvSpPr>
          <p:cNvPr id="62" name="Google Shape;62;p19"/>
          <p:cNvSpPr txBox="1">
            <a:spLocks noGrp="1"/>
          </p:cNvSpPr>
          <p:nvPr>
            <p:ph type="dt" idx="10"/>
          </p:nvPr>
        </p:nvSpPr>
        <p:spPr>
          <a:xfrm>
            <a:off x="1251678" y="6375679"/>
            <a:ext cx="2329722" cy="348462"/>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3" name="Google Shape;63;p19"/>
          <p:cNvSpPr txBox="1">
            <a:spLocks noGrp="1"/>
          </p:cNvSpPr>
          <p:nvPr>
            <p:ph type="ftr" idx="11"/>
          </p:nvPr>
        </p:nvSpPr>
        <p:spPr>
          <a:xfrm>
            <a:off x="4038600" y="6375679"/>
            <a:ext cx="4114800" cy="345796"/>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4" name="Google Shape;64;p19"/>
          <p:cNvSpPr txBox="1">
            <a:spLocks noGrp="1"/>
          </p:cNvSpPr>
          <p:nvPr>
            <p:ph type="sldNum" idx="12"/>
          </p:nvPr>
        </p:nvSpPr>
        <p:spPr>
          <a:xfrm>
            <a:off x="8610601" y="6375679"/>
            <a:ext cx="2819399" cy="345796"/>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matchingName="Content with Caption" type="objTx">
  <p:cSld name="OBJECT_WITH_CAPTION_TEXT">
    <p:spTree>
      <p:nvGrpSpPr>
        <p:cNvPr id="1" name="Shape 65"/>
        <p:cNvGrpSpPr/>
        <p:nvPr/>
      </p:nvGrpSpPr>
      <p:grpSpPr>
        <a:xfrm>
          <a:off x="0" y="0"/>
          <a:ext cx="0" cy="0"/>
          <a:chOff x="0" y="0"/>
          <a:chExt cx="0" cy="0"/>
        </a:xfrm>
      </p:grpSpPr>
      <p:sp>
        <p:nvSpPr>
          <p:cNvPr id="66" name="Google Shape;66;p20"/>
          <p:cNvSpPr/>
          <p:nvPr/>
        </p:nvSpPr>
        <p:spPr>
          <a:xfrm>
            <a:off x="7389812" y="0"/>
            <a:ext cx="4802188" cy="6858000"/>
          </a:xfrm>
          <a:custGeom>
            <a:avLst/>
            <a:gdLst/>
            <a:ahLst/>
            <a:cxnLst/>
            <a:rect l="l" t="t" r="r" b="b"/>
            <a:pathLst>
              <a:path w="3025" h="4320" extrusionOk="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dk2"/>
          </a:solidFill>
          <a:ln>
            <a:noFill/>
          </a:ln>
        </p:spPr>
      </p:sp>
      <p:sp>
        <p:nvSpPr>
          <p:cNvPr id="67" name="Google Shape;67;p20"/>
          <p:cNvSpPr txBox="1">
            <a:spLocks noGrp="1"/>
          </p:cNvSpPr>
          <p:nvPr>
            <p:ph type="title"/>
          </p:nvPr>
        </p:nvSpPr>
        <p:spPr>
          <a:xfrm>
            <a:off x="8337884" y="457199"/>
            <a:ext cx="3092115" cy="1196671"/>
          </a:xfrm>
          <a:prstGeom prst="rect">
            <a:avLst/>
          </a:prstGeom>
          <a:noFill/>
          <a:ln>
            <a:noFill/>
          </a:ln>
        </p:spPr>
        <p:txBody>
          <a:bodyPr spcFirstLastPara="1" wrap="square" lIns="91425" tIns="45700" rIns="91425" bIns="45700" anchor="b" anchorCtr="0">
            <a:normAutofit/>
          </a:bodyPr>
          <a:lstStyle>
            <a:lvl1pPr lvl="0" algn="l">
              <a:lnSpc>
                <a:spcPct val="100000"/>
              </a:lnSpc>
              <a:spcBef>
                <a:spcPts val="0"/>
              </a:spcBef>
              <a:spcAft>
                <a:spcPts val="0"/>
              </a:spcAft>
              <a:buClr>
                <a:schemeClr val="accent1"/>
              </a:buClr>
              <a:buSzPts val="1900"/>
              <a:buFont typeface="Gill Sans"/>
              <a:buNone/>
              <a:defRPr sz="1900" b="1" i="0" cap="none">
                <a:solidFill>
                  <a:schemeClr val="accent1"/>
                </a:solidFill>
                <a:latin typeface="Gill Sans"/>
                <a:ea typeface="Gill Sans"/>
                <a:cs typeface="Gill Sans"/>
                <a:sym typeface="Gill Sans"/>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8" name="Google Shape;68;p20"/>
          <p:cNvSpPr txBox="1">
            <a:spLocks noGrp="1"/>
          </p:cNvSpPr>
          <p:nvPr>
            <p:ph type="body" idx="1"/>
          </p:nvPr>
        </p:nvSpPr>
        <p:spPr>
          <a:xfrm>
            <a:off x="765051" y="920377"/>
            <a:ext cx="6158418" cy="4985124"/>
          </a:xfrm>
          <a:prstGeom prst="rect">
            <a:avLst/>
          </a:prstGeom>
          <a:noFill/>
          <a:ln>
            <a:noFill/>
          </a:ln>
        </p:spPr>
        <p:txBody>
          <a:bodyPr spcFirstLastPara="1" wrap="square" lIns="91425" tIns="45700" rIns="91425" bIns="45700" anchor="t" anchorCtr="0">
            <a:normAutofit/>
          </a:bodyPr>
          <a:lstStyle>
            <a:lvl1pPr marL="457200" lvl="0" indent="-431800" algn="l">
              <a:lnSpc>
                <a:spcPct val="110000"/>
              </a:lnSpc>
              <a:spcBef>
                <a:spcPts val="700"/>
              </a:spcBef>
              <a:spcAft>
                <a:spcPts val="0"/>
              </a:spcAft>
              <a:buSzPts val="3200"/>
              <a:buChar char="•"/>
              <a:defRPr sz="3200"/>
            </a:lvl1pPr>
            <a:lvl2pPr marL="914400" lvl="1" indent="-406400" algn="l">
              <a:lnSpc>
                <a:spcPct val="110000"/>
              </a:lnSpc>
              <a:spcBef>
                <a:spcPts val="700"/>
              </a:spcBef>
              <a:spcAft>
                <a:spcPts val="0"/>
              </a:spcAft>
              <a:buSzPts val="2800"/>
              <a:buChar char="–"/>
              <a:defRPr sz="2800"/>
            </a:lvl2pPr>
            <a:lvl3pPr marL="1371600" lvl="2" indent="-381000" algn="l">
              <a:lnSpc>
                <a:spcPct val="110000"/>
              </a:lnSpc>
              <a:spcBef>
                <a:spcPts val="700"/>
              </a:spcBef>
              <a:spcAft>
                <a:spcPts val="0"/>
              </a:spcAft>
              <a:buSzPts val="2400"/>
              <a:buChar char="•"/>
              <a:defRPr sz="2400"/>
            </a:lvl3pPr>
            <a:lvl4pPr marL="1828800" lvl="3" indent="-355600" algn="l">
              <a:lnSpc>
                <a:spcPct val="110000"/>
              </a:lnSpc>
              <a:spcBef>
                <a:spcPts val="700"/>
              </a:spcBef>
              <a:spcAft>
                <a:spcPts val="0"/>
              </a:spcAft>
              <a:buSzPts val="2000"/>
              <a:buChar char="–"/>
              <a:defRPr sz="2000"/>
            </a:lvl4pPr>
            <a:lvl5pPr marL="2286000" lvl="4" indent="-355600" algn="l">
              <a:lnSpc>
                <a:spcPct val="110000"/>
              </a:lnSpc>
              <a:spcBef>
                <a:spcPts val="700"/>
              </a:spcBef>
              <a:spcAft>
                <a:spcPts val="0"/>
              </a:spcAft>
              <a:buSzPts val="2000"/>
              <a:buChar char="•"/>
              <a:defRPr sz="2000"/>
            </a:lvl5pPr>
            <a:lvl6pPr marL="2743200" lvl="5" indent="-355600" algn="l">
              <a:lnSpc>
                <a:spcPct val="110000"/>
              </a:lnSpc>
              <a:spcBef>
                <a:spcPts val="700"/>
              </a:spcBef>
              <a:spcAft>
                <a:spcPts val="0"/>
              </a:spcAft>
              <a:buSzPts val="2000"/>
              <a:buChar char="–"/>
              <a:defRPr sz="2000"/>
            </a:lvl6pPr>
            <a:lvl7pPr marL="3200400" lvl="6" indent="-355600" algn="l">
              <a:lnSpc>
                <a:spcPct val="110000"/>
              </a:lnSpc>
              <a:spcBef>
                <a:spcPts val="700"/>
              </a:spcBef>
              <a:spcAft>
                <a:spcPts val="0"/>
              </a:spcAft>
              <a:buSzPts val="2000"/>
              <a:buChar char="•"/>
              <a:defRPr sz="2000"/>
            </a:lvl7pPr>
            <a:lvl8pPr marL="3657600" lvl="7" indent="-355600" algn="l">
              <a:lnSpc>
                <a:spcPct val="110000"/>
              </a:lnSpc>
              <a:spcBef>
                <a:spcPts val="700"/>
              </a:spcBef>
              <a:spcAft>
                <a:spcPts val="0"/>
              </a:spcAft>
              <a:buSzPts val="2000"/>
              <a:buChar char="–"/>
              <a:defRPr sz="2000"/>
            </a:lvl8pPr>
            <a:lvl9pPr marL="4114800" lvl="8" indent="-355600" algn="l">
              <a:lnSpc>
                <a:spcPct val="110000"/>
              </a:lnSpc>
              <a:spcBef>
                <a:spcPts val="700"/>
              </a:spcBef>
              <a:spcAft>
                <a:spcPts val="0"/>
              </a:spcAft>
              <a:buSzPts val="2000"/>
              <a:buChar char="•"/>
              <a:defRPr sz="2000"/>
            </a:lvl9pPr>
          </a:lstStyle>
          <a:p>
            <a:endParaRPr/>
          </a:p>
        </p:txBody>
      </p:sp>
      <p:sp>
        <p:nvSpPr>
          <p:cNvPr id="69" name="Google Shape;69;p20"/>
          <p:cNvSpPr txBox="1">
            <a:spLocks noGrp="1"/>
          </p:cNvSpPr>
          <p:nvPr>
            <p:ph type="body" idx="2"/>
          </p:nvPr>
        </p:nvSpPr>
        <p:spPr>
          <a:xfrm>
            <a:off x="8337885" y="1741336"/>
            <a:ext cx="3092115" cy="4164164"/>
          </a:xfrm>
          <a:prstGeom prst="rect">
            <a:avLst/>
          </a:prstGeom>
          <a:noFill/>
          <a:ln>
            <a:noFill/>
          </a:ln>
        </p:spPr>
        <p:txBody>
          <a:bodyPr spcFirstLastPara="1" wrap="square" lIns="91425" tIns="45700" rIns="91425" bIns="45700" anchor="t" anchorCtr="0">
            <a:normAutofit/>
          </a:bodyPr>
          <a:lstStyle>
            <a:lvl1pPr marL="457200" lvl="0" indent="-228600" algn="l">
              <a:lnSpc>
                <a:spcPct val="120000"/>
              </a:lnSpc>
              <a:spcBef>
                <a:spcPts val="1200"/>
              </a:spcBef>
              <a:spcAft>
                <a:spcPts val="0"/>
              </a:spcAft>
              <a:buSzPts val="1600"/>
              <a:buNone/>
              <a:defRPr sz="1600">
                <a:solidFill>
                  <a:schemeClr val="lt2"/>
                </a:solidFill>
              </a:defRPr>
            </a:lvl1pPr>
            <a:lvl2pPr marL="914400" lvl="1" indent="-228600" algn="l">
              <a:lnSpc>
                <a:spcPct val="110000"/>
              </a:lnSpc>
              <a:spcBef>
                <a:spcPts val="700"/>
              </a:spcBef>
              <a:spcAft>
                <a:spcPts val="0"/>
              </a:spcAft>
              <a:buSzPts val="1400"/>
              <a:buNone/>
              <a:defRPr sz="1400"/>
            </a:lvl2pPr>
            <a:lvl3pPr marL="1371600" lvl="2" indent="-228600" algn="l">
              <a:lnSpc>
                <a:spcPct val="110000"/>
              </a:lnSpc>
              <a:spcBef>
                <a:spcPts val="700"/>
              </a:spcBef>
              <a:spcAft>
                <a:spcPts val="0"/>
              </a:spcAft>
              <a:buSzPts val="1200"/>
              <a:buNone/>
              <a:defRPr sz="1200"/>
            </a:lvl3pPr>
            <a:lvl4pPr marL="1828800" lvl="3" indent="-228600" algn="l">
              <a:lnSpc>
                <a:spcPct val="110000"/>
              </a:lnSpc>
              <a:spcBef>
                <a:spcPts val="700"/>
              </a:spcBef>
              <a:spcAft>
                <a:spcPts val="0"/>
              </a:spcAft>
              <a:buSzPts val="1000"/>
              <a:buNone/>
              <a:defRPr sz="1000"/>
            </a:lvl4pPr>
            <a:lvl5pPr marL="2286000" lvl="4" indent="-228600" algn="l">
              <a:lnSpc>
                <a:spcPct val="110000"/>
              </a:lnSpc>
              <a:spcBef>
                <a:spcPts val="700"/>
              </a:spcBef>
              <a:spcAft>
                <a:spcPts val="0"/>
              </a:spcAft>
              <a:buSzPts val="1000"/>
              <a:buNone/>
              <a:defRPr sz="1000"/>
            </a:lvl5pPr>
            <a:lvl6pPr marL="2743200" lvl="5" indent="-228600" algn="l">
              <a:lnSpc>
                <a:spcPct val="110000"/>
              </a:lnSpc>
              <a:spcBef>
                <a:spcPts val="700"/>
              </a:spcBef>
              <a:spcAft>
                <a:spcPts val="0"/>
              </a:spcAft>
              <a:buSzPts val="1000"/>
              <a:buNone/>
              <a:defRPr sz="1000"/>
            </a:lvl6pPr>
            <a:lvl7pPr marL="3200400" lvl="6" indent="-228600" algn="l">
              <a:lnSpc>
                <a:spcPct val="110000"/>
              </a:lnSpc>
              <a:spcBef>
                <a:spcPts val="700"/>
              </a:spcBef>
              <a:spcAft>
                <a:spcPts val="0"/>
              </a:spcAft>
              <a:buSzPts val="1000"/>
              <a:buNone/>
              <a:defRPr sz="1000"/>
            </a:lvl7pPr>
            <a:lvl8pPr marL="3657600" lvl="7" indent="-228600" algn="l">
              <a:lnSpc>
                <a:spcPct val="110000"/>
              </a:lnSpc>
              <a:spcBef>
                <a:spcPts val="700"/>
              </a:spcBef>
              <a:spcAft>
                <a:spcPts val="0"/>
              </a:spcAft>
              <a:buSzPts val="1000"/>
              <a:buNone/>
              <a:defRPr sz="1000"/>
            </a:lvl8pPr>
            <a:lvl9pPr marL="4114800" lvl="8" indent="-228600" algn="l">
              <a:lnSpc>
                <a:spcPct val="110000"/>
              </a:lnSpc>
              <a:spcBef>
                <a:spcPts val="700"/>
              </a:spcBef>
              <a:spcAft>
                <a:spcPts val="0"/>
              </a:spcAft>
              <a:buSzPts val="1000"/>
              <a:buNone/>
              <a:defRPr sz="1000"/>
            </a:lvl9pPr>
          </a:lstStyle>
          <a:p>
            <a:endParaRPr/>
          </a:p>
        </p:txBody>
      </p:sp>
      <p:sp>
        <p:nvSpPr>
          <p:cNvPr id="70" name="Google Shape;70;p20"/>
          <p:cNvSpPr txBox="1">
            <a:spLocks noGrp="1"/>
          </p:cNvSpPr>
          <p:nvPr>
            <p:ph type="dt" idx="10"/>
          </p:nvPr>
        </p:nvSpPr>
        <p:spPr>
          <a:xfrm>
            <a:off x="765051" y="6375679"/>
            <a:ext cx="1233355" cy="348462"/>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1" name="Google Shape;71;p20"/>
          <p:cNvSpPr txBox="1">
            <a:spLocks noGrp="1"/>
          </p:cNvSpPr>
          <p:nvPr>
            <p:ph type="ftr" idx="11"/>
          </p:nvPr>
        </p:nvSpPr>
        <p:spPr>
          <a:xfrm>
            <a:off x="2103620" y="6375679"/>
            <a:ext cx="3482179" cy="345796"/>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2" name="Google Shape;72;p20"/>
          <p:cNvSpPr txBox="1">
            <a:spLocks noGrp="1"/>
          </p:cNvSpPr>
          <p:nvPr>
            <p:ph type="sldNum" idx="12"/>
          </p:nvPr>
        </p:nvSpPr>
        <p:spPr>
          <a:xfrm>
            <a:off x="5691014" y="6375679"/>
            <a:ext cx="1232456" cy="345796"/>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
        <p:nvSpPr>
          <p:cNvPr id="73" name="Google Shape;73;p20"/>
          <p:cNvSpPr/>
          <p:nvPr/>
        </p:nvSpPr>
        <p:spPr>
          <a:xfrm>
            <a:off x="0" y="0"/>
            <a:ext cx="283464" cy="68580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extLst>
    <p:ext uri="{DCECCB84-F9BA-43D5-87BE-67443E8EF086}">
      <p15:sldGuideLst xmlns:p15="http://schemas.microsoft.com/office/powerpoint/2012/main">
        <p15:guide id="1" orient="horz" pos="696">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matchingName="Picture with Caption" type="picTx">
  <p:cSld name="PICTURE_WITH_CAPTION_TEXT">
    <p:spTree>
      <p:nvGrpSpPr>
        <p:cNvPr id="1" name="Shape 74"/>
        <p:cNvGrpSpPr/>
        <p:nvPr/>
      </p:nvGrpSpPr>
      <p:grpSpPr>
        <a:xfrm>
          <a:off x="0" y="0"/>
          <a:ext cx="0" cy="0"/>
          <a:chOff x="0" y="0"/>
          <a:chExt cx="0" cy="0"/>
        </a:xfrm>
      </p:grpSpPr>
      <p:sp>
        <p:nvSpPr>
          <p:cNvPr id="75" name="Google Shape;75;p21"/>
          <p:cNvSpPr>
            <a:spLocks noGrp="1"/>
          </p:cNvSpPr>
          <p:nvPr>
            <p:ph type="pic" idx="2"/>
          </p:nvPr>
        </p:nvSpPr>
        <p:spPr>
          <a:xfrm>
            <a:off x="283464" y="0"/>
            <a:ext cx="7355585" cy="6857999"/>
          </a:xfrm>
          <a:prstGeom prst="rect">
            <a:avLst/>
          </a:prstGeom>
          <a:noFill/>
          <a:ln>
            <a:noFill/>
          </a:ln>
        </p:spPr>
      </p:sp>
      <p:sp>
        <p:nvSpPr>
          <p:cNvPr id="76" name="Google Shape;76;p21"/>
          <p:cNvSpPr/>
          <p:nvPr/>
        </p:nvSpPr>
        <p:spPr>
          <a:xfrm>
            <a:off x="7389812" y="0"/>
            <a:ext cx="4802188" cy="6858000"/>
          </a:xfrm>
          <a:custGeom>
            <a:avLst/>
            <a:gdLst/>
            <a:ahLst/>
            <a:cxnLst/>
            <a:rect l="l" t="t" r="r" b="b"/>
            <a:pathLst>
              <a:path w="3025" h="4320" extrusionOk="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dk2"/>
          </a:solidFill>
          <a:ln>
            <a:noFill/>
          </a:ln>
        </p:spPr>
      </p:sp>
      <p:sp>
        <p:nvSpPr>
          <p:cNvPr id="77" name="Google Shape;77;p21"/>
          <p:cNvSpPr/>
          <p:nvPr/>
        </p:nvSpPr>
        <p:spPr>
          <a:xfrm>
            <a:off x="0" y="0"/>
            <a:ext cx="283464" cy="68580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 name="Google Shape;78;p21"/>
          <p:cNvSpPr txBox="1">
            <a:spLocks noGrp="1"/>
          </p:cNvSpPr>
          <p:nvPr>
            <p:ph type="title"/>
          </p:nvPr>
        </p:nvSpPr>
        <p:spPr>
          <a:xfrm>
            <a:off x="8337883" y="457200"/>
            <a:ext cx="3092117" cy="1196670"/>
          </a:xfrm>
          <a:prstGeom prst="rect">
            <a:avLst/>
          </a:prstGeom>
          <a:noFill/>
          <a:ln>
            <a:noFill/>
          </a:ln>
        </p:spPr>
        <p:txBody>
          <a:bodyPr spcFirstLastPara="1" wrap="square" lIns="91425" tIns="45700" rIns="91425" bIns="45700" anchor="b" anchorCtr="0">
            <a:normAutofit/>
          </a:bodyPr>
          <a:lstStyle>
            <a:lvl1pPr lvl="0" algn="l">
              <a:lnSpc>
                <a:spcPct val="100000"/>
              </a:lnSpc>
              <a:spcBef>
                <a:spcPts val="0"/>
              </a:spcBef>
              <a:spcAft>
                <a:spcPts val="0"/>
              </a:spcAft>
              <a:buClr>
                <a:schemeClr val="accent1"/>
              </a:buClr>
              <a:buSzPts val="1900"/>
              <a:buFont typeface="Gill Sans"/>
              <a:buNone/>
              <a:defRPr sz="1900" b="1" i="0">
                <a:solidFill>
                  <a:schemeClr val="accent1"/>
                </a:solidFill>
                <a:latin typeface="Gill Sans"/>
                <a:ea typeface="Gill Sans"/>
                <a:cs typeface="Gill Sans"/>
                <a:sym typeface="Gill Sans"/>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9" name="Google Shape;79;p21"/>
          <p:cNvSpPr txBox="1">
            <a:spLocks noGrp="1"/>
          </p:cNvSpPr>
          <p:nvPr>
            <p:ph type="body" idx="1"/>
          </p:nvPr>
        </p:nvSpPr>
        <p:spPr>
          <a:xfrm>
            <a:off x="8337883" y="1741336"/>
            <a:ext cx="3092117" cy="4164164"/>
          </a:xfrm>
          <a:prstGeom prst="rect">
            <a:avLst/>
          </a:prstGeom>
          <a:noFill/>
          <a:ln>
            <a:noFill/>
          </a:ln>
        </p:spPr>
        <p:txBody>
          <a:bodyPr spcFirstLastPara="1" wrap="square" lIns="91425" tIns="45700" rIns="91425" bIns="45700" anchor="t" anchorCtr="0">
            <a:normAutofit/>
          </a:bodyPr>
          <a:lstStyle>
            <a:lvl1pPr marL="457200" lvl="0" indent="-228600" algn="l">
              <a:lnSpc>
                <a:spcPct val="120000"/>
              </a:lnSpc>
              <a:spcBef>
                <a:spcPts val="1200"/>
              </a:spcBef>
              <a:spcAft>
                <a:spcPts val="0"/>
              </a:spcAft>
              <a:buSzPts val="1600"/>
              <a:buNone/>
              <a:defRPr sz="1600">
                <a:solidFill>
                  <a:schemeClr val="lt2"/>
                </a:solidFill>
              </a:defRPr>
            </a:lvl1pPr>
            <a:lvl2pPr marL="914400" lvl="1" indent="-228600" algn="l">
              <a:lnSpc>
                <a:spcPct val="110000"/>
              </a:lnSpc>
              <a:spcBef>
                <a:spcPts val="700"/>
              </a:spcBef>
              <a:spcAft>
                <a:spcPts val="0"/>
              </a:spcAft>
              <a:buSzPts val="1400"/>
              <a:buNone/>
              <a:defRPr sz="1400"/>
            </a:lvl2pPr>
            <a:lvl3pPr marL="1371600" lvl="2" indent="-228600" algn="l">
              <a:lnSpc>
                <a:spcPct val="110000"/>
              </a:lnSpc>
              <a:spcBef>
                <a:spcPts val="700"/>
              </a:spcBef>
              <a:spcAft>
                <a:spcPts val="0"/>
              </a:spcAft>
              <a:buSzPts val="1200"/>
              <a:buNone/>
              <a:defRPr sz="1200"/>
            </a:lvl3pPr>
            <a:lvl4pPr marL="1828800" lvl="3" indent="-228600" algn="l">
              <a:lnSpc>
                <a:spcPct val="110000"/>
              </a:lnSpc>
              <a:spcBef>
                <a:spcPts val="700"/>
              </a:spcBef>
              <a:spcAft>
                <a:spcPts val="0"/>
              </a:spcAft>
              <a:buSzPts val="1000"/>
              <a:buNone/>
              <a:defRPr sz="1000"/>
            </a:lvl4pPr>
            <a:lvl5pPr marL="2286000" lvl="4" indent="-228600" algn="l">
              <a:lnSpc>
                <a:spcPct val="110000"/>
              </a:lnSpc>
              <a:spcBef>
                <a:spcPts val="700"/>
              </a:spcBef>
              <a:spcAft>
                <a:spcPts val="0"/>
              </a:spcAft>
              <a:buSzPts val="1000"/>
              <a:buNone/>
              <a:defRPr sz="1000"/>
            </a:lvl5pPr>
            <a:lvl6pPr marL="2743200" lvl="5" indent="-228600" algn="l">
              <a:lnSpc>
                <a:spcPct val="110000"/>
              </a:lnSpc>
              <a:spcBef>
                <a:spcPts val="700"/>
              </a:spcBef>
              <a:spcAft>
                <a:spcPts val="0"/>
              </a:spcAft>
              <a:buSzPts val="1000"/>
              <a:buNone/>
              <a:defRPr sz="1000"/>
            </a:lvl6pPr>
            <a:lvl7pPr marL="3200400" lvl="6" indent="-228600" algn="l">
              <a:lnSpc>
                <a:spcPct val="110000"/>
              </a:lnSpc>
              <a:spcBef>
                <a:spcPts val="700"/>
              </a:spcBef>
              <a:spcAft>
                <a:spcPts val="0"/>
              </a:spcAft>
              <a:buSzPts val="1000"/>
              <a:buNone/>
              <a:defRPr sz="1000"/>
            </a:lvl7pPr>
            <a:lvl8pPr marL="3657600" lvl="7" indent="-228600" algn="l">
              <a:lnSpc>
                <a:spcPct val="110000"/>
              </a:lnSpc>
              <a:spcBef>
                <a:spcPts val="700"/>
              </a:spcBef>
              <a:spcAft>
                <a:spcPts val="0"/>
              </a:spcAft>
              <a:buSzPts val="1000"/>
              <a:buNone/>
              <a:defRPr sz="1000"/>
            </a:lvl8pPr>
            <a:lvl9pPr marL="4114800" lvl="8" indent="-228600" algn="l">
              <a:lnSpc>
                <a:spcPct val="110000"/>
              </a:lnSpc>
              <a:spcBef>
                <a:spcPts val="700"/>
              </a:spcBef>
              <a:spcAft>
                <a:spcPts val="0"/>
              </a:spcAft>
              <a:buSzPts val="1000"/>
              <a:buNone/>
              <a:defRPr sz="1000"/>
            </a:lvl9pPr>
          </a:lstStyle>
          <a:p>
            <a:endParaRPr/>
          </a:p>
        </p:txBody>
      </p:sp>
      <p:sp>
        <p:nvSpPr>
          <p:cNvPr id="80" name="Google Shape;80;p21"/>
          <p:cNvSpPr txBox="1">
            <a:spLocks noGrp="1"/>
          </p:cNvSpPr>
          <p:nvPr>
            <p:ph type="dt" idx="10"/>
          </p:nvPr>
        </p:nvSpPr>
        <p:spPr>
          <a:xfrm>
            <a:off x="765950" y="6375679"/>
            <a:ext cx="1232456" cy="348462"/>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1" name="Google Shape;81;p21"/>
          <p:cNvSpPr txBox="1">
            <a:spLocks noGrp="1"/>
          </p:cNvSpPr>
          <p:nvPr>
            <p:ph type="ftr" idx="11"/>
          </p:nvPr>
        </p:nvSpPr>
        <p:spPr>
          <a:xfrm>
            <a:off x="2103621" y="6375679"/>
            <a:ext cx="3482178" cy="345796"/>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2" name="Google Shape;82;p21"/>
          <p:cNvSpPr txBox="1">
            <a:spLocks noGrp="1"/>
          </p:cNvSpPr>
          <p:nvPr>
            <p:ph type="sldNum" idx="12"/>
          </p:nvPr>
        </p:nvSpPr>
        <p:spPr>
          <a:xfrm>
            <a:off x="5687568" y="6375679"/>
            <a:ext cx="1234440" cy="345796"/>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2"/>
        </a:solidFill>
        <a:effectLst/>
      </p:bgPr>
    </p:bg>
    <p:spTree>
      <p:nvGrpSpPr>
        <p:cNvPr id="1" name="Shape 9"/>
        <p:cNvGrpSpPr/>
        <p:nvPr/>
      </p:nvGrpSpPr>
      <p:grpSpPr>
        <a:xfrm>
          <a:off x="0" y="0"/>
          <a:ext cx="0" cy="0"/>
          <a:chOff x="0" y="0"/>
          <a:chExt cx="0" cy="0"/>
        </a:xfrm>
      </p:grpSpPr>
      <p:sp>
        <p:nvSpPr>
          <p:cNvPr id="10" name="Google Shape;10;p12"/>
          <p:cNvSpPr txBox="1">
            <a:spLocks noGrp="1"/>
          </p:cNvSpPr>
          <p:nvPr>
            <p:ph type="title"/>
          </p:nvPr>
        </p:nvSpPr>
        <p:spPr>
          <a:xfrm>
            <a:off x="1251678" y="382385"/>
            <a:ext cx="10178322" cy="1492132"/>
          </a:xfrm>
          <a:prstGeom prst="rect">
            <a:avLst/>
          </a:prstGeom>
          <a:noFill/>
          <a:ln>
            <a:noFill/>
          </a:ln>
        </p:spPr>
        <p:txBody>
          <a:bodyPr spcFirstLastPara="1" wrap="square" lIns="91425" tIns="45700" rIns="91425" bIns="45700" anchor="t" anchorCtr="0">
            <a:normAutofit/>
          </a:bodyPr>
          <a:lstStyle>
            <a:lvl1pPr marR="0" lvl="0" algn="l" rtl="0">
              <a:lnSpc>
                <a:spcPct val="90000"/>
              </a:lnSpc>
              <a:spcBef>
                <a:spcPts val="0"/>
              </a:spcBef>
              <a:spcAft>
                <a:spcPts val="0"/>
              </a:spcAft>
              <a:buClr>
                <a:schemeClr val="dk2"/>
              </a:buClr>
              <a:buSzPts val="5100"/>
              <a:buFont typeface="Impact"/>
              <a:buNone/>
              <a:defRPr sz="5100" b="0" i="0" u="none" strike="noStrike" cap="none">
                <a:solidFill>
                  <a:schemeClr val="dk2"/>
                </a:solidFill>
                <a:latin typeface="Impact"/>
                <a:ea typeface="Impact"/>
                <a:cs typeface="Impact"/>
                <a:sym typeface="Impact"/>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Google Shape;11;p12"/>
          <p:cNvSpPr txBox="1">
            <a:spLocks noGrp="1"/>
          </p:cNvSpPr>
          <p:nvPr>
            <p:ph type="body" idx="1"/>
          </p:nvPr>
        </p:nvSpPr>
        <p:spPr>
          <a:xfrm>
            <a:off x="1251678" y="2286001"/>
            <a:ext cx="10178322" cy="3593591"/>
          </a:xfrm>
          <a:prstGeom prst="rect">
            <a:avLst/>
          </a:prstGeom>
          <a:noFill/>
          <a:ln>
            <a:noFill/>
          </a:ln>
        </p:spPr>
        <p:txBody>
          <a:bodyPr spcFirstLastPara="1" wrap="square" lIns="91425" tIns="45700" rIns="91425" bIns="45700" anchor="t" anchorCtr="0">
            <a:normAutofit/>
          </a:bodyPr>
          <a:lstStyle>
            <a:lvl1pPr marL="457200" marR="0" lvl="0" indent="-355600" algn="l" rtl="0">
              <a:lnSpc>
                <a:spcPct val="110000"/>
              </a:lnSpc>
              <a:spcBef>
                <a:spcPts val="700"/>
              </a:spcBef>
              <a:spcAft>
                <a:spcPts val="0"/>
              </a:spcAft>
              <a:buClr>
                <a:schemeClr val="dk2"/>
              </a:buClr>
              <a:buSzPts val="2000"/>
              <a:buFont typeface="Arial"/>
              <a:buChar char="•"/>
              <a:defRPr sz="2000" b="0" i="0" u="none" strike="noStrike" cap="none">
                <a:solidFill>
                  <a:srgbClr val="595959"/>
                </a:solidFill>
                <a:latin typeface="Gill Sans"/>
                <a:ea typeface="Gill Sans"/>
                <a:cs typeface="Gill Sans"/>
                <a:sym typeface="Gill Sans"/>
              </a:defRPr>
            </a:lvl1pPr>
            <a:lvl2pPr marL="914400" marR="0" lvl="1" indent="-342900" algn="l" rtl="0">
              <a:lnSpc>
                <a:spcPct val="110000"/>
              </a:lnSpc>
              <a:spcBef>
                <a:spcPts val="700"/>
              </a:spcBef>
              <a:spcAft>
                <a:spcPts val="0"/>
              </a:spcAft>
              <a:buClr>
                <a:schemeClr val="dk2"/>
              </a:buClr>
              <a:buSzPts val="1800"/>
              <a:buFont typeface="Gill Sans"/>
              <a:buChar char="–"/>
              <a:defRPr sz="1800" b="0" i="0" u="none" strike="noStrike" cap="none">
                <a:solidFill>
                  <a:srgbClr val="595959"/>
                </a:solidFill>
                <a:latin typeface="Gill Sans"/>
                <a:ea typeface="Gill Sans"/>
                <a:cs typeface="Gill Sans"/>
                <a:sym typeface="Gill Sans"/>
              </a:defRPr>
            </a:lvl2pPr>
            <a:lvl3pPr marL="1371600" marR="0" lvl="2" indent="-330200" algn="l" rtl="0">
              <a:lnSpc>
                <a:spcPct val="110000"/>
              </a:lnSpc>
              <a:spcBef>
                <a:spcPts val="700"/>
              </a:spcBef>
              <a:spcAft>
                <a:spcPts val="0"/>
              </a:spcAft>
              <a:buClr>
                <a:schemeClr val="dk2"/>
              </a:buClr>
              <a:buSzPts val="1600"/>
              <a:buFont typeface="Arial"/>
              <a:buChar char="•"/>
              <a:defRPr sz="1600" b="0" i="0" u="none" strike="noStrike" cap="none">
                <a:solidFill>
                  <a:srgbClr val="595959"/>
                </a:solidFill>
                <a:latin typeface="Gill Sans"/>
                <a:ea typeface="Gill Sans"/>
                <a:cs typeface="Gill Sans"/>
                <a:sym typeface="Gill Sans"/>
              </a:defRPr>
            </a:lvl3pPr>
            <a:lvl4pPr marL="1828800" marR="0" lvl="3" indent="-317500" algn="l" rtl="0">
              <a:lnSpc>
                <a:spcPct val="110000"/>
              </a:lnSpc>
              <a:spcBef>
                <a:spcPts val="700"/>
              </a:spcBef>
              <a:spcAft>
                <a:spcPts val="0"/>
              </a:spcAft>
              <a:buClr>
                <a:schemeClr val="dk2"/>
              </a:buClr>
              <a:buSzPts val="1400"/>
              <a:buFont typeface="Gill Sans"/>
              <a:buChar char="–"/>
              <a:defRPr sz="1400" b="0" i="0" u="none" strike="noStrike" cap="none">
                <a:solidFill>
                  <a:srgbClr val="595959"/>
                </a:solidFill>
                <a:latin typeface="Gill Sans"/>
                <a:ea typeface="Gill Sans"/>
                <a:cs typeface="Gill Sans"/>
                <a:sym typeface="Gill Sans"/>
              </a:defRPr>
            </a:lvl4pPr>
            <a:lvl5pPr marL="2286000" marR="0" lvl="4" indent="-317500" algn="l" rtl="0">
              <a:lnSpc>
                <a:spcPct val="110000"/>
              </a:lnSpc>
              <a:spcBef>
                <a:spcPts val="700"/>
              </a:spcBef>
              <a:spcAft>
                <a:spcPts val="0"/>
              </a:spcAft>
              <a:buClr>
                <a:schemeClr val="dk2"/>
              </a:buClr>
              <a:buSzPts val="1400"/>
              <a:buFont typeface="Arial"/>
              <a:buChar char="•"/>
              <a:defRPr sz="1400" b="0" i="0" u="none" strike="noStrike" cap="none">
                <a:solidFill>
                  <a:srgbClr val="595959"/>
                </a:solidFill>
                <a:latin typeface="Gill Sans"/>
                <a:ea typeface="Gill Sans"/>
                <a:cs typeface="Gill Sans"/>
                <a:sym typeface="Gill Sans"/>
              </a:defRPr>
            </a:lvl5pPr>
            <a:lvl6pPr marL="2743200" marR="0" lvl="5" indent="-317500" algn="l" rtl="0">
              <a:lnSpc>
                <a:spcPct val="110000"/>
              </a:lnSpc>
              <a:spcBef>
                <a:spcPts val="700"/>
              </a:spcBef>
              <a:spcAft>
                <a:spcPts val="0"/>
              </a:spcAft>
              <a:buClr>
                <a:schemeClr val="dk2"/>
              </a:buClr>
              <a:buSzPts val="1400"/>
              <a:buFont typeface="Gill Sans"/>
              <a:buChar char="–"/>
              <a:defRPr sz="1400" b="0" i="0" u="none" strike="noStrike" cap="none">
                <a:solidFill>
                  <a:srgbClr val="595959"/>
                </a:solidFill>
                <a:latin typeface="Gill Sans"/>
                <a:ea typeface="Gill Sans"/>
                <a:cs typeface="Gill Sans"/>
                <a:sym typeface="Gill Sans"/>
              </a:defRPr>
            </a:lvl6pPr>
            <a:lvl7pPr marL="3200400" marR="0" lvl="6" indent="-317500" algn="l" rtl="0">
              <a:lnSpc>
                <a:spcPct val="110000"/>
              </a:lnSpc>
              <a:spcBef>
                <a:spcPts val="700"/>
              </a:spcBef>
              <a:spcAft>
                <a:spcPts val="0"/>
              </a:spcAft>
              <a:buClr>
                <a:schemeClr val="dk2"/>
              </a:buClr>
              <a:buSzPts val="1400"/>
              <a:buFont typeface="Arial"/>
              <a:buChar char="•"/>
              <a:defRPr sz="1400" b="0" i="0" u="none" strike="noStrike" cap="none">
                <a:solidFill>
                  <a:srgbClr val="595959"/>
                </a:solidFill>
                <a:latin typeface="Gill Sans"/>
                <a:ea typeface="Gill Sans"/>
                <a:cs typeface="Gill Sans"/>
                <a:sym typeface="Gill Sans"/>
              </a:defRPr>
            </a:lvl7pPr>
            <a:lvl8pPr marL="3657600" marR="0" lvl="7" indent="-317500" algn="l" rtl="0">
              <a:lnSpc>
                <a:spcPct val="110000"/>
              </a:lnSpc>
              <a:spcBef>
                <a:spcPts val="700"/>
              </a:spcBef>
              <a:spcAft>
                <a:spcPts val="0"/>
              </a:spcAft>
              <a:buClr>
                <a:schemeClr val="dk2"/>
              </a:buClr>
              <a:buSzPts val="1400"/>
              <a:buFont typeface="Gill Sans"/>
              <a:buChar char="–"/>
              <a:defRPr sz="1400" b="0" i="0" u="none" strike="noStrike" cap="none">
                <a:solidFill>
                  <a:srgbClr val="595959"/>
                </a:solidFill>
                <a:latin typeface="Gill Sans"/>
                <a:ea typeface="Gill Sans"/>
                <a:cs typeface="Gill Sans"/>
                <a:sym typeface="Gill Sans"/>
              </a:defRPr>
            </a:lvl8pPr>
            <a:lvl9pPr marL="4114800" marR="0" lvl="8" indent="-317500" algn="l" rtl="0">
              <a:lnSpc>
                <a:spcPct val="110000"/>
              </a:lnSpc>
              <a:spcBef>
                <a:spcPts val="700"/>
              </a:spcBef>
              <a:spcAft>
                <a:spcPts val="0"/>
              </a:spcAft>
              <a:buClr>
                <a:schemeClr val="dk2"/>
              </a:buClr>
              <a:buSzPts val="1400"/>
              <a:buFont typeface="Arial"/>
              <a:buChar char="•"/>
              <a:defRPr sz="1400" b="0" i="0" u="none" strike="noStrike" cap="none">
                <a:solidFill>
                  <a:srgbClr val="595959"/>
                </a:solidFill>
                <a:latin typeface="Gill Sans"/>
                <a:ea typeface="Gill Sans"/>
                <a:cs typeface="Gill Sans"/>
                <a:sym typeface="Gill Sans"/>
              </a:defRPr>
            </a:lvl9pPr>
          </a:lstStyle>
          <a:p>
            <a:endParaRPr/>
          </a:p>
        </p:txBody>
      </p:sp>
      <p:sp>
        <p:nvSpPr>
          <p:cNvPr id="12" name="Google Shape;12;p12"/>
          <p:cNvSpPr txBox="1">
            <a:spLocks noGrp="1"/>
          </p:cNvSpPr>
          <p:nvPr>
            <p:ph type="dt" idx="10"/>
          </p:nvPr>
        </p:nvSpPr>
        <p:spPr>
          <a:xfrm>
            <a:off x="1251678" y="6375679"/>
            <a:ext cx="2329722" cy="348462"/>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595959"/>
                </a:solidFill>
                <a:latin typeface="Gill Sans"/>
                <a:ea typeface="Gill Sans"/>
                <a:cs typeface="Gill Sans"/>
                <a:sym typeface="Gill Sans"/>
              </a:defRPr>
            </a:lvl1pPr>
            <a:lvl2pPr marR="0" lvl="1"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2pPr>
            <a:lvl3pPr marR="0" lvl="2"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3pPr>
            <a:lvl4pPr marR="0" lvl="3"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4pPr>
            <a:lvl5pPr marR="0" lvl="4"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5pPr>
            <a:lvl6pPr marR="0" lvl="5"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6pPr>
            <a:lvl7pPr marR="0" lvl="6"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7pPr>
            <a:lvl8pPr marR="0" lvl="7"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8pPr>
            <a:lvl9pPr marR="0" lvl="8"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9pPr>
          </a:lstStyle>
          <a:p>
            <a:endParaRPr/>
          </a:p>
        </p:txBody>
      </p:sp>
      <p:sp>
        <p:nvSpPr>
          <p:cNvPr id="13" name="Google Shape;13;p12"/>
          <p:cNvSpPr txBox="1">
            <a:spLocks noGrp="1"/>
          </p:cNvSpPr>
          <p:nvPr>
            <p:ph type="ftr" idx="11"/>
          </p:nvPr>
        </p:nvSpPr>
        <p:spPr>
          <a:xfrm>
            <a:off x="4038600" y="6375679"/>
            <a:ext cx="4114800" cy="345796"/>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595959"/>
                </a:solidFill>
                <a:latin typeface="Gill Sans"/>
                <a:ea typeface="Gill Sans"/>
                <a:cs typeface="Gill Sans"/>
                <a:sym typeface="Gill Sans"/>
              </a:defRPr>
            </a:lvl1pPr>
            <a:lvl2pPr marR="0" lvl="1"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2pPr>
            <a:lvl3pPr marR="0" lvl="2"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3pPr>
            <a:lvl4pPr marR="0" lvl="3"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4pPr>
            <a:lvl5pPr marR="0" lvl="4"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5pPr>
            <a:lvl6pPr marR="0" lvl="5"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6pPr>
            <a:lvl7pPr marR="0" lvl="6"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7pPr>
            <a:lvl8pPr marR="0" lvl="7"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8pPr>
            <a:lvl9pPr marR="0" lvl="8"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9pPr>
          </a:lstStyle>
          <a:p>
            <a:endParaRPr/>
          </a:p>
        </p:txBody>
      </p:sp>
      <p:sp>
        <p:nvSpPr>
          <p:cNvPr id="14" name="Google Shape;14;p12"/>
          <p:cNvSpPr txBox="1">
            <a:spLocks noGrp="1"/>
          </p:cNvSpPr>
          <p:nvPr>
            <p:ph type="sldNum" idx="12"/>
          </p:nvPr>
        </p:nvSpPr>
        <p:spPr>
          <a:xfrm>
            <a:off x="8610601" y="6375679"/>
            <a:ext cx="2819399" cy="345796"/>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595959"/>
                </a:solidFill>
                <a:latin typeface="Gill Sans"/>
                <a:ea typeface="Gill Sans"/>
                <a:cs typeface="Gill Sans"/>
                <a:sym typeface="Gill Sans"/>
              </a:defRPr>
            </a:lvl1pPr>
            <a:lvl2pPr marL="0" marR="0" lvl="1" indent="0" algn="r" rtl="0">
              <a:spcBef>
                <a:spcPts val="0"/>
              </a:spcBef>
              <a:buNone/>
              <a:defRPr sz="1200" b="0" i="0" u="none" strike="noStrike" cap="none">
                <a:solidFill>
                  <a:srgbClr val="595959"/>
                </a:solidFill>
                <a:latin typeface="Gill Sans"/>
                <a:ea typeface="Gill Sans"/>
                <a:cs typeface="Gill Sans"/>
                <a:sym typeface="Gill Sans"/>
              </a:defRPr>
            </a:lvl2pPr>
            <a:lvl3pPr marL="0" marR="0" lvl="2" indent="0" algn="r" rtl="0">
              <a:spcBef>
                <a:spcPts val="0"/>
              </a:spcBef>
              <a:buNone/>
              <a:defRPr sz="1200" b="0" i="0" u="none" strike="noStrike" cap="none">
                <a:solidFill>
                  <a:srgbClr val="595959"/>
                </a:solidFill>
                <a:latin typeface="Gill Sans"/>
                <a:ea typeface="Gill Sans"/>
                <a:cs typeface="Gill Sans"/>
                <a:sym typeface="Gill Sans"/>
              </a:defRPr>
            </a:lvl3pPr>
            <a:lvl4pPr marL="0" marR="0" lvl="3" indent="0" algn="r" rtl="0">
              <a:spcBef>
                <a:spcPts val="0"/>
              </a:spcBef>
              <a:buNone/>
              <a:defRPr sz="1200" b="0" i="0" u="none" strike="noStrike" cap="none">
                <a:solidFill>
                  <a:srgbClr val="595959"/>
                </a:solidFill>
                <a:latin typeface="Gill Sans"/>
                <a:ea typeface="Gill Sans"/>
                <a:cs typeface="Gill Sans"/>
                <a:sym typeface="Gill Sans"/>
              </a:defRPr>
            </a:lvl4pPr>
            <a:lvl5pPr marL="0" marR="0" lvl="4" indent="0" algn="r" rtl="0">
              <a:spcBef>
                <a:spcPts val="0"/>
              </a:spcBef>
              <a:buNone/>
              <a:defRPr sz="1200" b="0" i="0" u="none" strike="noStrike" cap="none">
                <a:solidFill>
                  <a:srgbClr val="595959"/>
                </a:solidFill>
                <a:latin typeface="Gill Sans"/>
                <a:ea typeface="Gill Sans"/>
                <a:cs typeface="Gill Sans"/>
                <a:sym typeface="Gill Sans"/>
              </a:defRPr>
            </a:lvl5pPr>
            <a:lvl6pPr marL="0" marR="0" lvl="5" indent="0" algn="r" rtl="0">
              <a:spcBef>
                <a:spcPts val="0"/>
              </a:spcBef>
              <a:buNone/>
              <a:defRPr sz="1200" b="0" i="0" u="none" strike="noStrike" cap="none">
                <a:solidFill>
                  <a:srgbClr val="595959"/>
                </a:solidFill>
                <a:latin typeface="Gill Sans"/>
                <a:ea typeface="Gill Sans"/>
                <a:cs typeface="Gill Sans"/>
                <a:sym typeface="Gill Sans"/>
              </a:defRPr>
            </a:lvl6pPr>
            <a:lvl7pPr marL="0" marR="0" lvl="6" indent="0" algn="r" rtl="0">
              <a:spcBef>
                <a:spcPts val="0"/>
              </a:spcBef>
              <a:buNone/>
              <a:defRPr sz="1200" b="0" i="0" u="none" strike="noStrike" cap="none">
                <a:solidFill>
                  <a:srgbClr val="595959"/>
                </a:solidFill>
                <a:latin typeface="Gill Sans"/>
                <a:ea typeface="Gill Sans"/>
                <a:cs typeface="Gill Sans"/>
                <a:sym typeface="Gill Sans"/>
              </a:defRPr>
            </a:lvl7pPr>
            <a:lvl8pPr marL="0" marR="0" lvl="7" indent="0" algn="r" rtl="0">
              <a:spcBef>
                <a:spcPts val="0"/>
              </a:spcBef>
              <a:buNone/>
              <a:defRPr sz="1200" b="0" i="0" u="none" strike="noStrike" cap="none">
                <a:solidFill>
                  <a:srgbClr val="595959"/>
                </a:solidFill>
                <a:latin typeface="Gill Sans"/>
                <a:ea typeface="Gill Sans"/>
                <a:cs typeface="Gill Sans"/>
                <a:sym typeface="Gill Sans"/>
              </a:defRPr>
            </a:lvl8pPr>
            <a:lvl9pPr marL="0" marR="0" lvl="8" indent="0" algn="r" rtl="0">
              <a:spcBef>
                <a:spcPts val="0"/>
              </a:spcBef>
              <a:buNone/>
              <a:defRPr sz="1200" b="0" i="0" u="none" strike="noStrike" cap="none">
                <a:solidFill>
                  <a:srgbClr val="595959"/>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‹N›</a:t>
            </a:fld>
            <a:endParaRPr/>
          </a:p>
        </p:txBody>
      </p:sp>
      <p:sp>
        <p:nvSpPr>
          <p:cNvPr id="15" name="Google Shape;15;p12"/>
          <p:cNvSpPr/>
          <p:nvPr/>
        </p:nvSpPr>
        <p:spPr>
          <a:xfrm>
            <a:off x="0" y="0"/>
            <a:ext cx="885825" cy="6858000"/>
          </a:xfrm>
          <a:custGeom>
            <a:avLst/>
            <a:gdLst/>
            <a:ahLst/>
            <a:cxnLst/>
            <a:rect l="l" t="t" r="r" b="b"/>
            <a:pathLst>
              <a:path w="558" h="4320" extrusionOk="0">
                <a:moveTo>
                  <a:pt x="0" y="0"/>
                </a:moveTo>
                <a:lnTo>
                  <a:pt x="447" y="0"/>
                </a:lnTo>
                <a:lnTo>
                  <a:pt x="448" y="43"/>
                </a:lnTo>
                <a:lnTo>
                  <a:pt x="453" y="81"/>
                </a:lnTo>
                <a:lnTo>
                  <a:pt x="460" y="114"/>
                </a:lnTo>
                <a:lnTo>
                  <a:pt x="469" y="143"/>
                </a:lnTo>
                <a:lnTo>
                  <a:pt x="479" y="169"/>
                </a:lnTo>
                <a:lnTo>
                  <a:pt x="491" y="192"/>
                </a:lnTo>
                <a:lnTo>
                  <a:pt x="503" y="216"/>
                </a:lnTo>
                <a:lnTo>
                  <a:pt x="515" y="240"/>
                </a:lnTo>
                <a:lnTo>
                  <a:pt x="525" y="263"/>
                </a:lnTo>
                <a:lnTo>
                  <a:pt x="535" y="289"/>
                </a:lnTo>
                <a:lnTo>
                  <a:pt x="545" y="318"/>
                </a:lnTo>
                <a:lnTo>
                  <a:pt x="552" y="351"/>
                </a:lnTo>
                <a:lnTo>
                  <a:pt x="556" y="389"/>
                </a:lnTo>
                <a:lnTo>
                  <a:pt x="558" y="432"/>
                </a:lnTo>
                <a:lnTo>
                  <a:pt x="556" y="475"/>
                </a:lnTo>
                <a:lnTo>
                  <a:pt x="552" y="513"/>
                </a:lnTo>
                <a:lnTo>
                  <a:pt x="545" y="546"/>
                </a:lnTo>
                <a:lnTo>
                  <a:pt x="535" y="575"/>
                </a:lnTo>
                <a:lnTo>
                  <a:pt x="525" y="601"/>
                </a:lnTo>
                <a:lnTo>
                  <a:pt x="515" y="624"/>
                </a:lnTo>
                <a:lnTo>
                  <a:pt x="503" y="648"/>
                </a:lnTo>
                <a:lnTo>
                  <a:pt x="491" y="672"/>
                </a:lnTo>
                <a:lnTo>
                  <a:pt x="479" y="695"/>
                </a:lnTo>
                <a:lnTo>
                  <a:pt x="469" y="721"/>
                </a:lnTo>
                <a:lnTo>
                  <a:pt x="460" y="750"/>
                </a:lnTo>
                <a:lnTo>
                  <a:pt x="453" y="783"/>
                </a:lnTo>
                <a:lnTo>
                  <a:pt x="448" y="821"/>
                </a:lnTo>
                <a:lnTo>
                  <a:pt x="447" y="864"/>
                </a:lnTo>
                <a:lnTo>
                  <a:pt x="448" y="907"/>
                </a:lnTo>
                <a:lnTo>
                  <a:pt x="453" y="945"/>
                </a:lnTo>
                <a:lnTo>
                  <a:pt x="460" y="978"/>
                </a:lnTo>
                <a:lnTo>
                  <a:pt x="469" y="1007"/>
                </a:lnTo>
                <a:lnTo>
                  <a:pt x="479" y="1033"/>
                </a:lnTo>
                <a:lnTo>
                  <a:pt x="491" y="1056"/>
                </a:lnTo>
                <a:lnTo>
                  <a:pt x="503" y="1080"/>
                </a:lnTo>
                <a:lnTo>
                  <a:pt x="515" y="1104"/>
                </a:lnTo>
                <a:lnTo>
                  <a:pt x="525" y="1127"/>
                </a:lnTo>
                <a:lnTo>
                  <a:pt x="535" y="1153"/>
                </a:lnTo>
                <a:lnTo>
                  <a:pt x="545" y="1182"/>
                </a:lnTo>
                <a:lnTo>
                  <a:pt x="552" y="1215"/>
                </a:lnTo>
                <a:lnTo>
                  <a:pt x="556" y="1253"/>
                </a:lnTo>
                <a:lnTo>
                  <a:pt x="558" y="1296"/>
                </a:lnTo>
                <a:lnTo>
                  <a:pt x="556" y="1339"/>
                </a:lnTo>
                <a:lnTo>
                  <a:pt x="552" y="1377"/>
                </a:lnTo>
                <a:lnTo>
                  <a:pt x="545" y="1410"/>
                </a:lnTo>
                <a:lnTo>
                  <a:pt x="535" y="1439"/>
                </a:lnTo>
                <a:lnTo>
                  <a:pt x="525" y="1465"/>
                </a:lnTo>
                <a:lnTo>
                  <a:pt x="515" y="1488"/>
                </a:lnTo>
                <a:lnTo>
                  <a:pt x="503" y="1512"/>
                </a:lnTo>
                <a:lnTo>
                  <a:pt x="491" y="1536"/>
                </a:lnTo>
                <a:lnTo>
                  <a:pt x="479" y="1559"/>
                </a:lnTo>
                <a:lnTo>
                  <a:pt x="469" y="1585"/>
                </a:lnTo>
                <a:lnTo>
                  <a:pt x="460" y="1614"/>
                </a:lnTo>
                <a:lnTo>
                  <a:pt x="453" y="1647"/>
                </a:lnTo>
                <a:lnTo>
                  <a:pt x="448" y="1685"/>
                </a:lnTo>
                <a:lnTo>
                  <a:pt x="447" y="1728"/>
                </a:lnTo>
                <a:lnTo>
                  <a:pt x="448" y="1771"/>
                </a:lnTo>
                <a:lnTo>
                  <a:pt x="453" y="1809"/>
                </a:lnTo>
                <a:lnTo>
                  <a:pt x="460" y="1842"/>
                </a:lnTo>
                <a:lnTo>
                  <a:pt x="469" y="1871"/>
                </a:lnTo>
                <a:lnTo>
                  <a:pt x="479" y="1897"/>
                </a:lnTo>
                <a:lnTo>
                  <a:pt x="491" y="1920"/>
                </a:lnTo>
                <a:lnTo>
                  <a:pt x="503" y="1944"/>
                </a:lnTo>
                <a:lnTo>
                  <a:pt x="515" y="1968"/>
                </a:lnTo>
                <a:lnTo>
                  <a:pt x="525" y="1991"/>
                </a:lnTo>
                <a:lnTo>
                  <a:pt x="535" y="2017"/>
                </a:lnTo>
                <a:lnTo>
                  <a:pt x="545" y="2046"/>
                </a:lnTo>
                <a:lnTo>
                  <a:pt x="552" y="2079"/>
                </a:lnTo>
                <a:lnTo>
                  <a:pt x="556" y="2117"/>
                </a:lnTo>
                <a:lnTo>
                  <a:pt x="558" y="2159"/>
                </a:lnTo>
                <a:lnTo>
                  <a:pt x="556" y="2203"/>
                </a:lnTo>
                <a:lnTo>
                  <a:pt x="552" y="2241"/>
                </a:lnTo>
                <a:lnTo>
                  <a:pt x="545" y="2274"/>
                </a:lnTo>
                <a:lnTo>
                  <a:pt x="535" y="2303"/>
                </a:lnTo>
                <a:lnTo>
                  <a:pt x="525" y="2329"/>
                </a:lnTo>
                <a:lnTo>
                  <a:pt x="515" y="2352"/>
                </a:lnTo>
                <a:lnTo>
                  <a:pt x="503" y="2376"/>
                </a:lnTo>
                <a:lnTo>
                  <a:pt x="491" y="2400"/>
                </a:lnTo>
                <a:lnTo>
                  <a:pt x="479" y="2423"/>
                </a:lnTo>
                <a:lnTo>
                  <a:pt x="469" y="2449"/>
                </a:lnTo>
                <a:lnTo>
                  <a:pt x="460" y="2478"/>
                </a:lnTo>
                <a:lnTo>
                  <a:pt x="453" y="2511"/>
                </a:lnTo>
                <a:lnTo>
                  <a:pt x="448" y="2549"/>
                </a:lnTo>
                <a:lnTo>
                  <a:pt x="447" y="2592"/>
                </a:lnTo>
                <a:lnTo>
                  <a:pt x="448" y="2635"/>
                </a:lnTo>
                <a:lnTo>
                  <a:pt x="453" y="2673"/>
                </a:lnTo>
                <a:lnTo>
                  <a:pt x="460" y="2706"/>
                </a:lnTo>
                <a:lnTo>
                  <a:pt x="469" y="2735"/>
                </a:lnTo>
                <a:lnTo>
                  <a:pt x="479" y="2761"/>
                </a:lnTo>
                <a:lnTo>
                  <a:pt x="491" y="2784"/>
                </a:lnTo>
                <a:lnTo>
                  <a:pt x="515" y="2832"/>
                </a:lnTo>
                <a:lnTo>
                  <a:pt x="525" y="2855"/>
                </a:lnTo>
                <a:lnTo>
                  <a:pt x="535" y="2881"/>
                </a:lnTo>
                <a:lnTo>
                  <a:pt x="545" y="2910"/>
                </a:lnTo>
                <a:lnTo>
                  <a:pt x="552" y="2943"/>
                </a:lnTo>
                <a:lnTo>
                  <a:pt x="556" y="2981"/>
                </a:lnTo>
                <a:lnTo>
                  <a:pt x="558" y="3024"/>
                </a:lnTo>
                <a:lnTo>
                  <a:pt x="556" y="3067"/>
                </a:lnTo>
                <a:lnTo>
                  <a:pt x="552" y="3105"/>
                </a:lnTo>
                <a:lnTo>
                  <a:pt x="545" y="3138"/>
                </a:lnTo>
                <a:lnTo>
                  <a:pt x="535" y="3167"/>
                </a:lnTo>
                <a:lnTo>
                  <a:pt x="525" y="3193"/>
                </a:lnTo>
                <a:lnTo>
                  <a:pt x="515" y="3216"/>
                </a:lnTo>
                <a:lnTo>
                  <a:pt x="503" y="3240"/>
                </a:lnTo>
                <a:lnTo>
                  <a:pt x="491" y="3264"/>
                </a:lnTo>
                <a:lnTo>
                  <a:pt x="479" y="3287"/>
                </a:lnTo>
                <a:lnTo>
                  <a:pt x="469" y="3313"/>
                </a:lnTo>
                <a:lnTo>
                  <a:pt x="460" y="3342"/>
                </a:lnTo>
                <a:lnTo>
                  <a:pt x="453" y="3375"/>
                </a:lnTo>
                <a:lnTo>
                  <a:pt x="448" y="3413"/>
                </a:lnTo>
                <a:lnTo>
                  <a:pt x="447" y="3456"/>
                </a:lnTo>
                <a:lnTo>
                  <a:pt x="448" y="3499"/>
                </a:lnTo>
                <a:lnTo>
                  <a:pt x="453" y="3537"/>
                </a:lnTo>
                <a:lnTo>
                  <a:pt x="460" y="3570"/>
                </a:lnTo>
                <a:lnTo>
                  <a:pt x="469" y="3599"/>
                </a:lnTo>
                <a:lnTo>
                  <a:pt x="479" y="3625"/>
                </a:lnTo>
                <a:lnTo>
                  <a:pt x="491" y="3648"/>
                </a:lnTo>
                <a:lnTo>
                  <a:pt x="503" y="3672"/>
                </a:lnTo>
                <a:lnTo>
                  <a:pt x="515" y="3696"/>
                </a:lnTo>
                <a:lnTo>
                  <a:pt x="525" y="3719"/>
                </a:lnTo>
                <a:lnTo>
                  <a:pt x="535" y="3745"/>
                </a:lnTo>
                <a:lnTo>
                  <a:pt x="545" y="3774"/>
                </a:lnTo>
                <a:lnTo>
                  <a:pt x="552" y="3807"/>
                </a:lnTo>
                <a:lnTo>
                  <a:pt x="556" y="3845"/>
                </a:lnTo>
                <a:lnTo>
                  <a:pt x="558" y="3888"/>
                </a:lnTo>
                <a:lnTo>
                  <a:pt x="556" y="3931"/>
                </a:lnTo>
                <a:lnTo>
                  <a:pt x="552" y="3969"/>
                </a:lnTo>
                <a:lnTo>
                  <a:pt x="545" y="4002"/>
                </a:lnTo>
                <a:lnTo>
                  <a:pt x="535" y="4031"/>
                </a:lnTo>
                <a:lnTo>
                  <a:pt x="525" y="4057"/>
                </a:lnTo>
                <a:lnTo>
                  <a:pt x="515" y="4080"/>
                </a:lnTo>
                <a:lnTo>
                  <a:pt x="503" y="4104"/>
                </a:lnTo>
                <a:lnTo>
                  <a:pt x="491" y="4128"/>
                </a:lnTo>
                <a:lnTo>
                  <a:pt x="479" y="4151"/>
                </a:lnTo>
                <a:lnTo>
                  <a:pt x="469" y="4177"/>
                </a:lnTo>
                <a:lnTo>
                  <a:pt x="460" y="4206"/>
                </a:lnTo>
                <a:lnTo>
                  <a:pt x="453" y="4239"/>
                </a:lnTo>
                <a:lnTo>
                  <a:pt x="448" y="4277"/>
                </a:lnTo>
                <a:lnTo>
                  <a:pt x="447" y="4320"/>
                </a:lnTo>
                <a:lnTo>
                  <a:pt x="0" y="4320"/>
                </a:lnTo>
                <a:lnTo>
                  <a:pt x="0" y="0"/>
                </a:lnTo>
                <a:close/>
              </a:path>
            </a:pathLst>
          </a:custGeom>
          <a:solidFill>
            <a:schemeClr val="dk2"/>
          </a:solidFill>
          <a:ln>
            <a:noFill/>
          </a:ln>
        </p:spPr>
      </p:sp>
      <p:sp>
        <p:nvSpPr>
          <p:cNvPr id="16" name="Google Shape;16;p12"/>
          <p:cNvSpPr/>
          <p:nvPr/>
        </p:nvSpPr>
        <p:spPr>
          <a:xfrm>
            <a:off x="11908536" y="0"/>
            <a:ext cx="283464" cy="68580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pos="792">
          <p15:clr>
            <a:srgbClr val="F26B43"/>
          </p15:clr>
        </p15:guide>
        <p15:guide id="2" pos="7200">
          <p15:clr>
            <a:srgbClr val="F26B43"/>
          </p15:clr>
        </p15:guide>
        <p15:guide id="3" orient="horz" pos="4008">
          <p15:clr>
            <a:srgbClr val="F26B43"/>
          </p15:clr>
        </p15:guide>
        <p15:guide id="4" orient="horz" pos="1440">
          <p15:clr>
            <a:srgbClr val="F26B43"/>
          </p15:clr>
        </p15:guide>
        <p15:guide id="5" orient="horz" pos="3720">
          <p15:clr>
            <a:srgbClr val="F26B43"/>
          </p15:clr>
        </p15:guide>
        <p15:guide id="6" orient="horz" pos="240">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hyperlink" Target="https://www.centrodidatticacooperativa.it/"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3.jpg"/></Relationships>
</file>

<file path=ppt/slides/_rels/slide3.xml.rels><?xml version="1.0" encoding="UTF-8" standalone="yes"?>
<Relationships xmlns="http://schemas.openxmlformats.org/package/2006/relationships"><Relationship Id="rId8" Type="http://schemas.openxmlformats.org/officeDocument/2006/relationships/image" Target="../media/image9.jpeg"/><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hyperlink" Target="https://it.123rf.com/buyimages.php?utm_source=imgdetails&amp;utm_medium=202206CTA&amp;utm_campaign=MarkDown" TargetMode="Externa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98"/>
        <p:cNvGrpSpPr/>
        <p:nvPr/>
      </p:nvGrpSpPr>
      <p:grpSpPr>
        <a:xfrm>
          <a:off x="0" y="0"/>
          <a:ext cx="0" cy="0"/>
          <a:chOff x="0" y="0"/>
          <a:chExt cx="0" cy="0"/>
        </a:xfrm>
      </p:grpSpPr>
      <p:sp>
        <p:nvSpPr>
          <p:cNvPr id="99" name="Google Shape;99;p1"/>
          <p:cNvSpPr/>
          <p:nvPr/>
        </p:nvSpPr>
        <p:spPr>
          <a:xfrm>
            <a:off x="0" y="0"/>
            <a:ext cx="12192000"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Gill Sans"/>
              <a:ea typeface="Gill Sans"/>
              <a:cs typeface="Gill Sans"/>
              <a:sym typeface="Gill Sans"/>
            </a:endParaRPr>
          </a:p>
        </p:txBody>
      </p:sp>
      <p:sp>
        <p:nvSpPr>
          <p:cNvPr id="100" name="Google Shape;100;p1"/>
          <p:cNvSpPr/>
          <p:nvPr/>
        </p:nvSpPr>
        <p:spPr>
          <a:xfrm>
            <a:off x="0" y="5070708"/>
            <a:ext cx="12192000" cy="1787292"/>
          </a:xfrm>
          <a:custGeom>
            <a:avLst/>
            <a:gdLst/>
            <a:ahLst/>
            <a:cxnLst/>
            <a:rect l="l" t="t" r="r" b="b"/>
            <a:pathLst>
              <a:path w="12192000" h="1787292" extrusionOk="0">
                <a:moveTo>
                  <a:pt x="619389" y="0"/>
                </a:moveTo>
                <a:lnTo>
                  <a:pt x="687652" y="3175"/>
                </a:lnTo>
                <a:lnTo>
                  <a:pt x="747977" y="9525"/>
                </a:lnTo>
                <a:lnTo>
                  <a:pt x="800364" y="20637"/>
                </a:lnTo>
                <a:lnTo>
                  <a:pt x="846402" y="36512"/>
                </a:lnTo>
                <a:lnTo>
                  <a:pt x="887677" y="52387"/>
                </a:lnTo>
                <a:lnTo>
                  <a:pt x="924189" y="68262"/>
                </a:lnTo>
                <a:lnTo>
                  <a:pt x="962289" y="87312"/>
                </a:lnTo>
                <a:lnTo>
                  <a:pt x="1000389" y="106362"/>
                </a:lnTo>
                <a:lnTo>
                  <a:pt x="1036902" y="125412"/>
                </a:lnTo>
                <a:lnTo>
                  <a:pt x="1078177" y="141287"/>
                </a:lnTo>
                <a:lnTo>
                  <a:pt x="1124214" y="155575"/>
                </a:lnTo>
                <a:lnTo>
                  <a:pt x="1176602" y="166687"/>
                </a:lnTo>
                <a:lnTo>
                  <a:pt x="1236927" y="174625"/>
                </a:lnTo>
                <a:lnTo>
                  <a:pt x="1305189" y="176212"/>
                </a:lnTo>
                <a:lnTo>
                  <a:pt x="1373452" y="174625"/>
                </a:lnTo>
                <a:lnTo>
                  <a:pt x="1433777" y="166687"/>
                </a:lnTo>
                <a:lnTo>
                  <a:pt x="1486164" y="155575"/>
                </a:lnTo>
                <a:lnTo>
                  <a:pt x="1532202" y="141287"/>
                </a:lnTo>
                <a:lnTo>
                  <a:pt x="1573477" y="125412"/>
                </a:lnTo>
                <a:lnTo>
                  <a:pt x="1609989" y="106362"/>
                </a:lnTo>
                <a:lnTo>
                  <a:pt x="1648089" y="87312"/>
                </a:lnTo>
                <a:lnTo>
                  <a:pt x="1686189" y="68262"/>
                </a:lnTo>
                <a:lnTo>
                  <a:pt x="1722702" y="52387"/>
                </a:lnTo>
                <a:lnTo>
                  <a:pt x="1763977" y="36512"/>
                </a:lnTo>
                <a:lnTo>
                  <a:pt x="1810014" y="20637"/>
                </a:lnTo>
                <a:lnTo>
                  <a:pt x="1862402" y="9525"/>
                </a:lnTo>
                <a:lnTo>
                  <a:pt x="1922727" y="3175"/>
                </a:lnTo>
                <a:lnTo>
                  <a:pt x="1990989" y="0"/>
                </a:lnTo>
                <a:lnTo>
                  <a:pt x="2059252" y="3175"/>
                </a:lnTo>
                <a:lnTo>
                  <a:pt x="2119577" y="9525"/>
                </a:lnTo>
                <a:lnTo>
                  <a:pt x="2171964" y="20637"/>
                </a:lnTo>
                <a:lnTo>
                  <a:pt x="2218002" y="36512"/>
                </a:lnTo>
                <a:lnTo>
                  <a:pt x="2259277" y="52387"/>
                </a:lnTo>
                <a:lnTo>
                  <a:pt x="2295789" y="68262"/>
                </a:lnTo>
                <a:lnTo>
                  <a:pt x="2333889" y="87312"/>
                </a:lnTo>
                <a:lnTo>
                  <a:pt x="2371989" y="106362"/>
                </a:lnTo>
                <a:lnTo>
                  <a:pt x="2408502" y="125412"/>
                </a:lnTo>
                <a:lnTo>
                  <a:pt x="2449777" y="141287"/>
                </a:lnTo>
                <a:lnTo>
                  <a:pt x="2495814" y="155575"/>
                </a:lnTo>
                <a:lnTo>
                  <a:pt x="2548202" y="166687"/>
                </a:lnTo>
                <a:lnTo>
                  <a:pt x="2608527" y="174625"/>
                </a:lnTo>
                <a:lnTo>
                  <a:pt x="2676789" y="176212"/>
                </a:lnTo>
                <a:lnTo>
                  <a:pt x="2745052" y="174625"/>
                </a:lnTo>
                <a:lnTo>
                  <a:pt x="2805377" y="166687"/>
                </a:lnTo>
                <a:lnTo>
                  <a:pt x="2857764" y="155575"/>
                </a:lnTo>
                <a:lnTo>
                  <a:pt x="2903802" y="141287"/>
                </a:lnTo>
                <a:lnTo>
                  <a:pt x="2945077" y="125412"/>
                </a:lnTo>
                <a:lnTo>
                  <a:pt x="2981589" y="106362"/>
                </a:lnTo>
                <a:lnTo>
                  <a:pt x="3019689" y="87312"/>
                </a:lnTo>
                <a:lnTo>
                  <a:pt x="3057789" y="68262"/>
                </a:lnTo>
                <a:lnTo>
                  <a:pt x="3094302" y="52387"/>
                </a:lnTo>
                <a:lnTo>
                  <a:pt x="3135577" y="36512"/>
                </a:lnTo>
                <a:lnTo>
                  <a:pt x="3181614" y="20637"/>
                </a:lnTo>
                <a:lnTo>
                  <a:pt x="3234002" y="9525"/>
                </a:lnTo>
                <a:lnTo>
                  <a:pt x="3294327" y="3175"/>
                </a:lnTo>
                <a:lnTo>
                  <a:pt x="3361002" y="0"/>
                </a:lnTo>
                <a:lnTo>
                  <a:pt x="3430852" y="3175"/>
                </a:lnTo>
                <a:lnTo>
                  <a:pt x="3491177" y="9525"/>
                </a:lnTo>
                <a:lnTo>
                  <a:pt x="3543564" y="20637"/>
                </a:lnTo>
                <a:lnTo>
                  <a:pt x="3589602" y="36512"/>
                </a:lnTo>
                <a:lnTo>
                  <a:pt x="3630877" y="52387"/>
                </a:lnTo>
                <a:lnTo>
                  <a:pt x="3667389" y="68262"/>
                </a:lnTo>
                <a:lnTo>
                  <a:pt x="3705489" y="87312"/>
                </a:lnTo>
                <a:lnTo>
                  <a:pt x="3743589" y="106362"/>
                </a:lnTo>
                <a:lnTo>
                  <a:pt x="3780102" y="125412"/>
                </a:lnTo>
                <a:lnTo>
                  <a:pt x="3821377" y="141287"/>
                </a:lnTo>
                <a:lnTo>
                  <a:pt x="3867414" y="155575"/>
                </a:lnTo>
                <a:lnTo>
                  <a:pt x="3919802" y="166687"/>
                </a:lnTo>
                <a:lnTo>
                  <a:pt x="3980127" y="174625"/>
                </a:lnTo>
                <a:lnTo>
                  <a:pt x="4048389" y="176212"/>
                </a:lnTo>
                <a:lnTo>
                  <a:pt x="4116652" y="174625"/>
                </a:lnTo>
                <a:lnTo>
                  <a:pt x="4176977" y="166687"/>
                </a:lnTo>
                <a:lnTo>
                  <a:pt x="4229364" y="155575"/>
                </a:lnTo>
                <a:lnTo>
                  <a:pt x="4275402" y="141287"/>
                </a:lnTo>
                <a:lnTo>
                  <a:pt x="4316677" y="125412"/>
                </a:lnTo>
                <a:lnTo>
                  <a:pt x="4353189" y="106362"/>
                </a:lnTo>
                <a:lnTo>
                  <a:pt x="4429389" y="68262"/>
                </a:lnTo>
                <a:lnTo>
                  <a:pt x="4465902" y="52387"/>
                </a:lnTo>
                <a:lnTo>
                  <a:pt x="4507177" y="36512"/>
                </a:lnTo>
                <a:lnTo>
                  <a:pt x="4553214" y="20637"/>
                </a:lnTo>
                <a:lnTo>
                  <a:pt x="4605602" y="9525"/>
                </a:lnTo>
                <a:lnTo>
                  <a:pt x="4665928" y="3175"/>
                </a:lnTo>
                <a:lnTo>
                  <a:pt x="4734189" y="0"/>
                </a:lnTo>
                <a:lnTo>
                  <a:pt x="4802453" y="3175"/>
                </a:lnTo>
                <a:lnTo>
                  <a:pt x="4862777" y="9525"/>
                </a:lnTo>
                <a:lnTo>
                  <a:pt x="4915165" y="20637"/>
                </a:lnTo>
                <a:lnTo>
                  <a:pt x="4961201" y="36512"/>
                </a:lnTo>
                <a:lnTo>
                  <a:pt x="5002476" y="52387"/>
                </a:lnTo>
                <a:lnTo>
                  <a:pt x="5038989" y="68262"/>
                </a:lnTo>
                <a:lnTo>
                  <a:pt x="5077089" y="87312"/>
                </a:lnTo>
                <a:lnTo>
                  <a:pt x="5115189" y="106362"/>
                </a:lnTo>
                <a:lnTo>
                  <a:pt x="5151701" y="125412"/>
                </a:lnTo>
                <a:lnTo>
                  <a:pt x="5192976" y="141287"/>
                </a:lnTo>
                <a:lnTo>
                  <a:pt x="5239014" y="155575"/>
                </a:lnTo>
                <a:lnTo>
                  <a:pt x="5291401" y="166687"/>
                </a:lnTo>
                <a:lnTo>
                  <a:pt x="5351727" y="174625"/>
                </a:lnTo>
                <a:lnTo>
                  <a:pt x="5410199" y="175985"/>
                </a:lnTo>
                <a:lnTo>
                  <a:pt x="5468671" y="174625"/>
                </a:lnTo>
                <a:lnTo>
                  <a:pt x="5528996" y="166687"/>
                </a:lnTo>
                <a:lnTo>
                  <a:pt x="5581383" y="155575"/>
                </a:lnTo>
                <a:lnTo>
                  <a:pt x="5627421" y="141287"/>
                </a:lnTo>
                <a:lnTo>
                  <a:pt x="5668696" y="125412"/>
                </a:lnTo>
                <a:lnTo>
                  <a:pt x="5705209" y="106362"/>
                </a:lnTo>
                <a:lnTo>
                  <a:pt x="5743308" y="87312"/>
                </a:lnTo>
                <a:lnTo>
                  <a:pt x="5781408" y="68262"/>
                </a:lnTo>
                <a:lnTo>
                  <a:pt x="5817921" y="52387"/>
                </a:lnTo>
                <a:lnTo>
                  <a:pt x="5859196" y="36512"/>
                </a:lnTo>
                <a:lnTo>
                  <a:pt x="5905234" y="20637"/>
                </a:lnTo>
                <a:lnTo>
                  <a:pt x="5957621" y="9525"/>
                </a:lnTo>
                <a:lnTo>
                  <a:pt x="6017947" y="3175"/>
                </a:lnTo>
                <a:lnTo>
                  <a:pt x="6086208" y="0"/>
                </a:lnTo>
                <a:lnTo>
                  <a:pt x="6095999" y="455"/>
                </a:lnTo>
                <a:lnTo>
                  <a:pt x="6105789" y="0"/>
                </a:lnTo>
                <a:lnTo>
                  <a:pt x="6174052" y="3175"/>
                </a:lnTo>
                <a:lnTo>
                  <a:pt x="6234377" y="9525"/>
                </a:lnTo>
                <a:lnTo>
                  <a:pt x="6286764" y="20637"/>
                </a:lnTo>
                <a:lnTo>
                  <a:pt x="6332802" y="36512"/>
                </a:lnTo>
                <a:lnTo>
                  <a:pt x="6374077" y="52387"/>
                </a:lnTo>
                <a:lnTo>
                  <a:pt x="6410589" y="68262"/>
                </a:lnTo>
                <a:lnTo>
                  <a:pt x="6448689" y="87312"/>
                </a:lnTo>
                <a:lnTo>
                  <a:pt x="6486789" y="106362"/>
                </a:lnTo>
                <a:lnTo>
                  <a:pt x="6523302" y="125412"/>
                </a:lnTo>
                <a:lnTo>
                  <a:pt x="6564577" y="141287"/>
                </a:lnTo>
                <a:lnTo>
                  <a:pt x="6610614" y="155575"/>
                </a:lnTo>
                <a:lnTo>
                  <a:pt x="6663002" y="166687"/>
                </a:lnTo>
                <a:lnTo>
                  <a:pt x="6723327" y="174625"/>
                </a:lnTo>
                <a:lnTo>
                  <a:pt x="6781799" y="175985"/>
                </a:lnTo>
                <a:lnTo>
                  <a:pt x="6840271" y="174625"/>
                </a:lnTo>
                <a:lnTo>
                  <a:pt x="6900596" y="166687"/>
                </a:lnTo>
                <a:lnTo>
                  <a:pt x="6952983" y="155575"/>
                </a:lnTo>
                <a:lnTo>
                  <a:pt x="6999021" y="141287"/>
                </a:lnTo>
                <a:lnTo>
                  <a:pt x="7040296" y="125412"/>
                </a:lnTo>
                <a:lnTo>
                  <a:pt x="7076808" y="106362"/>
                </a:lnTo>
                <a:lnTo>
                  <a:pt x="7114908" y="87312"/>
                </a:lnTo>
                <a:lnTo>
                  <a:pt x="7153008" y="68262"/>
                </a:lnTo>
                <a:lnTo>
                  <a:pt x="7189521" y="52387"/>
                </a:lnTo>
                <a:lnTo>
                  <a:pt x="7230796" y="36512"/>
                </a:lnTo>
                <a:lnTo>
                  <a:pt x="7276833" y="20637"/>
                </a:lnTo>
                <a:lnTo>
                  <a:pt x="7329221" y="9525"/>
                </a:lnTo>
                <a:lnTo>
                  <a:pt x="7389546" y="3175"/>
                </a:lnTo>
                <a:lnTo>
                  <a:pt x="7457808" y="0"/>
                </a:lnTo>
                <a:lnTo>
                  <a:pt x="7526071" y="3175"/>
                </a:lnTo>
                <a:lnTo>
                  <a:pt x="7586396" y="9525"/>
                </a:lnTo>
                <a:lnTo>
                  <a:pt x="7638783" y="20637"/>
                </a:lnTo>
                <a:lnTo>
                  <a:pt x="7684821" y="36512"/>
                </a:lnTo>
                <a:lnTo>
                  <a:pt x="7726096" y="52387"/>
                </a:lnTo>
                <a:lnTo>
                  <a:pt x="7762608" y="68262"/>
                </a:lnTo>
                <a:lnTo>
                  <a:pt x="7800708" y="87312"/>
                </a:lnTo>
                <a:lnTo>
                  <a:pt x="7838808" y="106362"/>
                </a:lnTo>
                <a:lnTo>
                  <a:pt x="7875321" y="125412"/>
                </a:lnTo>
                <a:lnTo>
                  <a:pt x="7916596" y="141287"/>
                </a:lnTo>
                <a:lnTo>
                  <a:pt x="7962633" y="155575"/>
                </a:lnTo>
                <a:lnTo>
                  <a:pt x="8015021" y="166687"/>
                </a:lnTo>
                <a:lnTo>
                  <a:pt x="8075346" y="174625"/>
                </a:lnTo>
                <a:lnTo>
                  <a:pt x="8143608" y="176212"/>
                </a:lnTo>
                <a:lnTo>
                  <a:pt x="8211871" y="174625"/>
                </a:lnTo>
                <a:lnTo>
                  <a:pt x="8272196" y="166687"/>
                </a:lnTo>
                <a:lnTo>
                  <a:pt x="8324583" y="155575"/>
                </a:lnTo>
                <a:lnTo>
                  <a:pt x="8370621" y="141287"/>
                </a:lnTo>
                <a:lnTo>
                  <a:pt x="8411896" y="125412"/>
                </a:lnTo>
                <a:lnTo>
                  <a:pt x="8448408" y="106362"/>
                </a:lnTo>
                <a:lnTo>
                  <a:pt x="8486508" y="87312"/>
                </a:lnTo>
                <a:lnTo>
                  <a:pt x="8524608" y="68262"/>
                </a:lnTo>
                <a:lnTo>
                  <a:pt x="8561120" y="52387"/>
                </a:lnTo>
                <a:lnTo>
                  <a:pt x="8602396" y="36512"/>
                </a:lnTo>
                <a:lnTo>
                  <a:pt x="8648432" y="20637"/>
                </a:lnTo>
                <a:lnTo>
                  <a:pt x="8700820" y="9525"/>
                </a:lnTo>
                <a:lnTo>
                  <a:pt x="8761146" y="3175"/>
                </a:lnTo>
                <a:lnTo>
                  <a:pt x="8827820" y="0"/>
                </a:lnTo>
                <a:lnTo>
                  <a:pt x="8897670" y="3175"/>
                </a:lnTo>
                <a:lnTo>
                  <a:pt x="8957996" y="9525"/>
                </a:lnTo>
                <a:lnTo>
                  <a:pt x="9010382" y="20637"/>
                </a:lnTo>
                <a:lnTo>
                  <a:pt x="9056420" y="36512"/>
                </a:lnTo>
                <a:lnTo>
                  <a:pt x="9097696" y="52387"/>
                </a:lnTo>
                <a:lnTo>
                  <a:pt x="9134208" y="68262"/>
                </a:lnTo>
                <a:lnTo>
                  <a:pt x="9172308" y="87312"/>
                </a:lnTo>
                <a:lnTo>
                  <a:pt x="9210408" y="106362"/>
                </a:lnTo>
                <a:lnTo>
                  <a:pt x="9246920" y="125412"/>
                </a:lnTo>
                <a:lnTo>
                  <a:pt x="9288196" y="141287"/>
                </a:lnTo>
                <a:lnTo>
                  <a:pt x="9334232" y="155575"/>
                </a:lnTo>
                <a:lnTo>
                  <a:pt x="9386620" y="166687"/>
                </a:lnTo>
                <a:lnTo>
                  <a:pt x="9446946" y="174625"/>
                </a:lnTo>
                <a:lnTo>
                  <a:pt x="9515208" y="176212"/>
                </a:lnTo>
                <a:lnTo>
                  <a:pt x="9583470" y="174625"/>
                </a:lnTo>
                <a:lnTo>
                  <a:pt x="9643796" y="166687"/>
                </a:lnTo>
                <a:lnTo>
                  <a:pt x="9696182" y="155575"/>
                </a:lnTo>
                <a:lnTo>
                  <a:pt x="9742220" y="141287"/>
                </a:lnTo>
                <a:lnTo>
                  <a:pt x="9783496" y="125412"/>
                </a:lnTo>
                <a:lnTo>
                  <a:pt x="9820008" y="106362"/>
                </a:lnTo>
                <a:lnTo>
                  <a:pt x="9896208" y="68262"/>
                </a:lnTo>
                <a:lnTo>
                  <a:pt x="9932720" y="52387"/>
                </a:lnTo>
                <a:lnTo>
                  <a:pt x="9973996" y="36512"/>
                </a:lnTo>
                <a:lnTo>
                  <a:pt x="10020032" y="20637"/>
                </a:lnTo>
                <a:lnTo>
                  <a:pt x="10072420" y="9525"/>
                </a:lnTo>
                <a:lnTo>
                  <a:pt x="10132746" y="3175"/>
                </a:lnTo>
                <a:lnTo>
                  <a:pt x="10201008" y="0"/>
                </a:lnTo>
                <a:lnTo>
                  <a:pt x="10269270" y="3175"/>
                </a:lnTo>
                <a:lnTo>
                  <a:pt x="10329596" y="9525"/>
                </a:lnTo>
                <a:lnTo>
                  <a:pt x="10381982" y="20637"/>
                </a:lnTo>
                <a:lnTo>
                  <a:pt x="10428020" y="36512"/>
                </a:lnTo>
                <a:lnTo>
                  <a:pt x="10469296" y="52387"/>
                </a:lnTo>
                <a:lnTo>
                  <a:pt x="10505808" y="68262"/>
                </a:lnTo>
                <a:lnTo>
                  <a:pt x="10543908" y="87312"/>
                </a:lnTo>
                <a:lnTo>
                  <a:pt x="10582008" y="106362"/>
                </a:lnTo>
                <a:lnTo>
                  <a:pt x="10618520" y="125412"/>
                </a:lnTo>
                <a:lnTo>
                  <a:pt x="10659796" y="141287"/>
                </a:lnTo>
                <a:lnTo>
                  <a:pt x="10705832" y="155575"/>
                </a:lnTo>
                <a:lnTo>
                  <a:pt x="10758220" y="166687"/>
                </a:lnTo>
                <a:lnTo>
                  <a:pt x="10818546" y="174625"/>
                </a:lnTo>
                <a:lnTo>
                  <a:pt x="10886808" y="176212"/>
                </a:lnTo>
                <a:lnTo>
                  <a:pt x="10955070" y="174625"/>
                </a:lnTo>
                <a:lnTo>
                  <a:pt x="11015396" y="166687"/>
                </a:lnTo>
                <a:lnTo>
                  <a:pt x="11067782" y="155575"/>
                </a:lnTo>
                <a:lnTo>
                  <a:pt x="11113820" y="141287"/>
                </a:lnTo>
                <a:lnTo>
                  <a:pt x="11155096" y="125412"/>
                </a:lnTo>
                <a:lnTo>
                  <a:pt x="11191608" y="106362"/>
                </a:lnTo>
                <a:lnTo>
                  <a:pt x="11229708" y="87312"/>
                </a:lnTo>
                <a:lnTo>
                  <a:pt x="11267808" y="68262"/>
                </a:lnTo>
                <a:lnTo>
                  <a:pt x="11304320" y="52387"/>
                </a:lnTo>
                <a:lnTo>
                  <a:pt x="11345596" y="36512"/>
                </a:lnTo>
                <a:lnTo>
                  <a:pt x="11391632" y="20637"/>
                </a:lnTo>
                <a:lnTo>
                  <a:pt x="11444020" y="9525"/>
                </a:lnTo>
                <a:lnTo>
                  <a:pt x="11504346" y="3175"/>
                </a:lnTo>
                <a:lnTo>
                  <a:pt x="11572608" y="0"/>
                </a:lnTo>
                <a:lnTo>
                  <a:pt x="11640870" y="3175"/>
                </a:lnTo>
                <a:lnTo>
                  <a:pt x="11701196" y="9525"/>
                </a:lnTo>
                <a:lnTo>
                  <a:pt x="11753582" y="20637"/>
                </a:lnTo>
                <a:lnTo>
                  <a:pt x="11799620" y="36512"/>
                </a:lnTo>
                <a:lnTo>
                  <a:pt x="11840896" y="52387"/>
                </a:lnTo>
                <a:lnTo>
                  <a:pt x="11877408" y="68262"/>
                </a:lnTo>
                <a:lnTo>
                  <a:pt x="11915508" y="87312"/>
                </a:lnTo>
                <a:lnTo>
                  <a:pt x="11953608" y="106362"/>
                </a:lnTo>
                <a:lnTo>
                  <a:pt x="11990120" y="125412"/>
                </a:lnTo>
                <a:lnTo>
                  <a:pt x="12031396" y="141287"/>
                </a:lnTo>
                <a:lnTo>
                  <a:pt x="12077432" y="155575"/>
                </a:lnTo>
                <a:lnTo>
                  <a:pt x="12129820" y="166688"/>
                </a:lnTo>
                <a:lnTo>
                  <a:pt x="12190146" y="174625"/>
                </a:lnTo>
                <a:lnTo>
                  <a:pt x="12192000" y="174668"/>
                </a:lnTo>
                <a:lnTo>
                  <a:pt x="12192000" y="885826"/>
                </a:lnTo>
                <a:lnTo>
                  <a:pt x="12192000" y="1787292"/>
                </a:lnTo>
                <a:lnTo>
                  <a:pt x="0" y="1787292"/>
                </a:lnTo>
                <a:lnTo>
                  <a:pt x="0" y="885826"/>
                </a:lnTo>
                <a:lnTo>
                  <a:pt x="0" y="174668"/>
                </a:lnTo>
                <a:lnTo>
                  <a:pt x="1852" y="174625"/>
                </a:lnTo>
                <a:lnTo>
                  <a:pt x="62177" y="166687"/>
                </a:lnTo>
                <a:lnTo>
                  <a:pt x="114564" y="155575"/>
                </a:lnTo>
                <a:lnTo>
                  <a:pt x="160602" y="141287"/>
                </a:lnTo>
                <a:lnTo>
                  <a:pt x="201877" y="125412"/>
                </a:lnTo>
                <a:lnTo>
                  <a:pt x="238389" y="106362"/>
                </a:lnTo>
                <a:lnTo>
                  <a:pt x="276489" y="87312"/>
                </a:lnTo>
                <a:lnTo>
                  <a:pt x="314589" y="68262"/>
                </a:lnTo>
                <a:lnTo>
                  <a:pt x="351102" y="52387"/>
                </a:lnTo>
                <a:lnTo>
                  <a:pt x="392377" y="36512"/>
                </a:lnTo>
                <a:lnTo>
                  <a:pt x="438414" y="20637"/>
                </a:lnTo>
                <a:lnTo>
                  <a:pt x="490802" y="9525"/>
                </a:lnTo>
                <a:lnTo>
                  <a:pt x="551127" y="3175"/>
                </a:lnTo>
                <a:close/>
              </a:path>
            </a:pathLst>
          </a:cu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Gill Sans"/>
              <a:ea typeface="Gill Sans"/>
              <a:cs typeface="Gill Sans"/>
              <a:sym typeface="Gill Sans"/>
            </a:endParaRPr>
          </a:p>
        </p:txBody>
      </p:sp>
      <p:sp>
        <p:nvSpPr>
          <p:cNvPr id="101" name="Google Shape;101;p1"/>
          <p:cNvSpPr txBox="1">
            <a:spLocks noGrp="1"/>
          </p:cNvSpPr>
          <p:nvPr>
            <p:ph type="ctrTitle"/>
          </p:nvPr>
        </p:nvSpPr>
        <p:spPr>
          <a:xfrm>
            <a:off x="1078523" y="5449151"/>
            <a:ext cx="10318418" cy="523811"/>
          </a:xfrm>
          <a:prstGeom prst="rect">
            <a:avLst/>
          </a:prstGeom>
          <a:noFill/>
          <a:ln>
            <a:noFill/>
          </a:ln>
        </p:spPr>
        <p:txBody>
          <a:bodyPr spcFirstLastPara="1" wrap="square" lIns="91425" tIns="45700" rIns="91425" bIns="45700" anchor="b" anchorCtr="0">
            <a:normAutofit/>
          </a:bodyPr>
          <a:lstStyle/>
          <a:p>
            <a:pPr marL="0" lvl="0" indent="0" algn="ctr" rtl="0">
              <a:lnSpc>
                <a:spcPct val="90000"/>
              </a:lnSpc>
              <a:spcBef>
                <a:spcPts val="0"/>
              </a:spcBef>
              <a:spcAft>
                <a:spcPts val="0"/>
              </a:spcAft>
              <a:buClr>
                <a:srgbClr val="2A1A00"/>
              </a:buClr>
              <a:buSzPts val="2400"/>
              <a:buFont typeface="Impact"/>
              <a:buNone/>
            </a:pPr>
            <a:r>
              <a:rPr lang="en-US" sz="2400">
                <a:solidFill>
                  <a:srgbClr val="2A1A00"/>
                </a:solidFill>
              </a:rPr>
              <a:t>NOBODY WILL BE LEFT BEHIND (NWBLB)</a:t>
            </a:r>
            <a:endParaRPr/>
          </a:p>
        </p:txBody>
      </p:sp>
      <p:pic>
        <p:nvPicPr>
          <p:cNvPr id="102" name="Google Shape;102;p1"/>
          <p:cNvPicPr preferRelativeResize="0"/>
          <p:nvPr/>
        </p:nvPicPr>
        <p:blipFill rotWithShape="1">
          <a:blip r:embed="rId3">
            <a:alphaModFix/>
          </a:blip>
          <a:srcRect/>
          <a:stretch/>
        </p:blipFill>
        <p:spPr>
          <a:xfrm>
            <a:off x="3443287" y="95741"/>
            <a:ext cx="5457825" cy="4921599"/>
          </a:xfrm>
          <a:prstGeom prst="rect">
            <a:avLst/>
          </a:prstGeom>
          <a:noFill/>
          <a:ln>
            <a:noFill/>
          </a:ln>
        </p:spPr>
      </p:pic>
      <p:sp>
        <p:nvSpPr>
          <p:cNvPr id="103" name="Google Shape;103;p1"/>
          <p:cNvSpPr txBox="1">
            <a:spLocks noGrp="1"/>
          </p:cNvSpPr>
          <p:nvPr>
            <p:ph type="ftr" idx="11"/>
          </p:nvPr>
        </p:nvSpPr>
        <p:spPr>
          <a:xfrm>
            <a:off x="4180332" y="6375679"/>
            <a:ext cx="4114800" cy="345796"/>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None/>
            </a:pPr>
            <a:r>
              <a:rPr lang="en-US"/>
              <a:t>Project Number: 2020-1-UK01-KA227-SCH-094437</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68"/>
        <p:cNvGrpSpPr/>
        <p:nvPr/>
      </p:nvGrpSpPr>
      <p:grpSpPr>
        <a:xfrm>
          <a:off x="0" y="0"/>
          <a:ext cx="0" cy="0"/>
          <a:chOff x="0" y="0"/>
          <a:chExt cx="0" cy="0"/>
        </a:xfrm>
      </p:grpSpPr>
      <p:sp>
        <p:nvSpPr>
          <p:cNvPr id="170" name="Google Shape;170;p8"/>
          <p:cNvSpPr txBox="1">
            <a:spLocks noGrp="1"/>
          </p:cNvSpPr>
          <p:nvPr>
            <p:ph type="body" idx="1"/>
          </p:nvPr>
        </p:nvSpPr>
        <p:spPr>
          <a:xfrm>
            <a:off x="6214385" y="1784737"/>
            <a:ext cx="5619143" cy="4255329"/>
          </a:xfrm>
          <a:prstGeom prst="rect">
            <a:avLst/>
          </a:prstGeom>
          <a:noFill/>
          <a:ln>
            <a:noFill/>
          </a:ln>
        </p:spPr>
        <p:txBody>
          <a:bodyPr spcFirstLastPara="1" wrap="square" lIns="91425" tIns="45700" rIns="91425" bIns="45700" anchor="t" anchorCtr="0">
            <a:normAutofit fontScale="32500" lnSpcReduction="20000"/>
          </a:bodyPr>
          <a:lstStyle/>
          <a:p>
            <a:pPr marL="0" lvl="0" indent="0">
              <a:lnSpc>
                <a:spcPct val="120000"/>
              </a:lnSpc>
              <a:spcBef>
                <a:spcPts val="0"/>
              </a:spcBef>
              <a:buSzPct val="100000"/>
              <a:buNone/>
            </a:pPr>
            <a:r>
              <a:rPr lang="en-US" sz="8600" dirty="0">
                <a:solidFill>
                  <a:schemeClr val="tx1"/>
                </a:solidFill>
                <a:latin typeface="Times New Roman"/>
                <a:ea typeface="Times New Roman"/>
                <a:cs typeface="Times New Roman"/>
                <a:sym typeface="Times New Roman"/>
              </a:rPr>
              <a:t>It is, in fact, immersed in a community of care that students come to understand, through direct experiences, the importance of the values of honesty, care and responsibility of life in a democratic society.
</a:t>
            </a:r>
            <a:endParaRPr dirty="0">
              <a:solidFill>
                <a:schemeClr val="tx1"/>
              </a:solidFill>
            </a:endParaRPr>
          </a:p>
        </p:txBody>
      </p:sp>
      <p:pic>
        <p:nvPicPr>
          <p:cNvPr id="172" name="Google Shape;172;p8" descr="collaborative.png"/>
          <p:cNvPicPr preferRelativeResize="0"/>
          <p:nvPr/>
        </p:nvPicPr>
        <p:blipFill rotWithShape="1">
          <a:blip r:embed="rId3">
            <a:alphaModFix/>
          </a:blip>
          <a:srcRect/>
          <a:stretch/>
        </p:blipFill>
        <p:spPr>
          <a:xfrm>
            <a:off x="960450" y="1449124"/>
            <a:ext cx="5017167" cy="4255329"/>
          </a:xfrm>
          <a:prstGeom prst="rect">
            <a:avLst/>
          </a:prstGeom>
          <a:noFill/>
          <a:ln>
            <a:noFill/>
          </a:ln>
        </p:spPr>
      </p:pic>
      <p:sp>
        <p:nvSpPr>
          <p:cNvPr id="5" name="Google Shape;193;p11">
            <a:extLst>
              <a:ext uri="{FF2B5EF4-FFF2-40B4-BE49-F238E27FC236}">
                <a16:creationId xmlns:a16="http://schemas.microsoft.com/office/drawing/2014/main" id="{A8471F79-0A86-992C-2492-C6B272630B48}"/>
              </a:ext>
            </a:extLst>
          </p:cNvPr>
          <p:cNvSpPr txBox="1">
            <a:spLocks noGrp="1"/>
          </p:cNvSpPr>
          <p:nvPr>
            <p:ph type="ftr" idx="11"/>
          </p:nvPr>
        </p:nvSpPr>
        <p:spPr>
          <a:xfrm>
            <a:off x="4038600" y="6375679"/>
            <a:ext cx="4114800" cy="345796"/>
          </a:xfrm>
          <a:prstGeom prst="rect">
            <a:avLst/>
          </a:prstGeom>
          <a:noFill/>
          <a:ln>
            <a:noFill/>
          </a:ln>
        </p:spPr>
        <p:txBody>
          <a:bodyPr spcFirstLastPara="1" wrap="square" lIns="91425" tIns="45700" rIns="91425" bIns="45700" anchor="ctr" anchorCtr="0">
            <a:noAutofit/>
          </a:bodyPr>
          <a:lstStyle/>
          <a:p>
            <a:pPr lvl="0"/>
            <a:r>
              <a:rPr lang="en-US" sz="1400" dirty="0">
                <a:latin typeface="Times New Roman" panose="02020603050405020304" pitchFamily="18" charset="0"/>
                <a:cs typeface="Times New Roman" panose="02020603050405020304" pitchFamily="18" charset="0"/>
              </a:rPr>
              <a:t>Project number: 2020-1-UK01-KA227-SCH-094437
</a:t>
            </a:r>
            <a:endParaRPr sz="1400" dirty="0">
              <a:latin typeface="Times New Roman" panose="02020603050405020304" pitchFamily="18" charset="0"/>
              <a:cs typeface="Times New Roman" panose="02020603050405020304" pitchFamily="18"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7426533F-4063-20CE-2B62-FDEAC17E6577}"/>
              </a:ext>
            </a:extLst>
          </p:cNvPr>
          <p:cNvSpPr>
            <a:spLocks noGrp="1"/>
          </p:cNvSpPr>
          <p:nvPr>
            <p:ph type="title"/>
          </p:nvPr>
        </p:nvSpPr>
        <p:spPr>
          <a:xfrm>
            <a:off x="1326382" y="331596"/>
            <a:ext cx="10103618" cy="1542921"/>
          </a:xfrm>
        </p:spPr>
        <p:txBody>
          <a:bodyPr>
            <a:noAutofit/>
          </a:bodyPr>
          <a:lstStyle/>
          <a:p>
            <a:pPr algn="ctr"/>
            <a:br>
              <a:rPr lang="en-US" sz="6000" dirty="0">
                <a:latin typeface="Times New Roman" panose="02020603050405020304" pitchFamily="18" charset="0"/>
                <a:cs typeface="Times New Roman" panose="02020603050405020304" pitchFamily="18" charset="0"/>
              </a:rPr>
            </a:br>
            <a:r>
              <a:rPr lang="en-US" sz="6000" dirty="0">
                <a:latin typeface="Times New Roman" panose="02020603050405020304" pitchFamily="18" charset="0"/>
                <a:cs typeface="Times New Roman" panose="02020603050405020304" pitchFamily="18" charset="0"/>
              </a:rPr>
              <a:t>AN ALTERNATIVE TO COOPERATIVE LEARNING
</a:t>
            </a:r>
            <a:endParaRPr lang="it-IT" sz="6000" dirty="0">
              <a:latin typeface="Times New Roman" panose="02020603050405020304" pitchFamily="18" charset="0"/>
              <a:cs typeface="Times New Roman" panose="02020603050405020304" pitchFamily="18" charset="0"/>
            </a:endParaRPr>
          </a:p>
        </p:txBody>
      </p:sp>
      <p:sp>
        <p:nvSpPr>
          <p:cNvPr id="4" name="Freccia in giù 3">
            <a:extLst>
              <a:ext uri="{FF2B5EF4-FFF2-40B4-BE49-F238E27FC236}">
                <a16:creationId xmlns:a16="http://schemas.microsoft.com/office/drawing/2014/main" id="{236C9201-E655-7221-68F1-CA3BF37DC12A}"/>
              </a:ext>
            </a:extLst>
          </p:cNvPr>
          <p:cNvSpPr/>
          <p:nvPr/>
        </p:nvSpPr>
        <p:spPr>
          <a:xfrm>
            <a:off x="5576835" y="3969099"/>
            <a:ext cx="884255" cy="165797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5" name="Google Shape;193;p11">
            <a:extLst>
              <a:ext uri="{FF2B5EF4-FFF2-40B4-BE49-F238E27FC236}">
                <a16:creationId xmlns:a16="http://schemas.microsoft.com/office/drawing/2014/main" id="{8A078476-4BF6-26C9-06AF-D83BDB2565D9}"/>
              </a:ext>
            </a:extLst>
          </p:cNvPr>
          <p:cNvSpPr txBox="1">
            <a:spLocks noGrp="1"/>
          </p:cNvSpPr>
          <p:nvPr>
            <p:ph type="ftr" idx="11"/>
          </p:nvPr>
        </p:nvSpPr>
        <p:spPr>
          <a:xfrm>
            <a:off x="4038600" y="6375679"/>
            <a:ext cx="4114800" cy="345796"/>
          </a:xfrm>
          <a:prstGeom prst="rect">
            <a:avLst/>
          </a:prstGeom>
          <a:noFill/>
          <a:ln>
            <a:noFill/>
          </a:ln>
        </p:spPr>
        <p:txBody>
          <a:bodyPr spcFirstLastPara="1" wrap="square" lIns="91425" tIns="45700" rIns="91425" bIns="45700" anchor="ctr" anchorCtr="0">
            <a:noAutofit/>
          </a:bodyPr>
          <a:lstStyle/>
          <a:p>
            <a:pPr lvl="0"/>
            <a:r>
              <a:rPr lang="en-US" sz="1400" dirty="0">
                <a:latin typeface="Times New Roman" panose="02020603050405020304" pitchFamily="18" charset="0"/>
                <a:cs typeface="Times New Roman" panose="02020603050405020304" pitchFamily="18" charset="0"/>
              </a:rPr>
              <a:t>Project number: 2020-1-UK01-KA227-SCH-094437
</a:t>
            </a:r>
            <a:endParaRPr sz="1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52204000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C11108D-54F1-4315-19A7-90E97468BE29}"/>
              </a:ext>
            </a:extLst>
          </p:cNvPr>
          <p:cNvSpPr>
            <a:spLocks noGrp="1"/>
          </p:cNvSpPr>
          <p:nvPr>
            <p:ph type="title"/>
          </p:nvPr>
        </p:nvSpPr>
        <p:spPr>
          <a:xfrm>
            <a:off x="6581670" y="382385"/>
            <a:ext cx="4848330" cy="1492132"/>
          </a:xfrm>
        </p:spPr>
        <p:txBody>
          <a:bodyPr>
            <a:noAutofit/>
          </a:bodyPr>
          <a:lstStyle/>
          <a:p>
            <a:r>
              <a:rPr lang="en-US" sz="4000" b="1" i="1" dirty="0">
                <a:solidFill>
                  <a:schemeClr val="tx1"/>
                </a:solidFill>
                <a:latin typeface="Times New Roman" panose="02020603050405020304" pitchFamily="18" charset="0"/>
                <a:cs typeface="Times New Roman" panose="02020603050405020304" pitchFamily="18" charset="0"/>
              </a:rPr>
              <a:t>The cooperative teaching of smiles: Rossi’s method
</a:t>
            </a:r>
            <a:endParaRPr lang="it-IT" sz="4000" b="1" i="1" dirty="0">
              <a:solidFill>
                <a:schemeClr val="tx1"/>
              </a:solidFill>
              <a:effectLst/>
              <a:latin typeface="Times New Roman" panose="02020603050405020304" pitchFamily="18" charset="0"/>
              <a:cs typeface="Times New Roman" panose="02020603050405020304" pitchFamily="18" charset="0"/>
            </a:endParaRPr>
          </a:p>
        </p:txBody>
      </p:sp>
      <p:sp>
        <p:nvSpPr>
          <p:cNvPr id="3" name="Segnaposto testo 2">
            <a:extLst>
              <a:ext uri="{FF2B5EF4-FFF2-40B4-BE49-F238E27FC236}">
                <a16:creationId xmlns:a16="http://schemas.microsoft.com/office/drawing/2014/main" id="{307434C8-48F7-1431-8118-5EABB98B4049}"/>
              </a:ext>
            </a:extLst>
          </p:cNvPr>
          <p:cNvSpPr>
            <a:spLocks noGrp="1"/>
          </p:cNvSpPr>
          <p:nvPr>
            <p:ph type="body" idx="1"/>
          </p:nvPr>
        </p:nvSpPr>
        <p:spPr>
          <a:xfrm>
            <a:off x="6581669" y="2375338"/>
            <a:ext cx="4848330" cy="3504254"/>
          </a:xfrm>
        </p:spPr>
        <p:txBody>
          <a:bodyPr>
            <a:normAutofit lnSpcReduction="10000"/>
          </a:bodyPr>
          <a:lstStyle/>
          <a:p>
            <a:pPr marL="114300" indent="0">
              <a:buNone/>
            </a:pPr>
            <a:r>
              <a:rPr lang="en-US" sz="2800" dirty="0">
                <a:solidFill>
                  <a:schemeClr val="tx1"/>
                </a:solidFill>
                <a:latin typeface="Times New Roman" panose="02020603050405020304" pitchFamily="18" charset="0"/>
                <a:cs typeface="Times New Roman" panose="02020603050405020304" pitchFamily="18" charset="0"/>
              </a:rPr>
              <a:t>To reconcile the teaching of skills with a simple and very cooperative teaching, Stefano Rossi proposes a model of Cooperative Didactics that is based on five key elements
</a:t>
            </a:r>
            <a:endParaRPr lang="it-IT" sz="2800" dirty="0">
              <a:solidFill>
                <a:schemeClr val="tx1"/>
              </a:solidFill>
              <a:latin typeface="Times New Roman" panose="02020603050405020304" pitchFamily="18" charset="0"/>
              <a:cs typeface="Times New Roman" panose="02020603050405020304" pitchFamily="18" charset="0"/>
            </a:endParaRPr>
          </a:p>
        </p:txBody>
      </p:sp>
      <p:graphicFrame>
        <p:nvGraphicFramePr>
          <p:cNvPr id="4" name="Diagramma 3">
            <a:extLst>
              <a:ext uri="{FF2B5EF4-FFF2-40B4-BE49-F238E27FC236}">
                <a16:creationId xmlns:a16="http://schemas.microsoft.com/office/drawing/2014/main" id="{C8A681E9-A5BA-9738-B9AE-5BC403E94F1A}"/>
              </a:ext>
            </a:extLst>
          </p:cNvPr>
          <p:cNvGraphicFramePr/>
          <p:nvPr>
            <p:extLst>
              <p:ext uri="{D42A27DB-BD31-4B8C-83A1-F6EECF244321}">
                <p14:modId xmlns:p14="http://schemas.microsoft.com/office/powerpoint/2010/main" val="4027564444"/>
              </p:ext>
            </p:extLst>
          </p:nvPr>
        </p:nvGraphicFramePr>
        <p:xfrm>
          <a:off x="84084" y="978408"/>
          <a:ext cx="7345344" cy="510903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Google Shape;193;p11">
            <a:extLst>
              <a:ext uri="{FF2B5EF4-FFF2-40B4-BE49-F238E27FC236}">
                <a16:creationId xmlns:a16="http://schemas.microsoft.com/office/drawing/2014/main" id="{0C35FBF2-9C80-A2C2-978F-E6C927BF095A}"/>
              </a:ext>
            </a:extLst>
          </p:cNvPr>
          <p:cNvSpPr txBox="1">
            <a:spLocks noGrp="1"/>
          </p:cNvSpPr>
          <p:nvPr>
            <p:ph type="ftr" idx="11"/>
          </p:nvPr>
        </p:nvSpPr>
        <p:spPr>
          <a:xfrm>
            <a:off x="4067502" y="6475615"/>
            <a:ext cx="4085897" cy="382384"/>
          </a:xfrm>
          <a:prstGeom prst="rect">
            <a:avLst/>
          </a:prstGeom>
          <a:noFill/>
          <a:ln>
            <a:noFill/>
          </a:ln>
        </p:spPr>
        <p:txBody>
          <a:bodyPr spcFirstLastPara="1" wrap="square" lIns="91425" tIns="45700" rIns="91425" bIns="45700" anchor="ctr" anchorCtr="0">
            <a:noAutofit/>
          </a:bodyPr>
          <a:lstStyle/>
          <a:p>
            <a:pPr lvl="0"/>
            <a:r>
              <a:rPr lang="en-US" sz="1400" dirty="0">
                <a:latin typeface="Times New Roman" panose="02020603050405020304" pitchFamily="18" charset="0"/>
                <a:cs typeface="Times New Roman" panose="02020603050405020304" pitchFamily="18" charset="0"/>
              </a:rPr>
              <a:t>Project number: 2020-1-UK01-KA227-SCH-094437
</a:t>
            </a:r>
            <a:endParaRPr sz="1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51984891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uppo 4">
            <a:extLst>
              <a:ext uri="{FF2B5EF4-FFF2-40B4-BE49-F238E27FC236}">
                <a16:creationId xmlns:a16="http://schemas.microsoft.com/office/drawing/2014/main" id="{E0AAB3A9-9C5D-E338-2973-8E70E29B7841}"/>
              </a:ext>
            </a:extLst>
          </p:cNvPr>
          <p:cNvGrpSpPr/>
          <p:nvPr/>
        </p:nvGrpSpPr>
        <p:grpSpPr>
          <a:xfrm>
            <a:off x="1346478" y="1527350"/>
            <a:ext cx="3463209" cy="2499020"/>
            <a:chOff x="824810" y="1347698"/>
            <a:chExt cx="1788360" cy="1536383"/>
          </a:xfrm>
        </p:grpSpPr>
        <p:sp>
          <p:nvSpPr>
            <p:cNvPr id="6" name="Ovale 5">
              <a:extLst>
                <a:ext uri="{FF2B5EF4-FFF2-40B4-BE49-F238E27FC236}">
                  <a16:creationId xmlns:a16="http://schemas.microsoft.com/office/drawing/2014/main" id="{8B75029F-826E-3C91-0901-C8225C5994C1}"/>
                </a:ext>
              </a:extLst>
            </p:cNvPr>
            <p:cNvSpPr/>
            <p:nvPr/>
          </p:nvSpPr>
          <p:spPr>
            <a:xfrm>
              <a:off x="824810" y="1347698"/>
              <a:ext cx="1788360" cy="1536383"/>
            </a:xfrm>
            <a:prstGeom prst="ellipse">
              <a:avLst/>
            </a:prstGeom>
          </p:spPr>
          <p:style>
            <a:lnRef idx="2">
              <a:schemeClr val="lt1">
                <a:hueOff val="0"/>
                <a:satOff val="0"/>
                <a:lumOff val="0"/>
                <a:alphaOff val="0"/>
              </a:schemeClr>
            </a:lnRef>
            <a:fillRef idx="1">
              <a:schemeClr val="accent4">
                <a:hueOff val="-5819096"/>
                <a:satOff val="34311"/>
                <a:lumOff val="3726"/>
                <a:alphaOff val="0"/>
              </a:schemeClr>
            </a:fillRef>
            <a:effectRef idx="0">
              <a:schemeClr val="accent4">
                <a:hueOff val="-5819096"/>
                <a:satOff val="34311"/>
                <a:lumOff val="3726"/>
                <a:alphaOff val="0"/>
              </a:schemeClr>
            </a:effectRef>
            <a:fontRef idx="minor">
              <a:schemeClr val="lt1"/>
            </a:fontRef>
          </p:style>
        </p:sp>
        <p:sp>
          <p:nvSpPr>
            <p:cNvPr id="7" name="Ovale 4">
              <a:extLst>
                <a:ext uri="{FF2B5EF4-FFF2-40B4-BE49-F238E27FC236}">
                  <a16:creationId xmlns:a16="http://schemas.microsoft.com/office/drawing/2014/main" id="{2FACF541-A29D-38E5-B118-92CDA68EC316}"/>
                </a:ext>
              </a:extLst>
            </p:cNvPr>
            <p:cNvSpPr txBox="1"/>
            <p:nvPr/>
          </p:nvSpPr>
          <p:spPr>
            <a:xfrm>
              <a:off x="1086709" y="1572696"/>
              <a:ext cx="1264562" cy="1086387"/>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25400" tIns="25400" rIns="25400" bIns="25400" numCol="1" spcCol="1270" anchor="ctr" anchorCtr="0">
              <a:noAutofit/>
            </a:bodyPr>
            <a:lstStyle/>
            <a:p>
              <a:pPr marL="0" lvl="0" indent="0" algn="ctr" defTabSz="889000">
                <a:lnSpc>
                  <a:spcPct val="90000"/>
                </a:lnSpc>
                <a:spcBef>
                  <a:spcPct val="0"/>
                </a:spcBef>
                <a:spcAft>
                  <a:spcPct val="35000"/>
                </a:spcAft>
                <a:buNone/>
              </a:pPr>
              <a:r>
                <a:rPr lang="it-IT" sz="3200" b="1" kern="1200" dirty="0" err="1">
                  <a:latin typeface="Times New Roman" panose="02020603050405020304" pitchFamily="18" charset="0"/>
                  <a:cs typeface="Times New Roman" panose="02020603050405020304" pitchFamily="18" charset="0"/>
                </a:rPr>
                <a:t>Simplicity</a:t>
              </a:r>
              <a:r>
                <a:rPr lang="it-IT" sz="2000" kern="1200" dirty="0">
                  <a:latin typeface="Times New Roman" panose="02020603050405020304" pitchFamily="18" charset="0"/>
                  <a:cs typeface="Times New Roman" panose="02020603050405020304" pitchFamily="18" charset="0"/>
                </a:rPr>
                <a:t> </a:t>
              </a:r>
            </a:p>
          </p:txBody>
        </p:sp>
      </p:grpSp>
      <p:sp>
        <p:nvSpPr>
          <p:cNvPr id="4" name="Freccia a destra 3">
            <a:extLst>
              <a:ext uri="{FF2B5EF4-FFF2-40B4-BE49-F238E27FC236}">
                <a16:creationId xmlns:a16="http://schemas.microsoft.com/office/drawing/2014/main" id="{C038F2AC-EB6D-39BA-5E11-6D14F1E066F7}"/>
              </a:ext>
            </a:extLst>
          </p:cNvPr>
          <p:cNvSpPr/>
          <p:nvPr/>
        </p:nvSpPr>
        <p:spPr>
          <a:xfrm>
            <a:off x="4823209" y="2491991"/>
            <a:ext cx="1426866" cy="351693"/>
          </a:xfrm>
          <a:prstGeom prst="rightArrow">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8" name="Rettangolo 7">
            <a:extLst>
              <a:ext uri="{FF2B5EF4-FFF2-40B4-BE49-F238E27FC236}">
                <a16:creationId xmlns:a16="http://schemas.microsoft.com/office/drawing/2014/main" id="{984B2AE0-0262-9DEE-52E1-5B69656B05CD}"/>
              </a:ext>
            </a:extLst>
          </p:cNvPr>
          <p:cNvSpPr/>
          <p:nvPr/>
        </p:nvSpPr>
        <p:spPr>
          <a:xfrm>
            <a:off x="6420897" y="1180682"/>
            <a:ext cx="4983982" cy="2833635"/>
          </a:xfrm>
          <a:prstGeom prst="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3D3935"/>
              </a:solidFill>
              <a:latin typeface="Times New Roman" panose="02020603050405020304" pitchFamily="18" charset="0"/>
              <a:cs typeface="Times New Roman" panose="02020603050405020304" pitchFamily="18" charset="0"/>
            </a:endParaRPr>
          </a:p>
          <a:p>
            <a:pPr algn="just"/>
            <a:r>
              <a:rPr lang="en-US" sz="2400" dirty="0">
                <a:solidFill>
                  <a:srgbClr val="3D3935"/>
                </a:solidFill>
                <a:latin typeface="Times New Roman" panose="02020603050405020304" pitchFamily="18" charset="0"/>
                <a:cs typeface="Times New Roman" panose="02020603050405020304" pitchFamily="18" charset="0"/>
              </a:rPr>
              <a:t>Instead of the classic islands, micro-groups are provided (couples and at most trios built in a prosocial way).
These micro-groups, unlike islands or larger groups, have the advantage of being much more manageable for teachers.
</a:t>
            </a:r>
            <a:endParaRPr lang="it-IT" sz="2400" dirty="0">
              <a:solidFill>
                <a:schemeClr val="tx1"/>
              </a:solidFill>
              <a:latin typeface="Times New Roman" panose="02020603050405020304" pitchFamily="18" charset="0"/>
              <a:cs typeface="Times New Roman" panose="02020603050405020304" pitchFamily="18" charset="0"/>
            </a:endParaRPr>
          </a:p>
        </p:txBody>
      </p:sp>
      <p:sp>
        <p:nvSpPr>
          <p:cNvPr id="9" name="Google Shape;193;p11">
            <a:extLst>
              <a:ext uri="{FF2B5EF4-FFF2-40B4-BE49-F238E27FC236}">
                <a16:creationId xmlns:a16="http://schemas.microsoft.com/office/drawing/2014/main" id="{234A8B08-9AF0-A5AB-C066-DD3D076C5BDA}"/>
              </a:ext>
            </a:extLst>
          </p:cNvPr>
          <p:cNvSpPr txBox="1">
            <a:spLocks noGrp="1"/>
          </p:cNvSpPr>
          <p:nvPr>
            <p:ph type="ftr" idx="11"/>
          </p:nvPr>
        </p:nvSpPr>
        <p:spPr>
          <a:xfrm>
            <a:off x="4038600" y="6375679"/>
            <a:ext cx="4114800" cy="345796"/>
          </a:xfrm>
          <a:prstGeom prst="rect">
            <a:avLst/>
          </a:prstGeom>
          <a:noFill/>
          <a:ln>
            <a:noFill/>
          </a:ln>
        </p:spPr>
        <p:txBody>
          <a:bodyPr spcFirstLastPara="1" wrap="square" lIns="91425" tIns="45700" rIns="91425" bIns="45700" anchor="ctr" anchorCtr="0">
            <a:noAutofit/>
          </a:bodyPr>
          <a:lstStyle/>
          <a:p>
            <a:pPr lvl="0"/>
            <a:r>
              <a:rPr lang="en-US" sz="1400" dirty="0">
                <a:latin typeface="Times New Roman" panose="02020603050405020304" pitchFamily="18" charset="0"/>
                <a:cs typeface="Times New Roman" panose="02020603050405020304" pitchFamily="18" charset="0"/>
              </a:rPr>
              <a:t>Project number: 2020-1-UK01-KA227-SCH-094437
</a:t>
            </a:r>
            <a:endParaRPr sz="1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75698434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uppo 3">
            <a:extLst>
              <a:ext uri="{FF2B5EF4-FFF2-40B4-BE49-F238E27FC236}">
                <a16:creationId xmlns:a16="http://schemas.microsoft.com/office/drawing/2014/main" id="{9FC70D1B-3E83-3482-ED11-79442CD565E1}"/>
              </a:ext>
            </a:extLst>
          </p:cNvPr>
          <p:cNvGrpSpPr/>
          <p:nvPr/>
        </p:nvGrpSpPr>
        <p:grpSpPr>
          <a:xfrm>
            <a:off x="1398784" y="1738364"/>
            <a:ext cx="3516922" cy="2522137"/>
            <a:chOff x="2733149" y="-65487"/>
            <a:chExt cx="1879045" cy="1511397"/>
          </a:xfrm>
        </p:grpSpPr>
        <p:sp>
          <p:nvSpPr>
            <p:cNvPr id="5" name="Ovale 4">
              <a:extLst>
                <a:ext uri="{FF2B5EF4-FFF2-40B4-BE49-F238E27FC236}">
                  <a16:creationId xmlns:a16="http://schemas.microsoft.com/office/drawing/2014/main" id="{C130C5DD-16EB-7E46-30CE-C30311911A78}"/>
                </a:ext>
              </a:extLst>
            </p:cNvPr>
            <p:cNvSpPr/>
            <p:nvPr/>
          </p:nvSpPr>
          <p:spPr>
            <a:xfrm>
              <a:off x="2733149" y="-65487"/>
              <a:ext cx="1879045" cy="1511397"/>
            </a:xfrm>
            <a:prstGeom prst="ellipse">
              <a:avLst/>
            </a:prstGeom>
          </p:spPr>
          <p:style>
            <a:lnRef idx="2">
              <a:schemeClr val="lt1">
                <a:hueOff val="0"/>
                <a:satOff val="0"/>
                <a:lumOff val="0"/>
                <a:alphaOff val="0"/>
              </a:schemeClr>
            </a:lnRef>
            <a:fillRef idx="1">
              <a:schemeClr val="accent4">
                <a:hueOff val="0"/>
                <a:satOff val="0"/>
                <a:lumOff val="0"/>
                <a:alphaOff val="0"/>
              </a:schemeClr>
            </a:fillRef>
            <a:effectRef idx="0">
              <a:schemeClr val="accent4">
                <a:hueOff val="0"/>
                <a:satOff val="0"/>
                <a:lumOff val="0"/>
                <a:alphaOff val="0"/>
              </a:schemeClr>
            </a:effectRef>
            <a:fontRef idx="minor">
              <a:schemeClr val="lt1"/>
            </a:fontRef>
          </p:style>
        </p:sp>
        <p:sp>
          <p:nvSpPr>
            <p:cNvPr id="6" name="Ovale 4">
              <a:extLst>
                <a:ext uri="{FF2B5EF4-FFF2-40B4-BE49-F238E27FC236}">
                  <a16:creationId xmlns:a16="http://schemas.microsoft.com/office/drawing/2014/main" id="{5F4018F5-30F5-43CA-9362-4F24C5BB5F7B}"/>
                </a:ext>
              </a:extLst>
            </p:cNvPr>
            <p:cNvSpPr txBox="1"/>
            <p:nvPr/>
          </p:nvSpPr>
          <p:spPr>
            <a:xfrm>
              <a:off x="3008329" y="155852"/>
              <a:ext cx="1328685" cy="1068719"/>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25400" tIns="25400" rIns="25400" bIns="25400" numCol="1" spcCol="1270" anchor="ctr" anchorCtr="0">
              <a:noAutofit/>
            </a:bodyPr>
            <a:lstStyle/>
            <a:p>
              <a:pPr marL="0" lvl="0" indent="0" algn="ctr" defTabSz="889000">
                <a:lnSpc>
                  <a:spcPct val="90000"/>
                </a:lnSpc>
                <a:spcBef>
                  <a:spcPct val="0"/>
                </a:spcBef>
                <a:spcAft>
                  <a:spcPct val="35000"/>
                </a:spcAft>
                <a:buNone/>
              </a:pPr>
              <a:r>
                <a:rPr lang="it-IT" sz="3200" b="1" kern="1200" dirty="0" err="1">
                  <a:latin typeface="Times New Roman" panose="02020603050405020304" pitchFamily="18" charset="0"/>
                  <a:cs typeface="Times New Roman" panose="02020603050405020304" pitchFamily="18" charset="0"/>
                </a:rPr>
                <a:t>Immediacy</a:t>
              </a:r>
              <a:r>
                <a:rPr lang="it-IT" sz="2000" kern="1200" dirty="0">
                  <a:latin typeface="Times New Roman" panose="02020603050405020304" pitchFamily="18" charset="0"/>
                  <a:cs typeface="Times New Roman" panose="02020603050405020304" pitchFamily="18" charset="0"/>
                </a:rPr>
                <a:t> </a:t>
              </a:r>
            </a:p>
          </p:txBody>
        </p:sp>
      </p:grpSp>
      <p:sp>
        <p:nvSpPr>
          <p:cNvPr id="7" name="Freccia a destra 6">
            <a:extLst>
              <a:ext uri="{FF2B5EF4-FFF2-40B4-BE49-F238E27FC236}">
                <a16:creationId xmlns:a16="http://schemas.microsoft.com/office/drawing/2014/main" id="{0566788E-FFC9-0EA1-6C80-44CFA6748E0C}"/>
              </a:ext>
            </a:extLst>
          </p:cNvPr>
          <p:cNvSpPr/>
          <p:nvPr/>
        </p:nvSpPr>
        <p:spPr>
          <a:xfrm>
            <a:off x="5168976" y="2823587"/>
            <a:ext cx="1426866" cy="351693"/>
          </a:xfrm>
          <a:prstGeom prst="rightArrow">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8" name="Rettangolo 7">
            <a:extLst>
              <a:ext uri="{FF2B5EF4-FFF2-40B4-BE49-F238E27FC236}">
                <a16:creationId xmlns:a16="http://schemas.microsoft.com/office/drawing/2014/main" id="{9E33DE08-74F2-7347-E128-B5A54A927FB4}"/>
              </a:ext>
            </a:extLst>
          </p:cNvPr>
          <p:cNvSpPr/>
          <p:nvPr/>
        </p:nvSpPr>
        <p:spPr>
          <a:xfrm>
            <a:off x="6752492" y="1341455"/>
            <a:ext cx="4853354" cy="2964264"/>
          </a:xfrm>
          <a:prstGeom prst="rect">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US" sz="2400" dirty="0">
                <a:solidFill>
                  <a:srgbClr val="3D3935"/>
                </a:solidFill>
                <a:latin typeface="Times New Roman" panose="02020603050405020304" pitchFamily="18" charset="0"/>
                <a:cs typeface="Times New Roman" panose="02020603050405020304" pitchFamily="18" charset="0"/>
              </a:rPr>
              <a:t>Instead of designing from scratch, specific Cooperative Formats are planned, ready to use and designed for skills. Teachers will simply have to choose the Cooperative Format that best suits their needs.
</a:t>
            </a:r>
            <a:endParaRPr lang="it-IT" sz="2400" dirty="0">
              <a:solidFill>
                <a:schemeClr val="tx1"/>
              </a:solidFill>
              <a:latin typeface="Times New Roman" panose="02020603050405020304" pitchFamily="18" charset="0"/>
              <a:cs typeface="Times New Roman" panose="02020603050405020304" pitchFamily="18" charset="0"/>
            </a:endParaRPr>
          </a:p>
        </p:txBody>
      </p:sp>
      <p:sp>
        <p:nvSpPr>
          <p:cNvPr id="9" name="Google Shape;193;p11">
            <a:extLst>
              <a:ext uri="{FF2B5EF4-FFF2-40B4-BE49-F238E27FC236}">
                <a16:creationId xmlns:a16="http://schemas.microsoft.com/office/drawing/2014/main" id="{96E47515-B85F-2CF1-AFA6-472167F0C425}"/>
              </a:ext>
            </a:extLst>
          </p:cNvPr>
          <p:cNvSpPr txBox="1">
            <a:spLocks noGrp="1"/>
          </p:cNvSpPr>
          <p:nvPr>
            <p:ph type="ftr" idx="11"/>
          </p:nvPr>
        </p:nvSpPr>
        <p:spPr>
          <a:xfrm>
            <a:off x="4038600" y="6375679"/>
            <a:ext cx="4114800" cy="345796"/>
          </a:xfrm>
          <a:prstGeom prst="rect">
            <a:avLst/>
          </a:prstGeom>
          <a:noFill/>
          <a:ln>
            <a:noFill/>
          </a:ln>
        </p:spPr>
        <p:txBody>
          <a:bodyPr spcFirstLastPara="1" wrap="square" lIns="91425" tIns="45700" rIns="91425" bIns="45700" anchor="ctr" anchorCtr="0">
            <a:noAutofit/>
          </a:bodyPr>
          <a:lstStyle/>
          <a:p>
            <a:pPr lvl="0"/>
            <a:r>
              <a:rPr lang="en-US" sz="1400" dirty="0">
                <a:latin typeface="Times New Roman" panose="02020603050405020304" pitchFamily="18" charset="0"/>
                <a:cs typeface="Times New Roman" panose="02020603050405020304" pitchFamily="18" charset="0"/>
              </a:rPr>
              <a:t>Project number: 2020-1-UK01-KA227-SCH-094437
</a:t>
            </a:r>
            <a:endParaRPr sz="1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9646489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uppo 3">
            <a:extLst>
              <a:ext uri="{FF2B5EF4-FFF2-40B4-BE49-F238E27FC236}">
                <a16:creationId xmlns:a16="http://schemas.microsoft.com/office/drawing/2014/main" id="{A1C315E3-F4D3-6136-EFA0-B069E69DC04B}"/>
              </a:ext>
            </a:extLst>
          </p:cNvPr>
          <p:cNvGrpSpPr/>
          <p:nvPr/>
        </p:nvGrpSpPr>
        <p:grpSpPr>
          <a:xfrm>
            <a:off x="1346480" y="1939332"/>
            <a:ext cx="3617406" cy="2398536"/>
            <a:chOff x="4732173" y="1341452"/>
            <a:chExt cx="1788360" cy="1536383"/>
          </a:xfrm>
        </p:grpSpPr>
        <p:sp>
          <p:nvSpPr>
            <p:cNvPr id="5" name="Ovale 4">
              <a:extLst>
                <a:ext uri="{FF2B5EF4-FFF2-40B4-BE49-F238E27FC236}">
                  <a16:creationId xmlns:a16="http://schemas.microsoft.com/office/drawing/2014/main" id="{C716F023-570C-84EE-6071-9B1BDCCDBCC8}"/>
                </a:ext>
              </a:extLst>
            </p:cNvPr>
            <p:cNvSpPr/>
            <p:nvPr/>
          </p:nvSpPr>
          <p:spPr>
            <a:xfrm>
              <a:off x="4732173" y="1341452"/>
              <a:ext cx="1788360" cy="1536383"/>
            </a:xfrm>
            <a:prstGeom prst="ellipse">
              <a:avLst/>
            </a:prstGeom>
          </p:spPr>
          <p:style>
            <a:lnRef idx="2">
              <a:schemeClr val="lt1">
                <a:hueOff val="0"/>
                <a:satOff val="0"/>
                <a:lumOff val="0"/>
                <a:alphaOff val="0"/>
              </a:schemeClr>
            </a:lnRef>
            <a:fillRef idx="1">
              <a:schemeClr val="accent4">
                <a:hueOff val="-1454774"/>
                <a:satOff val="8578"/>
                <a:lumOff val="931"/>
                <a:alphaOff val="0"/>
              </a:schemeClr>
            </a:fillRef>
            <a:effectRef idx="0">
              <a:schemeClr val="accent4">
                <a:hueOff val="-1454774"/>
                <a:satOff val="8578"/>
                <a:lumOff val="931"/>
                <a:alphaOff val="0"/>
              </a:schemeClr>
            </a:effectRef>
            <a:fontRef idx="minor">
              <a:schemeClr val="lt1"/>
            </a:fontRef>
          </p:style>
        </p:sp>
        <p:sp>
          <p:nvSpPr>
            <p:cNvPr id="6" name="Ovale 4">
              <a:extLst>
                <a:ext uri="{FF2B5EF4-FFF2-40B4-BE49-F238E27FC236}">
                  <a16:creationId xmlns:a16="http://schemas.microsoft.com/office/drawing/2014/main" id="{F6E7C0A2-9B2F-56BF-19B9-5A7DDD4452FA}"/>
                </a:ext>
              </a:extLst>
            </p:cNvPr>
            <p:cNvSpPr txBox="1"/>
            <p:nvPr/>
          </p:nvSpPr>
          <p:spPr>
            <a:xfrm>
              <a:off x="4994072" y="1566450"/>
              <a:ext cx="1264562" cy="1086387"/>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25400" tIns="25400" rIns="25400" bIns="25400" numCol="1" spcCol="1270" anchor="ctr" anchorCtr="0">
              <a:noAutofit/>
            </a:bodyPr>
            <a:lstStyle/>
            <a:p>
              <a:pPr marL="0" lvl="0" indent="0" algn="ctr" defTabSz="889000">
                <a:lnSpc>
                  <a:spcPct val="90000"/>
                </a:lnSpc>
                <a:spcBef>
                  <a:spcPct val="0"/>
                </a:spcBef>
                <a:spcAft>
                  <a:spcPct val="35000"/>
                </a:spcAft>
                <a:buNone/>
              </a:pPr>
              <a:r>
                <a:rPr lang="it-IT" sz="3200" b="1" kern="1200" dirty="0" err="1">
                  <a:latin typeface="Times New Roman" panose="02020603050405020304" pitchFamily="18" charset="0"/>
                  <a:cs typeface="Times New Roman" panose="02020603050405020304" pitchFamily="18" charset="0"/>
                </a:rPr>
                <a:t>Softness</a:t>
              </a:r>
              <a:endParaRPr lang="it-IT" sz="3200" b="1" kern="1200" dirty="0">
                <a:latin typeface="Times New Roman" panose="02020603050405020304" pitchFamily="18" charset="0"/>
                <a:cs typeface="Times New Roman" panose="02020603050405020304" pitchFamily="18" charset="0"/>
              </a:endParaRPr>
            </a:p>
          </p:txBody>
        </p:sp>
      </p:grpSp>
      <p:sp>
        <p:nvSpPr>
          <p:cNvPr id="7" name="Freccia a destra 6">
            <a:extLst>
              <a:ext uri="{FF2B5EF4-FFF2-40B4-BE49-F238E27FC236}">
                <a16:creationId xmlns:a16="http://schemas.microsoft.com/office/drawing/2014/main" id="{F3C132E0-33C3-7017-C6D2-3CF78446E47E}"/>
              </a:ext>
            </a:extLst>
          </p:cNvPr>
          <p:cNvSpPr/>
          <p:nvPr/>
        </p:nvSpPr>
        <p:spPr>
          <a:xfrm>
            <a:off x="5048396" y="2962752"/>
            <a:ext cx="1426866" cy="351693"/>
          </a:xfrm>
          <a:prstGeom prst="rightArrow">
            <a:avLst/>
          </a:prstGeom>
          <a:solidFill>
            <a:schemeClr val="accent4">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8" name="Rettangolo 7">
            <a:extLst>
              <a:ext uri="{FF2B5EF4-FFF2-40B4-BE49-F238E27FC236}">
                <a16:creationId xmlns:a16="http://schemas.microsoft.com/office/drawing/2014/main" id="{3597359D-0B24-C0FD-5EF3-B71A91BE76F6}"/>
              </a:ext>
            </a:extLst>
          </p:cNvPr>
          <p:cNvSpPr/>
          <p:nvPr/>
        </p:nvSpPr>
        <p:spPr>
          <a:xfrm>
            <a:off x="6559772" y="1477109"/>
            <a:ext cx="5216895" cy="3587260"/>
          </a:xfrm>
          <a:prstGeom prst="rect">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2400" dirty="0">
              <a:solidFill>
                <a:srgbClr val="3D3935"/>
              </a:solidFill>
              <a:latin typeface="Times New Roman" panose="02020603050405020304" pitchFamily="18" charset="0"/>
              <a:cs typeface="Times New Roman" panose="02020603050405020304" pitchFamily="18" charset="0"/>
            </a:endParaRPr>
          </a:p>
          <a:p>
            <a:r>
              <a:rPr lang="en-US" sz="2400" dirty="0">
                <a:solidFill>
                  <a:srgbClr val="3D3935"/>
                </a:solidFill>
                <a:latin typeface="Times New Roman" panose="02020603050405020304" pitchFamily="18" charset="0"/>
                <a:cs typeface="Times New Roman" panose="02020603050405020304" pitchFamily="18" charset="0"/>
              </a:rPr>
              <a:t>Unlike the classic cooperative learning, which proposes a fundamental didactic, a three-phase scan is proposed in which shorter moments of explanation alternate with short-term cooperative activities. This breaks the eternal diatribe between explanation and cooperative activity. Both are functional and can cooperate with each other.
</a:t>
            </a:r>
            <a:endParaRPr lang="it-IT" sz="2400" dirty="0">
              <a:solidFill>
                <a:schemeClr val="tx1"/>
              </a:solidFill>
              <a:latin typeface="Times New Roman" panose="02020603050405020304" pitchFamily="18" charset="0"/>
              <a:cs typeface="Times New Roman" panose="02020603050405020304" pitchFamily="18" charset="0"/>
            </a:endParaRPr>
          </a:p>
        </p:txBody>
      </p:sp>
      <p:sp>
        <p:nvSpPr>
          <p:cNvPr id="9" name="Google Shape;193;p11">
            <a:extLst>
              <a:ext uri="{FF2B5EF4-FFF2-40B4-BE49-F238E27FC236}">
                <a16:creationId xmlns:a16="http://schemas.microsoft.com/office/drawing/2014/main" id="{C989DFFC-1BFB-CDC3-C881-2153FC6E9B25}"/>
              </a:ext>
            </a:extLst>
          </p:cNvPr>
          <p:cNvSpPr txBox="1">
            <a:spLocks noGrp="1"/>
          </p:cNvSpPr>
          <p:nvPr>
            <p:ph type="ftr" idx="11"/>
          </p:nvPr>
        </p:nvSpPr>
        <p:spPr>
          <a:xfrm>
            <a:off x="4038600" y="6375679"/>
            <a:ext cx="4114800" cy="345796"/>
          </a:xfrm>
          <a:prstGeom prst="rect">
            <a:avLst/>
          </a:prstGeom>
          <a:noFill/>
          <a:ln>
            <a:noFill/>
          </a:ln>
        </p:spPr>
        <p:txBody>
          <a:bodyPr spcFirstLastPara="1" wrap="square" lIns="91425" tIns="45700" rIns="91425" bIns="45700" anchor="ctr" anchorCtr="0">
            <a:noAutofit/>
          </a:bodyPr>
          <a:lstStyle/>
          <a:p>
            <a:pPr lvl="0"/>
            <a:r>
              <a:rPr lang="en-US" sz="1400" dirty="0">
                <a:latin typeface="Times New Roman" panose="02020603050405020304" pitchFamily="18" charset="0"/>
                <a:cs typeface="Times New Roman" panose="02020603050405020304" pitchFamily="18" charset="0"/>
              </a:rPr>
              <a:t>Project number: 2020-1-UK01-KA227-SCH-094437
</a:t>
            </a:r>
            <a:endParaRPr sz="1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25469400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uppo 3">
            <a:extLst>
              <a:ext uri="{FF2B5EF4-FFF2-40B4-BE49-F238E27FC236}">
                <a16:creationId xmlns:a16="http://schemas.microsoft.com/office/drawing/2014/main" id="{FD62BB0A-7F1F-D79C-EAEE-4D44E94004D6}"/>
              </a:ext>
            </a:extLst>
          </p:cNvPr>
          <p:cNvGrpSpPr/>
          <p:nvPr/>
        </p:nvGrpSpPr>
        <p:grpSpPr>
          <a:xfrm>
            <a:off x="1058426" y="1870503"/>
            <a:ext cx="3878664" cy="2609553"/>
            <a:chOff x="3985933" y="3638142"/>
            <a:chExt cx="1788360" cy="1536383"/>
          </a:xfrm>
        </p:grpSpPr>
        <p:sp>
          <p:nvSpPr>
            <p:cNvPr id="5" name="Ovale 4">
              <a:extLst>
                <a:ext uri="{FF2B5EF4-FFF2-40B4-BE49-F238E27FC236}">
                  <a16:creationId xmlns:a16="http://schemas.microsoft.com/office/drawing/2014/main" id="{D3F68499-D16D-5802-A486-B8F165BEF49C}"/>
                </a:ext>
              </a:extLst>
            </p:cNvPr>
            <p:cNvSpPr/>
            <p:nvPr/>
          </p:nvSpPr>
          <p:spPr>
            <a:xfrm>
              <a:off x="3985933" y="3638142"/>
              <a:ext cx="1788360" cy="1536383"/>
            </a:xfrm>
            <a:prstGeom prst="ellipse">
              <a:avLst/>
            </a:prstGeom>
          </p:spPr>
          <p:style>
            <a:lnRef idx="2">
              <a:schemeClr val="lt1">
                <a:hueOff val="0"/>
                <a:satOff val="0"/>
                <a:lumOff val="0"/>
                <a:alphaOff val="0"/>
              </a:schemeClr>
            </a:lnRef>
            <a:fillRef idx="1">
              <a:schemeClr val="accent4">
                <a:hueOff val="-2909548"/>
                <a:satOff val="17155"/>
                <a:lumOff val="1863"/>
                <a:alphaOff val="0"/>
              </a:schemeClr>
            </a:fillRef>
            <a:effectRef idx="0">
              <a:schemeClr val="accent4">
                <a:hueOff val="-2909548"/>
                <a:satOff val="17155"/>
                <a:lumOff val="1863"/>
                <a:alphaOff val="0"/>
              </a:schemeClr>
            </a:effectRef>
            <a:fontRef idx="minor">
              <a:schemeClr val="lt1"/>
            </a:fontRef>
          </p:style>
        </p:sp>
        <p:sp>
          <p:nvSpPr>
            <p:cNvPr id="6" name="Ovale 4">
              <a:extLst>
                <a:ext uri="{FF2B5EF4-FFF2-40B4-BE49-F238E27FC236}">
                  <a16:creationId xmlns:a16="http://schemas.microsoft.com/office/drawing/2014/main" id="{35234A10-3881-CCDC-CFB4-138C97899F9F}"/>
                </a:ext>
              </a:extLst>
            </p:cNvPr>
            <p:cNvSpPr txBox="1"/>
            <p:nvPr/>
          </p:nvSpPr>
          <p:spPr>
            <a:xfrm>
              <a:off x="4123380" y="3863140"/>
              <a:ext cx="1506809" cy="1086387"/>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25400" tIns="25400" rIns="25400" bIns="25400" numCol="1" spcCol="1270" anchor="ctr" anchorCtr="0">
              <a:noAutofit/>
            </a:bodyPr>
            <a:lstStyle/>
            <a:p>
              <a:pPr marL="0" lvl="0" indent="0" algn="ctr" defTabSz="889000">
                <a:lnSpc>
                  <a:spcPct val="90000"/>
                </a:lnSpc>
                <a:spcBef>
                  <a:spcPct val="0"/>
                </a:spcBef>
                <a:spcAft>
                  <a:spcPct val="35000"/>
                </a:spcAft>
                <a:buNone/>
              </a:pPr>
              <a:r>
                <a:rPr lang="it-IT" sz="3200" b="1" kern="1200" dirty="0">
                  <a:latin typeface="Times New Roman" panose="02020603050405020304" pitchFamily="18" charset="0"/>
                  <a:cs typeface="Times New Roman" panose="02020603050405020304" pitchFamily="18" charset="0"/>
                </a:rPr>
                <a:t>Reversal</a:t>
              </a:r>
              <a:r>
                <a:rPr lang="it-IT" sz="2000" kern="1200" dirty="0">
                  <a:latin typeface="Times New Roman" panose="02020603050405020304" pitchFamily="18" charset="0"/>
                  <a:cs typeface="Times New Roman" panose="02020603050405020304" pitchFamily="18" charset="0"/>
                </a:rPr>
                <a:t> </a:t>
              </a:r>
            </a:p>
          </p:txBody>
        </p:sp>
      </p:grpSp>
      <p:sp>
        <p:nvSpPr>
          <p:cNvPr id="7" name="Freccia a destra 6">
            <a:extLst>
              <a:ext uri="{FF2B5EF4-FFF2-40B4-BE49-F238E27FC236}">
                <a16:creationId xmlns:a16="http://schemas.microsoft.com/office/drawing/2014/main" id="{A0129E55-BD8D-4D25-014E-B5F13953ACAA}"/>
              </a:ext>
            </a:extLst>
          </p:cNvPr>
          <p:cNvSpPr/>
          <p:nvPr/>
        </p:nvSpPr>
        <p:spPr>
          <a:xfrm>
            <a:off x="5093613" y="2999432"/>
            <a:ext cx="1426866" cy="351693"/>
          </a:xfrm>
          <a:prstGeom prst="rightArrow">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8" name="Rettangolo 7">
            <a:extLst>
              <a:ext uri="{FF2B5EF4-FFF2-40B4-BE49-F238E27FC236}">
                <a16:creationId xmlns:a16="http://schemas.microsoft.com/office/drawing/2014/main" id="{2D6DA300-20D7-17AE-E8DF-72D9E4C38D50}"/>
              </a:ext>
            </a:extLst>
          </p:cNvPr>
          <p:cNvSpPr/>
          <p:nvPr/>
        </p:nvSpPr>
        <p:spPr>
          <a:xfrm>
            <a:off x="6677002" y="2056129"/>
            <a:ext cx="4737924" cy="2355421"/>
          </a:xfrm>
          <a:prstGeom prst="rect">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US" sz="2400" dirty="0">
                <a:solidFill>
                  <a:srgbClr val="3D3935"/>
                </a:solidFill>
                <a:latin typeface="Times New Roman" panose="02020603050405020304" pitchFamily="18" charset="0"/>
                <a:cs typeface="Times New Roman" panose="02020603050405020304" pitchFamily="18" charset="0"/>
              </a:rPr>
              <a:t>The proposed method can also be used in upside down mode, respecting the same structure of the lesson.
</a:t>
            </a:r>
            <a:endParaRPr lang="it-IT" sz="2400" dirty="0">
              <a:solidFill>
                <a:schemeClr val="tx1"/>
              </a:solidFill>
              <a:latin typeface="Times New Roman" panose="02020603050405020304" pitchFamily="18" charset="0"/>
              <a:cs typeface="Times New Roman" panose="02020603050405020304" pitchFamily="18" charset="0"/>
            </a:endParaRPr>
          </a:p>
        </p:txBody>
      </p:sp>
      <p:sp>
        <p:nvSpPr>
          <p:cNvPr id="9" name="Google Shape;193;p11">
            <a:extLst>
              <a:ext uri="{FF2B5EF4-FFF2-40B4-BE49-F238E27FC236}">
                <a16:creationId xmlns:a16="http://schemas.microsoft.com/office/drawing/2014/main" id="{AC3E5385-A0FF-CDD6-3E18-C9B17622280B}"/>
              </a:ext>
            </a:extLst>
          </p:cNvPr>
          <p:cNvSpPr txBox="1">
            <a:spLocks noGrp="1"/>
          </p:cNvSpPr>
          <p:nvPr>
            <p:ph type="ftr" idx="11"/>
          </p:nvPr>
        </p:nvSpPr>
        <p:spPr>
          <a:xfrm>
            <a:off x="4038600" y="6375679"/>
            <a:ext cx="4114800" cy="345796"/>
          </a:xfrm>
          <a:prstGeom prst="rect">
            <a:avLst/>
          </a:prstGeom>
          <a:noFill/>
          <a:ln>
            <a:noFill/>
          </a:ln>
        </p:spPr>
        <p:txBody>
          <a:bodyPr spcFirstLastPara="1" wrap="square" lIns="91425" tIns="45700" rIns="91425" bIns="45700" anchor="ctr" anchorCtr="0">
            <a:noAutofit/>
          </a:bodyPr>
          <a:lstStyle/>
          <a:p>
            <a:pPr lvl="0"/>
            <a:r>
              <a:rPr lang="en-US" sz="1400" dirty="0">
                <a:latin typeface="Times New Roman" panose="02020603050405020304" pitchFamily="18" charset="0"/>
                <a:cs typeface="Times New Roman" panose="02020603050405020304" pitchFamily="18" charset="0"/>
              </a:rPr>
              <a:t>Project number: 2020-1-UK01-KA227-SCH-094437
</a:t>
            </a:r>
            <a:endParaRPr sz="1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73505890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uppo 3">
            <a:extLst>
              <a:ext uri="{FF2B5EF4-FFF2-40B4-BE49-F238E27FC236}">
                <a16:creationId xmlns:a16="http://schemas.microsoft.com/office/drawing/2014/main" id="{7052D41F-590A-36F0-0960-CC5FCD3717A9}"/>
              </a:ext>
            </a:extLst>
          </p:cNvPr>
          <p:cNvGrpSpPr/>
          <p:nvPr/>
        </p:nvGrpSpPr>
        <p:grpSpPr>
          <a:xfrm>
            <a:off x="1234399" y="1637881"/>
            <a:ext cx="3702691" cy="2632669"/>
            <a:chOff x="1559391" y="3629711"/>
            <a:chExt cx="1788360" cy="1536383"/>
          </a:xfrm>
        </p:grpSpPr>
        <p:sp>
          <p:nvSpPr>
            <p:cNvPr id="5" name="Ovale 4">
              <a:extLst>
                <a:ext uri="{FF2B5EF4-FFF2-40B4-BE49-F238E27FC236}">
                  <a16:creationId xmlns:a16="http://schemas.microsoft.com/office/drawing/2014/main" id="{9EA0A6C8-4619-FB14-4876-9B929BB7CFCE}"/>
                </a:ext>
              </a:extLst>
            </p:cNvPr>
            <p:cNvSpPr/>
            <p:nvPr/>
          </p:nvSpPr>
          <p:spPr>
            <a:xfrm>
              <a:off x="1559391" y="3629711"/>
              <a:ext cx="1788360" cy="1536383"/>
            </a:xfrm>
            <a:prstGeom prst="ellipse">
              <a:avLst/>
            </a:prstGeom>
          </p:spPr>
          <p:style>
            <a:lnRef idx="2">
              <a:schemeClr val="lt1">
                <a:hueOff val="0"/>
                <a:satOff val="0"/>
                <a:lumOff val="0"/>
                <a:alphaOff val="0"/>
              </a:schemeClr>
            </a:lnRef>
            <a:fillRef idx="1">
              <a:schemeClr val="accent4">
                <a:hueOff val="-4364322"/>
                <a:satOff val="25733"/>
                <a:lumOff val="2794"/>
                <a:alphaOff val="0"/>
              </a:schemeClr>
            </a:fillRef>
            <a:effectRef idx="0">
              <a:schemeClr val="accent4">
                <a:hueOff val="-4364322"/>
                <a:satOff val="25733"/>
                <a:lumOff val="2794"/>
                <a:alphaOff val="0"/>
              </a:schemeClr>
            </a:effectRef>
            <a:fontRef idx="minor">
              <a:schemeClr val="lt1"/>
            </a:fontRef>
          </p:style>
        </p:sp>
        <p:sp>
          <p:nvSpPr>
            <p:cNvPr id="6" name="Ovale 4">
              <a:extLst>
                <a:ext uri="{FF2B5EF4-FFF2-40B4-BE49-F238E27FC236}">
                  <a16:creationId xmlns:a16="http://schemas.microsoft.com/office/drawing/2014/main" id="{5DC3A5EB-637D-960E-18DF-8D1DD9A6F19D}"/>
                </a:ext>
              </a:extLst>
            </p:cNvPr>
            <p:cNvSpPr txBox="1"/>
            <p:nvPr/>
          </p:nvSpPr>
          <p:spPr>
            <a:xfrm>
              <a:off x="1821290" y="3854709"/>
              <a:ext cx="1264562" cy="1086387"/>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25400" tIns="25400" rIns="25400" bIns="25400" numCol="1" spcCol="1270" anchor="ctr" anchorCtr="0">
              <a:noAutofit/>
            </a:bodyPr>
            <a:lstStyle/>
            <a:p>
              <a:pPr marL="0" lvl="0" indent="0" algn="ctr" defTabSz="889000">
                <a:lnSpc>
                  <a:spcPct val="90000"/>
                </a:lnSpc>
                <a:spcBef>
                  <a:spcPct val="0"/>
                </a:spcBef>
                <a:spcAft>
                  <a:spcPct val="35000"/>
                </a:spcAft>
                <a:buNone/>
              </a:pPr>
              <a:r>
                <a:rPr lang="it-IT" sz="3200" b="1" kern="1200" dirty="0" err="1">
                  <a:latin typeface="Times New Roman" panose="02020603050405020304" pitchFamily="18" charset="0"/>
                  <a:cs typeface="Times New Roman" panose="02020603050405020304" pitchFamily="18" charset="0"/>
                </a:rPr>
                <a:t>Empathy</a:t>
              </a:r>
              <a:endParaRPr lang="it-IT" sz="3200" b="1" kern="1200" dirty="0">
                <a:latin typeface="Times New Roman" panose="02020603050405020304" pitchFamily="18" charset="0"/>
                <a:cs typeface="Times New Roman" panose="02020603050405020304" pitchFamily="18" charset="0"/>
              </a:endParaRPr>
            </a:p>
          </p:txBody>
        </p:sp>
      </p:grpSp>
      <p:sp>
        <p:nvSpPr>
          <p:cNvPr id="7" name="Freccia a destra 6">
            <a:extLst>
              <a:ext uri="{FF2B5EF4-FFF2-40B4-BE49-F238E27FC236}">
                <a16:creationId xmlns:a16="http://schemas.microsoft.com/office/drawing/2014/main" id="{ECBAAAE3-B708-CAE9-6726-774FD155AA9A}"/>
              </a:ext>
            </a:extLst>
          </p:cNvPr>
          <p:cNvSpPr/>
          <p:nvPr/>
        </p:nvSpPr>
        <p:spPr>
          <a:xfrm>
            <a:off x="5053033" y="2697981"/>
            <a:ext cx="1426866" cy="351693"/>
          </a:xfrm>
          <a:prstGeom prst="rightArrow">
            <a:avLst/>
          </a:prstGeom>
          <a:solidFill>
            <a:schemeClr val="accent5">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p>
        </p:txBody>
      </p:sp>
      <p:sp>
        <p:nvSpPr>
          <p:cNvPr id="8" name="Rettangolo 7">
            <a:extLst>
              <a:ext uri="{FF2B5EF4-FFF2-40B4-BE49-F238E27FC236}">
                <a16:creationId xmlns:a16="http://schemas.microsoft.com/office/drawing/2014/main" id="{D0143915-24CB-7EDD-ABF6-BBC9EA42696B}"/>
              </a:ext>
            </a:extLst>
          </p:cNvPr>
          <p:cNvSpPr/>
          <p:nvPr/>
        </p:nvSpPr>
        <p:spPr>
          <a:xfrm>
            <a:off x="6595842" y="1085222"/>
            <a:ext cx="5090391" cy="3657600"/>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en-US" sz="2400" dirty="0">
              <a:solidFill>
                <a:srgbClr val="3D3935"/>
              </a:solidFill>
              <a:latin typeface="Times New Roman" panose="02020603050405020304" pitchFamily="18" charset="0"/>
              <a:cs typeface="Times New Roman" panose="02020603050405020304" pitchFamily="18" charset="0"/>
            </a:endParaRPr>
          </a:p>
          <a:p>
            <a:pPr algn="just"/>
            <a:r>
              <a:rPr lang="en-US" sz="2400" dirty="0">
                <a:solidFill>
                  <a:srgbClr val="3D3935"/>
                </a:solidFill>
                <a:latin typeface="Times New Roman" panose="02020603050405020304" pitchFamily="18" charset="0"/>
                <a:cs typeface="Times New Roman" panose="02020603050405020304" pitchFamily="18" charset="0"/>
              </a:rPr>
              <a:t>Unlike other cooperative models, the proposed method focuses on a single macro and social meta-competence, where empathy becomes fundamental for an emotional, social and even cultural education.
All this in the name of simplicity for teachers and the involvement of students, including the most fragile and difficult.
</a:t>
            </a:r>
            <a:endParaRPr lang="it-IT" sz="2400" dirty="0">
              <a:solidFill>
                <a:schemeClr val="tx1"/>
              </a:solidFill>
              <a:latin typeface="Times New Roman" panose="02020603050405020304" pitchFamily="18" charset="0"/>
              <a:cs typeface="Times New Roman" panose="02020603050405020304" pitchFamily="18" charset="0"/>
            </a:endParaRPr>
          </a:p>
        </p:txBody>
      </p:sp>
      <p:sp>
        <p:nvSpPr>
          <p:cNvPr id="9" name="Google Shape;193;p11">
            <a:extLst>
              <a:ext uri="{FF2B5EF4-FFF2-40B4-BE49-F238E27FC236}">
                <a16:creationId xmlns:a16="http://schemas.microsoft.com/office/drawing/2014/main" id="{7999291F-45C9-A1DF-6482-1D5D49D88499}"/>
              </a:ext>
            </a:extLst>
          </p:cNvPr>
          <p:cNvSpPr txBox="1">
            <a:spLocks noGrp="1"/>
          </p:cNvSpPr>
          <p:nvPr>
            <p:ph type="ftr" idx="11"/>
          </p:nvPr>
        </p:nvSpPr>
        <p:spPr>
          <a:xfrm>
            <a:off x="4038600" y="6375679"/>
            <a:ext cx="4114800" cy="345796"/>
          </a:xfrm>
          <a:prstGeom prst="rect">
            <a:avLst/>
          </a:prstGeom>
          <a:noFill/>
          <a:ln>
            <a:noFill/>
          </a:ln>
        </p:spPr>
        <p:txBody>
          <a:bodyPr spcFirstLastPara="1" wrap="square" lIns="91425" tIns="45700" rIns="91425" bIns="45700" anchor="ctr" anchorCtr="0">
            <a:noAutofit/>
          </a:bodyPr>
          <a:lstStyle/>
          <a:p>
            <a:pPr lvl="0"/>
            <a:r>
              <a:rPr lang="en-US" sz="1400" dirty="0">
                <a:latin typeface="Times New Roman" panose="02020603050405020304" pitchFamily="18" charset="0"/>
                <a:cs typeface="Times New Roman" panose="02020603050405020304" pitchFamily="18" charset="0"/>
              </a:rPr>
              <a:t>Project number: 2020-1-UK01-KA227-SCH-094437
</a:t>
            </a:r>
            <a:endParaRPr sz="1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99916387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90"/>
        <p:cNvGrpSpPr/>
        <p:nvPr/>
      </p:nvGrpSpPr>
      <p:grpSpPr>
        <a:xfrm>
          <a:off x="0" y="0"/>
          <a:ext cx="0" cy="0"/>
          <a:chOff x="0" y="0"/>
          <a:chExt cx="0" cy="0"/>
        </a:xfrm>
      </p:grpSpPr>
      <p:sp>
        <p:nvSpPr>
          <p:cNvPr id="191" name="Google Shape;191;p11"/>
          <p:cNvSpPr txBox="1">
            <a:spLocks noGrp="1"/>
          </p:cNvSpPr>
          <p:nvPr>
            <p:ph type="title"/>
          </p:nvPr>
        </p:nvSpPr>
        <p:spPr>
          <a:xfrm>
            <a:off x="1251678" y="382384"/>
            <a:ext cx="10178322" cy="1795331"/>
          </a:xfrm>
          <a:prstGeom prst="rect">
            <a:avLst/>
          </a:prstGeom>
          <a:noFill/>
          <a:ln>
            <a:noFill/>
          </a:ln>
        </p:spPr>
        <p:txBody>
          <a:bodyPr spcFirstLastPara="1" wrap="square" lIns="91425" tIns="45700" rIns="91425" bIns="45700" anchor="t" anchorCtr="0">
            <a:normAutofit fontScale="90000"/>
          </a:bodyPr>
          <a:lstStyle/>
          <a:p>
            <a:pPr lvl="0" algn="ctr">
              <a:buSzPts val="3600"/>
            </a:pPr>
            <a:r>
              <a:rPr lang="en-US" sz="3600" dirty="0">
                <a:latin typeface="Times New Roman" panose="02020603050405020304" pitchFamily="18" charset="0"/>
                <a:cs typeface="Times New Roman" panose="02020603050405020304" pitchFamily="18" charset="0"/>
              </a:rPr>
              <a:t>COOPERATIVE LEARNING: CONFLICT MANAGEMENT</a:t>
            </a:r>
            <a:br>
              <a:rPr lang="en-US" sz="3600" dirty="0">
                <a:latin typeface="Times New Roman" panose="02020603050405020304" pitchFamily="18" charset="0"/>
                <a:cs typeface="Times New Roman" panose="02020603050405020304" pitchFamily="18" charset="0"/>
              </a:rPr>
            </a:br>
            <a:r>
              <a:rPr lang="en-US" sz="3600" dirty="0">
                <a:latin typeface="Times New Roman" panose="02020603050405020304" pitchFamily="18" charset="0"/>
                <a:cs typeface="Times New Roman" panose="02020603050405020304" pitchFamily="18" charset="0"/>
              </a:rPr>
              <a:t>AND PROBLEM-SOLVING SKILLS
</a:t>
            </a:r>
            <a:endParaRPr sz="3600" dirty="0">
              <a:latin typeface="Times New Roman" panose="02020603050405020304" pitchFamily="18" charset="0"/>
              <a:cs typeface="Times New Roman" panose="02020603050405020304" pitchFamily="18" charset="0"/>
            </a:endParaRPr>
          </a:p>
        </p:txBody>
      </p:sp>
      <p:sp>
        <p:nvSpPr>
          <p:cNvPr id="192" name="Google Shape;192;p11"/>
          <p:cNvSpPr txBox="1">
            <a:spLocks noGrp="1"/>
          </p:cNvSpPr>
          <p:nvPr>
            <p:ph type="body" idx="1"/>
          </p:nvPr>
        </p:nvSpPr>
        <p:spPr>
          <a:xfrm>
            <a:off x="1251678" y="2177714"/>
            <a:ext cx="10393784" cy="4197963"/>
          </a:xfrm>
          <a:prstGeom prst="rect">
            <a:avLst/>
          </a:prstGeom>
          <a:noFill/>
          <a:ln>
            <a:noFill/>
          </a:ln>
        </p:spPr>
        <p:txBody>
          <a:bodyPr spcFirstLastPara="1" wrap="square" lIns="91425" tIns="45700" rIns="91425" bIns="45700" anchor="t" anchorCtr="0">
            <a:normAutofit fontScale="77500" lnSpcReduction="20000"/>
          </a:bodyPr>
          <a:lstStyle/>
          <a:p>
            <a:pPr marL="228600" lvl="0" indent="-228600">
              <a:spcBef>
                <a:spcPts val="0"/>
              </a:spcBef>
              <a:buSzPct val="100000"/>
            </a:pPr>
            <a:r>
              <a:rPr lang="en-US" sz="2600" b="1" dirty="0">
                <a:latin typeface="Times New Roman" panose="02020603050405020304" pitchFamily="18" charset="0"/>
                <a:cs typeface="Times New Roman" panose="02020603050405020304" pitchFamily="18" charset="0"/>
              </a:rPr>
              <a:t>Methodology</a:t>
            </a:r>
            <a:r>
              <a:rPr lang="en-US" sz="2600" dirty="0">
                <a:latin typeface="Times New Roman" panose="02020603050405020304" pitchFamily="18" charset="0"/>
                <a:cs typeface="Times New Roman" panose="02020603050405020304" pitchFamily="18" charset="0"/>
              </a:rPr>
              <a:t>: Cooperative Learning, Peer education, Debate
</a:t>
            </a:r>
            <a:r>
              <a:rPr lang="en-US" sz="2600" b="1" dirty="0">
                <a:latin typeface="Times New Roman" panose="02020603050405020304" pitchFamily="18" charset="0"/>
                <a:cs typeface="Times New Roman" panose="02020603050405020304" pitchFamily="18" charset="0"/>
              </a:rPr>
              <a:t>Objective</a:t>
            </a:r>
            <a:r>
              <a:rPr lang="en-US" sz="2600" dirty="0">
                <a:latin typeface="Times New Roman" panose="02020603050405020304" pitchFamily="18" charset="0"/>
                <a:cs typeface="Times New Roman" panose="02020603050405020304" pitchFamily="18" charset="0"/>
              </a:rPr>
              <a:t>: to educate in communication, creativity, rational flexibility, the ability to resolve conflicts constructively, the ability to listen, critical reflection, etc.
</a:t>
            </a:r>
            <a:r>
              <a:rPr lang="en-US" sz="2600" b="1" dirty="0">
                <a:latin typeface="Times New Roman" panose="02020603050405020304" pitchFamily="18" charset="0"/>
                <a:cs typeface="Times New Roman" panose="02020603050405020304" pitchFamily="18" charset="0"/>
              </a:rPr>
              <a:t>FIRST STEP</a:t>
            </a:r>
            <a:r>
              <a:rPr lang="en-US" sz="2600" dirty="0">
                <a:latin typeface="Times New Roman" panose="02020603050405020304" pitchFamily="18" charset="0"/>
                <a:cs typeface="Times New Roman" panose="02020603050405020304" pitchFamily="18" charset="0"/>
              </a:rPr>
              <a:t>: form the group (usually of 4 people) so that one half conducts, on a chosen topic, a research to find all the reasons or examples that support a position, while the other half does the same thing for an opposite position
</a:t>
            </a:r>
            <a:r>
              <a:rPr lang="en-US" sz="2600" b="1" dirty="0">
                <a:latin typeface="Times New Roman" panose="02020603050405020304" pitchFamily="18" charset="0"/>
                <a:cs typeface="Times New Roman" panose="02020603050405020304" pitchFamily="18" charset="0"/>
              </a:rPr>
              <a:t>SECOND PHASE</a:t>
            </a:r>
            <a:r>
              <a:rPr lang="en-US" sz="2600" dirty="0">
                <a:latin typeface="Times New Roman" panose="02020603050405020304" pitchFamily="18" charset="0"/>
                <a:cs typeface="Times New Roman" panose="02020603050405020304" pitchFamily="18" charset="0"/>
              </a:rPr>
              <a:t>: At the end of the research, the two subgroups exchange their respective positions, listen to each other and criticize each other. NB: In some cases the subgroups may also be invited to research for reasons in support of the opposite position to that previously defended; in this case, however, they have to find new arguments compared to those already presented.
</a:t>
            </a:r>
            <a:r>
              <a:rPr lang="en-US" sz="2600" b="1" dirty="0">
                <a:latin typeface="Times New Roman" panose="02020603050405020304" pitchFamily="18" charset="0"/>
                <a:cs typeface="Times New Roman" panose="02020603050405020304" pitchFamily="18" charset="0"/>
              </a:rPr>
              <a:t>THIRD PHASE</a:t>
            </a:r>
            <a:r>
              <a:rPr lang="en-US" sz="2600" dirty="0">
                <a:latin typeface="Times New Roman" panose="02020603050405020304" pitchFamily="18" charset="0"/>
                <a:cs typeface="Times New Roman" panose="02020603050405020304" pitchFamily="18" charset="0"/>
              </a:rPr>
              <a:t>: The research ends with a mutual communication and with the preparation of a personal and original topic supported by the group and an individual evaluation test on the topic conducted by the teacher.</a:t>
            </a:r>
            <a:endParaRPr dirty="0">
              <a:latin typeface="Times New Roman" panose="02020603050405020304" pitchFamily="18" charset="0"/>
              <a:cs typeface="Times New Roman" panose="02020603050405020304" pitchFamily="18" charset="0"/>
            </a:endParaRPr>
          </a:p>
        </p:txBody>
      </p:sp>
      <p:sp>
        <p:nvSpPr>
          <p:cNvPr id="193" name="Google Shape;193;p11"/>
          <p:cNvSpPr txBox="1">
            <a:spLocks noGrp="1"/>
          </p:cNvSpPr>
          <p:nvPr>
            <p:ph type="ftr" idx="11"/>
          </p:nvPr>
        </p:nvSpPr>
        <p:spPr>
          <a:xfrm>
            <a:off x="4172606" y="6201103"/>
            <a:ext cx="3980793" cy="520372"/>
          </a:xfrm>
          <a:prstGeom prst="rect">
            <a:avLst/>
          </a:prstGeom>
          <a:noFill/>
          <a:ln>
            <a:noFill/>
          </a:ln>
        </p:spPr>
        <p:txBody>
          <a:bodyPr spcFirstLastPara="1" wrap="square" lIns="91425" tIns="45700" rIns="91425" bIns="45700" anchor="ctr" anchorCtr="0">
            <a:noAutofit/>
          </a:bodyPr>
          <a:lstStyle/>
          <a:p>
            <a:pPr lvl="0"/>
            <a:r>
              <a:rPr lang="en-US" sz="1400" dirty="0">
                <a:latin typeface="Times New Roman" panose="02020603050405020304" pitchFamily="18" charset="0"/>
                <a:cs typeface="Times New Roman" panose="02020603050405020304" pitchFamily="18" charset="0"/>
              </a:rPr>
              <a:t>Project number: 2020-1-UK01-KA227-SCH-094437
</a:t>
            </a:r>
            <a:endParaRPr sz="1400" dirty="0">
              <a:latin typeface="Times New Roman" panose="02020603050405020304" pitchFamily="18" charset="0"/>
              <a:cs typeface="Times New Roman" panose="02020603050405020304" pitchFamily="18" charset="0"/>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sellaDiTesto 4">
            <a:extLst>
              <a:ext uri="{FF2B5EF4-FFF2-40B4-BE49-F238E27FC236}">
                <a16:creationId xmlns:a16="http://schemas.microsoft.com/office/drawing/2014/main" id="{13DAB4C8-1F7B-6599-CDA2-7538547562FF}"/>
              </a:ext>
            </a:extLst>
          </p:cNvPr>
          <p:cNvSpPr txBox="1"/>
          <p:nvPr/>
        </p:nvSpPr>
        <p:spPr>
          <a:xfrm>
            <a:off x="2486966" y="2612571"/>
            <a:ext cx="8269792" cy="1077218"/>
          </a:xfrm>
          <a:prstGeom prst="rect">
            <a:avLst/>
          </a:prstGeom>
          <a:noFill/>
        </p:spPr>
        <p:txBody>
          <a:bodyPr wrap="square">
            <a:spAutoFit/>
          </a:bodyPr>
          <a:lstStyle/>
          <a:p>
            <a:r>
              <a:rPr lang="it-IT" sz="3200" dirty="0">
                <a:hlinkClick r:id="rId2"/>
              </a:rPr>
              <a:t>https://www.centrodidatticacooperativa.it/</a:t>
            </a:r>
            <a:endParaRPr lang="it-IT" sz="3200" dirty="0"/>
          </a:p>
          <a:p>
            <a:endParaRPr lang="it-IT" sz="3200" dirty="0"/>
          </a:p>
        </p:txBody>
      </p:sp>
      <p:sp>
        <p:nvSpPr>
          <p:cNvPr id="2" name="CasellaDiTesto 1">
            <a:extLst>
              <a:ext uri="{FF2B5EF4-FFF2-40B4-BE49-F238E27FC236}">
                <a16:creationId xmlns:a16="http://schemas.microsoft.com/office/drawing/2014/main" id="{16F658FA-6D18-5CF4-ACC2-C4E72182A333}"/>
              </a:ext>
            </a:extLst>
          </p:cNvPr>
          <p:cNvSpPr txBox="1"/>
          <p:nvPr/>
        </p:nvSpPr>
        <p:spPr>
          <a:xfrm>
            <a:off x="4624552" y="1135117"/>
            <a:ext cx="3678620" cy="584775"/>
          </a:xfrm>
          <a:prstGeom prst="rect">
            <a:avLst/>
          </a:prstGeom>
          <a:noFill/>
        </p:spPr>
        <p:txBody>
          <a:bodyPr wrap="square" rtlCol="0">
            <a:spAutoFit/>
          </a:bodyPr>
          <a:lstStyle/>
          <a:p>
            <a:r>
              <a:rPr lang="it-IT" sz="3200" b="1" dirty="0">
                <a:solidFill>
                  <a:schemeClr val="tx1"/>
                </a:solidFill>
                <a:latin typeface="Times New Roman" panose="02020603050405020304" pitchFamily="18" charset="0"/>
                <a:cs typeface="Times New Roman" panose="02020603050405020304" pitchFamily="18" charset="0"/>
              </a:rPr>
              <a:t>REFERENCES</a:t>
            </a:r>
          </a:p>
        </p:txBody>
      </p:sp>
      <p:sp>
        <p:nvSpPr>
          <p:cNvPr id="4" name="Google Shape;193;p11">
            <a:extLst>
              <a:ext uri="{FF2B5EF4-FFF2-40B4-BE49-F238E27FC236}">
                <a16:creationId xmlns:a16="http://schemas.microsoft.com/office/drawing/2014/main" id="{67E978BD-CAA2-BEED-A269-F4343514AE63}"/>
              </a:ext>
            </a:extLst>
          </p:cNvPr>
          <p:cNvSpPr txBox="1">
            <a:spLocks noGrp="1"/>
          </p:cNvSpPr>
          <p:nvPr>
            <p:ph type="ftr" idx="11"/>
          </p:nvPr>
        </p:nvSpPr>
        <p:spPr>
          <a:xfrm>
            <a:off x="4038600" y="6375679"/>
            <a:ext cx="4114800" cy="345796"/>
          </a:xfrm>
          <a:prstGeom prst="rect">
            <a:avLst/>
          </a:prstGeom>
          <a:noFill/>
          <a:ln>
            <a:noFill/>
          </a:ln>
        </p:spPr>
        <p:txBody>
          <a:bodyPr spcFirstLastPara="1" wrap="square" lIns="91425" tIns="45700" rIns="91425" bIns="45700" anchor="ctr" anchorCtr="0">
            <a:noAutofit/>
          </a:bodyPr>
          <a:lstStyle/>
          <a:p>
            <a:pPr lvl="0"/>
            <a:r>
              <a:rPr lang="en-US" sz="1400" dirty="0">
                <a:latin typeface="Times New Roman" panose="02020603050405020304" pitchFamily="18" charset="0"/>
                <a:cs typeface="Times New Roman" panose="02020603050405020304" pitchFamily="18" charset="0"/>
              </a:rPr>
              <a:t>Project number: 2020-1-UK01-KA227-SCH-094437
</a:t>
            </a:r>
            <a:endParaRPr sz="1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40365754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07"/>
        <p:cNvGrpSpPr/>
        <p:nvPr/>
      </p:nvGrpSpPr>
      <p:grpSpPr>
        <a:xfrm>
          <a:off x="0" y="0"/>
          <a:ext cx="0" cy="0"/>
          <a:chOff x="0" y="0"/>
          <a:chExt cx="0" cy="0"/>
        </a:xfrm>
      </p:grpSpPr>
      <p:sp>
        <p:nvSpPr>
          <p:cNvPr id="108" name="Google Shape;108;p2"/>
          <p:cNvSpPr txBox="1">
            <a:spLocks noGrp="1"/>
          </p:cNvSpPr>
          <p:nvPr>
            <p:ph type="subTitle" idx="1"/>
          </p:nvPr>
        </p:nvSpPr>
        <p:spPr>
          <a:xfrm>
            <a:off x="2043595" y="5633400"/>
            <a:ext cx="8045373" cy="742279"/>
          </a:xfrm>
          <a:prstGeom prst="rect">
            <a:avLst/>
          </a:prstGeom>
          <a:noFill/>
          <a:ln>
            <a:noFill/>
          </a:ln>
        </p:spPr>
        <p:txBody>
          <a:bodyPr spcFirstLastPara="1" wrap="square" lIns="91425" tIns="45700" rIns="91425" bIns="45700" anchor="t" anchorCtr="0">
            <a:normAutofit fontScale="85000" lnSpcReduction="20000"/>
          </a:bodyPr>
          <a:lstStyle/>
          <a:p>
            <a:pPr marL="0" lvl="0" indent="0">
              <a:spcBef>
                <a:spcPts val="0"/>
              </a:spcBef>
              <a:buSzPct val="100000"/>
            </a:pPr>
            <a:r>
              <a:rPr lang="en-US" dirty="0"/>
              <a:t>COOPERATIVE LEARNING: CONFLICT MANAGEMENT
AND PROBLEM-SOLVING SKILLS.
</a:t>
            </a:r>
            <a:endParaRPr dirty="0"/>
          </a:p>
        </p:txBody>
      </p:sp>
      <p:pic>
        <p:nvPicPr>
          <p:cNvPr id="109" name="Google Shape;109;p2" descr="A picture containing logo  Description automatically generated"/>
          <p:cNvPicPr preferRelativeResize="0"/>
          <p:nvPr/>
        </p:nvPicPr>
        <p:blipFill rotWithShape="1">
          <a:blip r:embed="rId3">
            <a:alphaModFix/>
          </a:blip>
          <a:srcRect/>
          <a:stretch/>
        </p:blipFill>
        <p:spPr>
          <a:xfrm>
            <a:off x="1251678" y="6131626"/>
            <a:ext cx="1508125" cy="442912"/>
          </a:xfrm>
          <a:prstGeom prst="rect">
            <a:avLst/>
          </a:prstGeom>
          <a:noFill/>
          <a:ln>
            <a:noFill/>
          </a:ln>
        </p:spPr>
      </p:pic>
      <p:pic>
        <p:nvPicPr>
          <p:cNvPr id="110" name="Google Shape;110;p2"/>
          <p:cNvPicPr preferRelativeResize="0"/>
          <p:nvPr/>
        </p:nvPicPr>
        <p:blipFill rotWithShape="1">
          <a:blip r:embed="rId4">
            <a:alphaModFix/>
          </a:blip>
          <a:srcRect/>
          <a:stretch/>
        </p:blipFill>
        <p:spPr>
          <a:xfrm>
            <a:off x="9747250" y="6060188"/>
            <a:ext cx="1682750" cy="514350"/>
          </a:xfrm>
          <a:prstGeom prst="rect">
            <a:avLst/>
          </a:prstGeom>
          <a:noFill/>
          <a:ln>
            <a:noFill/>
          </a:ln>
        </p:spPr>
      </p:pic>
      <p:sp>
        <p:nvSpPr>
          <p:cNvPr id="112" name="Google Shape;112;p2"/>
          <p:cNvSpPr txBox="1">
            <a:spLocks noGrp="1"/>
          </p:cNvSpPr>
          <p:nvPr>
            <p:ph type="ctrTitle"/>
          </p:nvPr>
        </p:nvSpPr>
        <p:spPr>
          <a:xfrm>
            <a:off x="1078523" y="1098388"/>
            <a:ext cx="10318418" cy="4394988"/>
          </a:xfrm>
          <a:prstGeom prst="rect">
            <a:avLst/>
          </a:prstGeom>
          <a:noFill/>
          <a:ln>
            <a:noFill/>
          </a:ln>
        </p:spPr>
        <p:txBody>
          <a:bodyPr spcFirstLastPara="1" wrap="square" lIns="91425" tIns="45700" rIns="91425" bIns="45700" anchor="ctr" anchorCtr="0">
            <a:noAutofit/>
          </a:bodyPr>
          <a:lstStyle/>
          <a:p>
            <a:pPr lvl="0">
              <a:buSzPts val="8000"/>
            </a:pPr>
            <a:r>
              <a:rPr lang="en-US" sz="6600" b="1" dirty="0"/>
              <a:t>SOCIAL CITIZENSHIP TRAINING MODULE</a:t>
            </a:r>
            <a:br>
              <a:rPr lang="en-US" sz="6600" b="1" dirty="0"/>
            </a:br>
            <a:r>
              <a:rPr lang="en-US" sz="6600" b="1" dirty="0"/>
              <a:t>IISS “G.SIANI” - CASALNUOVO DI NAPOLI, ITALY 
</a:t>
            </a:r>
            <a:endParaRPr sz="6600" dirty="0"/>
          </a:p>
        </p:txBody>
      </p:sp>
      <p:sp>
        <p:nvSpPr>
          <p:cNvPr id="8" name="Google Shape;193;p11">
            <a:extLst>
              <a:ext uri="{FF2B5EF4-FFF2-40B4-BE49-F238E27FC236}">
                <a16:creationId xmlns:a16="http://schemas.microsoft.com/office/drawing/2014/main" id="{3B3B7E2E-7896-52E6-AC85-9EB301050B69}"/>
              </a:ext>
            </a:extLst>
          </p:cNvPr>
          <p:cNvSpPr txBox="1">
            <a:spLocks noGrp="1"/>
          </p:cNvSpPr>
          <p:nvPr>
            <p:ph type="ftr" idx="11"/>
          </p:nvPr>
        </p:nvSpPr>
        <p:spPr>
          <a:xfrm>
            <a:off x="4038600" y="6291093"/>
            <a:ext cx="4114800" cy="345796"/>
          </a:xfrm>
          <a:prstGeom prst="rect">
            <a:avLst/>
          </a:prstGeom>
          <a:noFill/>
          <a:ln>
            <a:noFill/>
          </a:ln>
        </p:spPr>
        <p:txBody>
          <a:bodyPr spcFirstLastPara="1" wrap="square" lIns="91425" tIns="45700" rIns="91425" bIns="45700" anchor="ctr" anchorCtr="0">
            <a:noAutofit/>
          </a:bodyPr>
          <a:lstStyle/>
          <a:p>
            <a:pPr lvl="0"/>
            <a:r>
              <a:rPr lang="en-US" sz="1400" dirty="0">
                <a:latin typeface="Times New Roman" panose="02020603050405020304" pitchFamily="18" charset="0"/>
                <a:cs typeface="Times New Roman" panose="02020603050405020304" pitchFamily="18" charset="0"/>
              </a:rPr>
              <a:t>Project number: 2020-1-UK01-KA227-SCH-094437
</a:t>
            </a:r>
            <a:endParaRPr sz="1400" dirty="0">
              <a:latin typeface="Times New Roman" panose="02020603050405020304" pitchFamily="18" charset="0"/>
              <a:cs typeface="Times New Roman" panose="02020603050405020304" pitchFamily="18"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16"/>
        <p:cNvGrpSpPr/>
        <p:nvPr/>
      </p:nvGrpSpPr>
      <p:grpSpPr>
        <a:xfrm>
          <a:off x="0" y="0"/>
          <a:ext cx="0" cy="0"/>
          <a:chOff x="0" y="0"/>
          <a:chExt cx="0" cy="0"/>
        </a:xfrm>
      </p:grpSpPr>
      <p:sp>
        <p:nvSpPr>
          <p:cNvPr id="117" name="Google Shape;117;p3"/>
          <p:cNvSpPr txBox="1">
            <a:spLocks noGrp="1"/>
          </p:cNvSpPr>
          <p:nvPr>
            <p:ph type="title"/>
          </p:nvPr>
        </p:nvSpPr>
        <p:spPr>
          <a:xfrm>
            <a:off x="1251678" y="382385"/>
            <a:ext cx="10178322" cy="1492132"/>
          </a:xfrm>
          <a:prstGeom prst="rect">
            <a:avLst/>
          </a:prstGeom>
          <a:noFill/>
          <a:ln>
            <a:noFill/>
          </a:ln>
        </p:spPr>
        <p:txBody>
          <a:bodyPr spcFirstLastPara="1" wrap="square" lIns="91425" tIns="45700" rIns="91425" bIns="45700" anchor="t" anchorCtr="0">
            <a:normAutofit fontScale="90000"/>
          </a:bodyPr>
          <a:lstStyle/>
          <a:p>
            <a:pPr lvl="0" algn="ctr">
              <a:buSzPct val="100000"/>
            </a:pPr>
            <a:r>
              <a:rPr lang="en-US" sz="4000" b="1" dirty="0">
                <a:latin typeface="Times New Roman" panose="02020603050405020304" pitchFamily="18" charset="0"/>
                <a:cs typeface="Times New Roman" panose="02020603050405020304" pitchFamily="18" charset="0"/>
              </a:rPr>
              <a:t>COOPERATIVE LEARNING: CONFLICT MANAGEMENT</a:t>
            </a:r>
            <a:br>
              <a:rPr lang="en-US" sz="4000" b="1" dirty="0">
                <a:latin typeface="Times New Roman" panose="02020603050405020304" pitchFamily="18" charset="0"/>
                <a:cs typeface="Times New Roman" panose="02020603050405020304" pitchFamily="18" charset="0"/>
              </a:rPr>
            </a:br>
            <a:r>
              <a:rPr lang="en-US" sz="4000" b="1" dirty="0">
                <a:latin typeface="Times New Roman" panose="02020603050405020304" pitchFamily="18" charset="0"/>
                <a:cs typeface="Times New Roman" panose="02020603050405020304" pitchFamily="18" charset="0"/>
              </a:rPr>
              <a:t>AND PROBLEM-SOLVING SKILLS</a:t>
            </a:r>
            <a:br>
              <a:rPr lang="en-US" sz="4000" b="1" dirty="0">
                <a:latin typeface="Times New Roman" panose="02020603050405020304" pitchFamily="18" charset="0"/>
                <a:cs typeface="Times New Roman" panose="02020603050405020304" pitchFamily="18" charset="0"/>
              </a:rPr>
            </a:br>
            <a:r>
              <a:rPr lang="en-US" sz="4000" b="1" dirty="0">
                <a:latin typeface="Times New Roman" panose="02020603050405020304" pitchFamily="18" charset="0"/>
                <a:cs typeface="Times New Roman" panose="02020603050405020304" pitchFamily="18" charset="0"/>
              </a:rPr>
              <a:t>
</a:t>
            </a:r>
            <a:endParaRPr b="1" dirty="0">
              <a:latin typeface="Times New Roman" panose="02020603050405020304" pitchFamily="18" charset="0"/>
              <a:cs typeface="Times New Roman" panose="02020603050405020304" pitchFamily="18" charset="0"/>
            </a:endParaRPr>
          </a:p>
        </p:txBody>
      </p:sp>
      <p:sp>
        <p:nvSpPr>
          <p:cNvPr id="118" name="Google Shape;118;p3"/>
          <p:cNvSpPr txBox="1">
            <a:spLocks noGrp="1"/>
          </p:cNvSpPr>
          <p:nvPr>
            <p:ph type="ftr" idx="11"/>
          </p:nvPr>
        </p:nvSpPr>
        <p:spPr>
          <a:xfrm>
            <a:off x="3579241" y="11566566"/>
            <a:ext cx="10178321" cy="676935"/>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None/>
            </a:pPr>
            <a:r>
              <a:rPr lang="en-US"/>
              <a:t>Numero progetto: 2020-1-UK01-KA227-SCH-094437</a:t>
            </a:r>
            <a:endParaRPr/>
          </a:p>
        </p:txBody>
      </p:sp>
      <p:sp>
        <p:nvSpPr>
          <p:cNvPr id="119" name="Google Shape;119;p3"/>
          <p:cNvSpPr/>
          <p:nvPr/>
        </p:nvSpPr>
        <p:spPr>
          <a:xfrm>
            <a:off x="0" y="0"/>
            <a:ext cx="12192000" cy="457200"/>
          </a:xfrm>
          <a:prstGeom prst="rect">
            <a:avLst/>
          </a:prstGeom>
          <a:noFill/>
          <a:ln>
            <a:noFill/>
          </a:ln>
        </p:spPr>
        <p:txBody>
          <a:bodyPr spcFirstLastPara="1" wrap="square" lIns="91425" tIns="45700" rIns="91425" bIns="45700" anchor="ctr" anchorCtr="0">
            <a:spAutoFit/>
          </a:bodyPr>
          <a:lstStyle/>
          <a:p>
            <a:pPr marL="0" marR="0" lvl="0" indent="0" algn="l" rtl="0">
              <a:spcBef>
                <a:spcPts val="0"/>
              </a:spcBef>
              <a:spcAft>
                <a:spcPts val="0"/>
              </a:spcAft>
              <a:buNone/>
            </a:pPr>
            <a:endParaRPr sz="1800">
              <a:solidFill>
                <a:schemeClr val="dk1"/>
              </a:solidFill>
              <a:latin typeface="Gill Sans"/>
              <a:ea typeface="Gill Sans"/>
              <a:cs typeface="Gill Sans"/>
              <a:sym typeface="Gill Sans"/>
            </a:endParaRPr>
          </a:p>
        </p:txBody>
      </p:sp>
      <p:sp>
        <p:nvSpPr>
          <p:cNvPr id="120" name="Google Shape;120;p3"/>
          <p:cNvSpPr/>
          <p:nvPr/>
        </p:nvSpPr>
        <p:spPr>
          <a:xfrm>
            <a:off x="0" y="72480"/>
            <a:ext cx="5186035" cy="769441"/>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chemeClr val="dk1"/>
              </a:buClr>
              <a:buSzPts val="1100"/>
              <a:buFont typeface="Arial"/>
              <a:buNone/>
            </a:pPr>
            <a:r>
              <a:rPr lang="en-US" sz="1100" b="0" i="0" u="none" strike="noStrike" cap="none">
                <a:solidFill>
                  <a:schemeClr val="dk1"/>
                </a:solidFill>
                <a:latin typeface="Arial"/>
                <a:ea typeface="Arial"/>
                <a:cs typeface="Arial"/>
                <a:sym typeface="Arial"/>
              </a:rPr>
              <a:t> </a:t>
            </a:r>
            <a:endParaRPr sz="1000" b="0" i="0" u="none" strike="noStrike" cap="none">
              <a:solidFill>
                <a:schemeClr val="dk1"/>
              </a:solidFill>
              <a:latin typeface="Arial"/>
              <a:ea typeface="Arial"/>
              <a:cs typeface="Arial"/>
              <a:sym typeface="Arial"/>
            </a:endParaRPr>
          </a:p>
          <a:p>
            <a:pPr marL="0" marR="0" lvl="0" indent="0" algn="l" rtl="0">
              <a:lnSpc>
                <a:spcPct val="100000"/>
              </a:lnSpc>
              <a:spcBef>
                <a:spcPts val="0"/>
              </a:spcBef>
              <a:spcAft>
                <a:spcPts val="0"/>
              </a:spcAft>
              <a:buClr>
                <a:srgbClr val="0070C0"/>
              </a:buClr>
              <a:buSzPts val="1500"/>
              <a:buFont typeface="Verdana"/>
              <a:buNone/>
            </a:pPr>
            <a:r>
              <a:rPr lang="en-US" sz="1500" b="1" i="0" u="none" strike="noStrike" cap="none">
                <a:solidFill>
                  <a:srgbClr val="0070C0"/>
                </a:solidFill>
                <a:latin typeface="Verdana"/>
                <a:ea typeface="Verdana"/>
                <a:cs typeface="Verdana"/>
                <a:sym typeface="Verdana"/>
              </a:rPr>
              <a:t> </a:t>
            </a:r>
            <a:endParaRPr sz="1000" b="0" i="0" u="none" strike="noStrike" cap="none">
              <a:solidFill>
                <a:schemeClr val="dk1"/>
              </a:solidFill>
              <a:latin typeface="Arial"/>
              <a:ea typeface="Arial"/>
              <a:cs typeface="Arial"/>
              <a:sym typeface="Arial"/>
            </a:endParaRPr>
          </a:p>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chemeClr val="dk1"/>
              </a:solidFill>
              <a:latin typeface="Arial"/>
              <a:ea typeface="Arial"/>
              <a:cs typeface="Arial"/>
              <a:sym typeface="Arial"/>
            </a:endParaRPr>
          </a:p>
        </p:txBody>
      </p:sp>
      <p:sp>
        <p:nvSpPr>
          <p:cNvPr id="121" name="Google Shape;121;p3"/>
          <p:cNvSpPr/>
          <p:nvPr/>
        </p:nvSpPr>
        <p:spPr>
          <a:xfrm>
            <a:off x="-262458" y="5593519"/>
            <a:ext cx="12192000" cy="457200"/>
          </a:xfrm>
          <a:prstGeom prst="rect">
            <a:avLst/>
          </a:prstGeom>
          <a:noFill/>
          <a:ln>
            <a:noFill/>
          </a:ln>
        </p:spPr>
        <p:txBody>
          <a:bodyPr spcFirstLastPara="1" wrap="square" lIns="91425" tIns="45700" rIns="91425" bIns="45700" anchor="ctr" anchorCtr="0">
            <a:spAutoFit/>
          </a:bodyPr>
          <a:lstStyle/>
          <a:p>
            <a:pPr marL="0" marR="0" lvl="0" indent="0" algn="l" rtl="0">
              <a:spcBef>
                <a:spcPts val="0"/>
              </a:spcBef>
              <a:spcAft>
                <a:spcPts val="0"/>
              </a:spcAft>
              <a:buNone/>
            </a:pPr>
            <a:endParaRPr sz="1800">
              <a:solidFill>
                <a:schemeClr val="dk1"/>
              </a:solidFill>
              <a:latin typeface="Gill Sans"/>
              <a:ea typeface="Gill Sans"/>
              <a:cs typeface="Gill Sans"/>
              <a:sym typeface="Gill Sans"/>
            </a:endParaRPr>
          </a:p>
        </p:txBody>
      </p:sp>
      <p:sp>
        <p:nvSpPr>
          <p:cNvPr id="122" name="Google Shape;122;p3"/>
          <p:cNvSpPr/>
          <p:nvPr/>
        </p:nvSpPr>
        <p:spPr>
          <a:xfrm rot="10800000" flipH="1">
            <a:off x="7772400" y="5782760"/>
            <a:ext cx="8810144" cy="938719"/>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chemeClr val="dk1"/>
              </a:buClr>
              <a:buSzPts val="1100"/>
              <a:buFont typeface="Arial"/>
              <a:buNone/>
            </a:pPr>
            <a:r>
              <a:rPr lang="en-US" sz="1100" b="0" i="0" u="none" strike="noStrike" cap="none">
                <a:solidFill>
                  <a:schemeClr val="dk1"/>
                </a:solidFill>
                <a:latin typeface="Arial"/>
                <a:ea typeface="Arial"/>
                <a:cs typeface="Arial"/>
                <a:sym typeface="Arial"/>
              </a:rPr>
              <a:t> </a:t>
            </a:r>
            <a:endParaRPr sz="1000" b="0" i="0" u="none" strike="noStrike" cap="none">
              <a:solidFill>
                <a:schemeClr val="dk1"/>
              </a:solidFill>
              <a:latin typeface="Arial"/>
              <a:ea typeface="Arial"/>
              <a:cs typeface="Arial"/>
              <a:sym typeface="Arial"/>
            </a:endParaRPr>
          </a:p>
          <a:p>
            <a:pPr marL="0" marR="0" lvl="0" indent="0" algn="l" rtl="0">
              <a:lnSpc>
                <a:spcPct val="100000"/>
              </a:lnSpc>
              <a:spcBef>
                <a:spcPts val="0"/>
              </a:spcBef>
              <a:spcAft>
                <a:spcPts val="0"/>
              </a:spcAft>
              <a:buClr>
                <a:srgbClr val="0070C0"/>
              </a:buClr>
              <a:buSzPts val="1500"/>
              <a:buFont typeface="Verdana"/>
              <a:buNone/>
            </a:pPr>
            <a:r>
              <a:rPr lang="en-US" sz="1500" b="1" i="0" u="none" strike="noStrike" cap="none">
                <a:solidFill>
                  <a:srgbClr val="0070C0"/>
                </a:solidFill>
                <a:latin typeface="Verdana"/>
                <a:ea typeface="Verdana"/>
                <a:cs typeface="Verdana"/>
                <a:sym typeface="Verdana"/>
              </a:rPr>
              <a:t> </a:t>
            </a:r>
            <a:endParaRPr sz="1000" b="0" i="0" u="none" strike="noStrike" cap="none">
              <a:solidFill>
                <a:schemeClr val="dk1"/>
              </a:solidFill>
              <a:latin typeface="Arial"/>
              <a:ea typeface="Arial"/>
              <a:cs typeface="Arial"/>
              <a:sym typeface="Arial"/>
            </a:endParaRPr>
          </a:p>
          <a:p>
            <a:pPr marL="0" marR="0" lvl="0" indent="0" algn="l" rtl="0">
              <a:lnSpc>
                <a:spcPct val="100000"/>
              </a:lnSpc>
              <a:spcBef>
                <a:spcPts val="0"/>
              </a:spcBef>
              <a:spcAft>
                <a:spcPts val="0"/>
              </a:spcAft>
              <a:buClr>
                <a:schemeClr val="dk1"/>
              </a:buClr>
              <a:buSzPts val="1100"/>
              <a:buFont typeface="Arial"/>
              <a:buNone/>
            </a:pPr>
            <a:r>
              <a:rPr lang="en-US" sz="1100" b="0" i="0" u="none" strike="noStrike" cap="none">
                <a:solidFill>
                  <a:schemeClr val="dk1"/>
                </a:solidFill>
                <a:latin typeface="Arial"/>
                <a:ea typeface="Arial"/>
                <a:cs typeface="Arial"/>
                <a:sym typeface="Arial"/>
              </a:rPr>
              <a:t>Progetto numero:</a:t>
            </a:r>
            <a:r>
              <a:rPr lang="en-US" sz="1100" b="1" i="0" u="none" strike="noStrike" cap="none">
                <a:solidFill>
                  <a:srgbClr val="000000"/>
                </a:solidFill>
                <a:latin typeface="Arial"/>
                <a:ea typeface="Arial"/>
                <a:cs typeface="Arial"/>
                <a:sym typeface="Arial"/>
              </a:rPr>
              <a:t>2020-1-UK01-KA227-SCH-094437</a:t>
            </a:r>
            <a:r>
              <a:rPr lang="en-US" sz="800" b="0" i="0" u="none" strike="noStrike" cap="none">
                <a:solidFill>
                  <a:schemeClr val="dk1"/>
                </a:solidFill>
                <a:latin typeface="Verdana"/>
                <a:ea typeface="Verdana"/>
                <a:cs typeface="Verdana"/>
                <a:sym typeface="Verdana"/>
              </a:rPr>
              <a:t> </a:t>
            </a:r>
            <a:r>
              <a:rPr lang="en-US" sz="600" b="0" i="0" u="none" strike="noStrike" cap="none">
                <a:solidFill>
                  <a:schemeClr val="dk1"/>
                </a:solidFill>
                <a:latin typeface="Verdana"/>
                <a:ea typeface="Verdana"/>
                <a:cs typeface="Verdana"/>
                <a:sym typeface="Verdana"/>
              </a:rPr>
              <a:t> </a:t>
            </a:r>
            <a:endParaRPr sz="1000" b="0" i="0" u="none" strike="noStrike" cap="none">
              <a:solidFill>
                <a:schemeClr val="dk1"/>
              </a:solidFill>
              <a:latin typeface="Arial"/>
              <a:ea typeface="Arial"/>
              <a:cs typeface="Arial"/>
              <a:sym typeface="Arial"/>
            </a:endParaRPr>
          </a:p>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chemeClr val="dk1"/>
              </a:solidFill>
              <a:latin typeface="Arial"/>
              <a:ea typeface="Arial"/>
              <a:cs typeface="Arial"/>
              <a:sym typeface="Arial"/>
            </a:endParaRPr>
          </a:p>
        </p:txBody>
      </p:sp>
      <p:pic>
        <p:nvPicPr>
          <p:cNvPr id="123" name="Google Shape;123;p3" descr="Logo  Description automatically generated"/>
          <p:cNvPicPr preferRelativeResize="0"/>
          <p:nvPr/>
        </p:nvPicPr>
        <p:blipFill rotWithShape="1">
          <a:blip r:embed="rId3">
            <a:alphaModFix/>
          </a:blip>
          <a:srcRect/>
          <a:stretch/>
        </p:blipFill>
        <p:spPr>
          <a:xfrm>
            <a:off x="1713202" y="2535189"/>
            <a:ext cx="1508125" cy="1094474"/>
          </a:xfrm>
          <a:prstGeom prst="rect">
            <a:avLst/>
          </a:prstGeom>
          <a:noFill/>
          <a:ln>
            <a:noFill/>
          </a:ln>
        </p:spPr>
      </p:pic>
      <p:pic>
        <p:nvPicPr>
          <p:cNvPr id="125" name="Google Shape;125;p3"/>
          <p:cNvPicPr preferRelativeResize="0"/>
          <p:nvPr/>
        </p:nvPicPr>
        <p:blipFill rotWithShape="1">
          <a:blip r:embed="rId4">
            <a:alphaModFix/>
          </a:blip>
          <a:srcRect/>
          <a:stretch/>
        </p:blipFill>
        <p:spPr>
          <a:xfrm>
            <a:off x="6608258" y="2545463"/>
            <a:ext cx="1697581" cy="1023875"/>
          </a:xfrm>
          <a:prstGeom prst="rect">
            <a:avLst/>
          </a:prstGeom>
          <a:noFill/>
          <a:ln>
            <a:noFill/>
          </a:ln>
        </p:spPr>
      </p:pic>
      <p:pic>
        <p:nvPicPr>
          <p:cNvPr id="126" name="Google Shape;126;p3"/>
          <p:cNvPicPr preferRelativeResize="0"/>
          <p:nvPr/>
        </p:nvPicPr>
        <p:blipFill rotWithShape="1">
          <a:blip r:embed="rId5">
            <a:alphaModFix/>
          </a:blip>
          <a:srcRect/>
          <a:stretch/>
        </p:blipFill>
        <p:spPr>
          <a:xfrm>
            <a:off x="9134732" y="2491689"/>
            <a:ext cx="1508124" cy="1137974"/>
          </a:xfrm>
          <a:prstGeom prst="rect">
            <a:avLst/>
          </a:prstGeom>
          <a:noFill/>
          <a:ln>
            <a:noFill/>
          </a:ln>
        </p:spPr>
      </p:pic>
      <p:pic>
        <p:nvPicPr>
          <p:cNvPr id="127" name="Google Shape;127;p3" descr="Text  Description automatically generated"/>
          <p:cNvPicPr preferRelativeResize="0"/>
          <p:nvPr/>
        </p:nvPicPr>
        <p:blipFill rotWithShape="1">
          <a:blip r:embed="rId6">
            <a:alphaModFix/>
          </a:blip>
          <a:srcRect/>
          <a:stretch/>
        </p:blipFill>
        <p:spPr>
          <a:xfrm>
            <a:off x="3221327" y="3886777"/>
            <a:ext cx="1771650" cy="892238"/>
          </a:xfrm>
          <a:prstGeom prst="rect">
            <a:avLst/>
          </a:prstGeom>
          <a:noFill/>
          <a:ln>
            <a:noFill/>
          </a:ln>
        </p:spPr>
      </p:pic>
      <p:pic>
        <p:nvPicPr>
          <p:cNvPr id="128" name="Google Shape;128;p3" descr="A picture containing diagram  Description automatically generated"/>
          <p:cNvPicPr preferRelativeResize="0"/>
          <p:nvPr/>
        </p:nvPicPr>
        <p:blipFill rotWithShape="1">
          <a:blip r:embed="rId7">
            <a:alphaModFix/>
          </a:blip>
          <a:srcRect/>
          <a:stretch/>
        </p:blipFill>
        <p:spPr>
          <a:xfrm>
            <a:off x="6166932" y="3879044"/>
            <a:ext cx="1905505" cy="976745"/>
          </a:xfrm>
          <a:prstGeom prst="rect">
            <a:avLst/>
          </a:prstGeom>
          <a:noFill/>
          <a:ln>
            <a:noFill/>
          </a:ln>
        </p:spPr>
      </p:pic>
      <p:sp>
        <p:nvSpPr>
          <p:cNvPr id="129" name="Google Shape;129;p3"/>
          <p:cNvSpPr/>
          <p:nvPr/>
        </p:nvSpPr>
        <p:spPr>
          <a:xfrm>
            <a:off x="2532352" y="2802576"/>
            <a:ext cx="12192000" cy="457200"/>
          </a:xfrm>
          <a:prstGeom prst="rect">
            <a:avLst/>
          </a:prstGeom>
          <a:noFill/>
          <a:ln>
            <a:noFill/>
          </a:ln>
        </p:spPr>
        <p:txBody>
          <a:bodyPr spcFirstLastPara="1" wrap="square" lIns="91425" tIns="45700" rIns="91425" bIns="45700" anchor="ctr" anchorCtr="0">
            <a:spAutoFit/>
          </a:bodyPr>
          <a:lstStyle/>
          <a:p>
            <a:pPr marL="0" marR="0" lvl="0" indent="0" algn="l" rtl="0">
              <a:spcBef>
                <a:spcPts val="0"/>
              </a:spcBef>
              <a:spcAft>
                <a:spcPts val="0"/>
              </a:spcAft>
              <a:buNone/>
            </a:pPr>
            <a:endParaRPr sz="1800">
              <a:solidFill>
                <a:schemeClr val="dk1"/>
              </a:solidFill>
              <a:latin typeface="Gill Sans"/>
              <a:ea typeface="Gill Sans"/>
              <a:cs typeface="Gill Sans"/>
              <a:sym typeface="Gill Sans"/>
            </a:endParaRPr>
          </a:p>
        </p:txBody>
      </p:sp>
      <p:sp>
        <p:nvSpPr>
          <p:cNvPr id="130" name="Google Shape;130;p3"/>
          <p:cNvSpPr/>
          <p:nvPr/>
        </p:nvSpPr>
        <p:spPr>
          <a:xfrm>
            <a:off x="2532352" y="3259776"/>
            <a:ext cx="12192000" cy="457200"/>
          </a:xfrm>
          <a:prstGeom prst="rect">
            <a:avLst/>
          </a:prstGeom>
          <a:noFill/>
          <a:ln>
            <a:noFill/>
          </a:ln>
        </p:spPr>
        <p:txBody>
          <a:bodyPr spcFirstLastPara="1" wrap="square" lIns="91425" tIns="45700" rIns="91425" bIns="45700" anchor="ctr" anchorCtr="0">
            <a:spAutoFit/>
          </a:bodyPr>
          <a:lstStyle/>
          <a:p>
            <a:pPr marL="0" marR="0" lvl="0" indent="0" algn="ctr" rtl="0">
              <a:lnSpc>
                <a:spcPct val="100000"/>
              </a:lnSpc>
              <a:spcBef>
                <a:spcPts val="0"/>
              </a:spcBef>
              <a:spcAft>
                <a:spcPts val="0"/>
              </a:spcAft>
              <a:buClr>
                <a:schemeClr val="dk1"/>
              </a:buClr>
              <a:buSzPts val="1100"/>
              <a:buFont typeface="Arial"/>
              <a:buNone/>
            </a:pPr>
            <a:r>
              <a:rPr lang="en-US" sz="1100" b="1" i="0" u="none" strike="noStrike" cap="none">
                <a:solidFill>
                  <a:schemeClr val="dk1"/>
                </a:solidFill>
                <a:latin typeface="Arial"/>
                <a:ea typeface="Arial"/>
                <a:cs typeface="Arial"/>
                <a:sym typeface="Arial"/>
              </a:rPr>
              <a:t> </a:t>
            </a:r>
            <a:endParaRPr sz="1800" b="0" i="0" u="none" strike="noStrike" cap="none">
              <a:solidFill>
                <a:schemeClr val="dk1"/>
              </a:solidFill>
              <a:latin typeface="Arial"/>
              <a:ea typeface="Arial"/>
              <a:cs typeface="Arial"/>
              <a:sym typeface="Arial"/>
            </a:endParaRPr>
          </a:p>
        </p:txBody>
      </p:sp>
      <p:sp>
        <p:nvSpPr>
          <p:cNvPr id="131" name="Google Shape;131;p3"/>
          <p:cNvSpPr/>
          <p:nvPr/>
        </p:nvSpPr>
        <p:spPr>
          <a:xfrm>
            <a:off x="2532352" y="3716976"/>
            <a:ext cx="12192000" cy="457200"/>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chemeClr val="dk1"/>
              </a:buClr>
              <a:buSzPts val="1100"/>
              <a:buFont typeface="Arial"/>
              <a:buNone/>
            </a:pPr>
            <a:r>
              <a:rPr lang="en-US" sz="1100" b="0" i="0" u="none" strike="noStrike" cap="none">
                <a:solidFill>
                  <a:schemeClr val="dk1"/>
                </a:solidFill>
                <a:latin typeface="Arial"/>
                <a:ea typeface="Arial"/>
                <a:cs typeface="Arial"/>
                <a:sym typeface="Arial"/>
              </a:rPr>
              <a:t> </a:t>
            </a:r>
            <a:endParaRPr sz="1000" b="0" i="0" u="none" strike="noStrike" cap="none">
              <a:solidFill>
                <a:schemeClr val="dk1"/>
              </a:solidFill>
              <a:latin typeface="Arial"/>
              <a:ea typeface="Arial"/>
              <a:cs typeface="Arial"/>
              <a:sym typeface="Arial"/>
            </a:endParaRPr>
          </a:p>
          <a:p>
            <a:pPr marL="0" marR="0" lvl="0" indent="0" algn="l" rtl="0">
              <a:lnSpc>
                <a:spcPct val="100000"/>
              </a:lnSpc>
              <a:spcBef>
                <a:spcPts val="0"/>
              </a:spcBef>
              <a:spcAft>
                <a:spcPts val="0"/>
              </a:spcAft>
              <a:buClr>
                <a:schemeClr val="dk1"/>
              </a:buClr>
              <a:buSzPts val="1800"/>
              <a:buFont typeface="Gill Sans"/>
              <a:buNone/>
            </a:pPr>
            <a:endParaRPr sz="1800" b="0" i="0" u="none" strike="noStrike" cap="none">
              <a:solidFill>
                <a:schemeClr val="dk1"/>
              </a:solidFill>
              <a:latin typeface="Arial"/>
              <a:ea typeface="Arial"/>
              <a:cs typeface="Arial"/>
              <a:sym typeface="Arial"/>
            </a:endParaRPr>
          </a:p>
        </p:txBody>
      </p:sp>
      <p:sp>
        <p:nvSpPr>
          <p:cNvPr id="132" name="Google Shape;132;p3"/>
          <p:cNvSpPr/>
          <p:nvPr/>
        </p:nvSpPr>
        <p:spPr>
          <a:xfrm>
            <a:off x="2532352" y="4174176"/>
            <a:ext cx="12192000" cy="457200"/>
          </a:xfrm>
          <a:prstGeom prst="rect">
            <a:avLst/>
          </a:prstGeom>
          <a:noFill/>
          <a:ln>
            <a:noFill/>
          </a:ln>
        </p:spPr>
        <p:txBody>
          <a:bodyPr spcFirstLastPara="1" wrap="square" lIns="91425" tIns="45700" rIns="91425" bIns="45700" anchor="ctr" anchorCtr="0">
            <a:spAutoFit/>
          </a:bodyPr>
          <a:lstStyle/>
          <a:p>
            <a:pPr marL="0" marR="0" lvl="0" indent="0" algn="l" rtl="0">
              <a:spcBef>
                <a:spcPts val="0"/>
              </a:spcBef>
              <a:spcAft>
                <a:spcPts val="0"/>
              </a:spcAft>
              <a:buNone/>
            </a:pPr>
            <a:endParaRPr sz="1800">
              <a:solidFill>
                <a:schemeClr val="dk1"/>
              </a:solidFill>
              <a:latin typeface="Gill Sans"/>
              <a:ea typeface="Gill Sans"/>
              <a:cs typeface="Gill Sans"/>
              <a:sym typeface="Gill Sans"/>
            </a:endParaRPr>
          </a:p>
        </p:txBody>
      </p:sp>
      <p:pic>
        <p:nvPicPr>
          <p:cNvPr id="18" name="Immagine 17" descr="Immagine che contiene testo, clipart&#10;&#10;Descrizione generata automaticamente">
            <a:extLst>
              <a:ext uri="{FF2B5EF4-FFF2-40B4-BE49-F238E27FC236}">
                <a16:creationId xmlns:a16="http://schemas.microsoft.com/office/drawing/2014/main" id="{B7966BC5-16DE-97F7-4BFE-2DC9A6F7EB5B}"/>
              </a:ext>
            </a:extLst>
          </p:cNvPr>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4294411" y="2485652"/>
            <a:ext cx="1043305" cy="1043305"/>
          </a:xfrm>
          <a:prstGeom prst="rect">
            <a:avLst/>
          </a:prstGeom>
          <a:noFill/>
        </p:spPr>
      </p:pic>
      <p:sp>
        <p:nvSpPr>
          <p:cNvPr id="19" name="Google Shape;193;p11">
            <a:extLst>
              <a:ext uri="{FF2B5EF4-FFF2-40B4-BE49-F238E27FC236}">
                <a16:creationId xmlns:a16="http://schemas.microsoft.com/office/drawing/2014/main" id="{AA170276-1416-C4DF-EA49-BC378DB08848}"/>
              </a:ext>
            </a:extLst>
          </p:cNvPr>
          <p:cNvSpPr txBox="1">
            <a:spLocks/>
          </p:cNvSpPr>
          <p:nvPr/>
        </p:nvSpPr>
        <p:spPr>
          <a:xfrm>
            <a:off x="4038600" y="6375679"/>
            <a:ext cx="4114800" cy="345796"/>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rgbClr val="000000"/>
              </a:buClr>
              <a:buSzPts val="1400"/>
              <a:buFont typeface="Arial"/>
              <a:buNone/>
              <a:defRPr sz="1200" b="0" i="0" u="none" strike="noStrike" cap="none">
                <a:solidFill>
                  <a:srgbClr val="595959"/>
                </a:solidFill>
                <a:latin typeface="Gill Sans"/>
                <a:ea typeface="Gill Sans"/>
                <a:cs typeface="Gill Sans"/>
                <a:sym typeface="Gill Sans"/>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9pPr>
          </a:lstStyle>
          <a:p>
            <a:r>
              <a:rPr lang="en-US" sz="1400">
                <a:latin typeface="Times New Roman" panose="02020603050405020304" pitchFamily="18" charset="0"/>
                <a:cs typeface="Times New Roman" panose="02020603050405020304" pitchFamily="18" charset="0"/>
              </a:rPr>
              <a:t>Project number: 2020-1-UK01-KA227-SCH-094437
</a:t>
            </a:r>
            <a:endParaRPr lang="en-US" sz="1400" dirty="0">
              <a:latin typeface="Times New Roman" panose="02020603050405020304" pitchFamily="18" charset="0"/>
              <a:cs typeface="Times New Roman" panose="02020603050405020304" pitchFamily="18"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36"/>
        <p:cNvGrpSpPr/>
        <p:nvPr/>
      </p:nvGrpSpPr>
      <p:grpSpPr>
        <a:xfrm>
          <a:off x="0" y="0"/>
          <a:ext cx="0" cy="0"/>
          <a:chOff x="0" y="0"/>
          <a:chExt cx="0" cy="0"/>
        </a:xfrm>
      </p:grpSpPr>
      <p:sp>
        <p:nvSpPr>
          <p:cNvPr id="137" name="Google Shape;137;p4"/>
          <p:cNvSpPr txBox="1">
            <a:spLocks noGrp="1"/>
          </p:cNvSpPr>
          <p:nvPr>
            <p:ph type="title"/>
          </p:nvPr>
        </p:nvSpPr>
        <p:spPr>
          <a:xfrm>
            <a:off x="6360607" y="382385"/>
            <a:ext cx="5069393" cy="1526802"/>
          </a:xfrm>
          <a:prstGeom prst="rect">
            <a:avLst/>
          </a:prstGeom>
          <a:noFill/>
          <a:ln>
            <a:noFill/>
          </a:ln>
        </p:spPr>
        <p:txBody>
          <a:bodyPr spcFirstLastPara="1" wrap="square" lIns="91425" tIns="45700" rIns="91425" bIns="45700" anchor="t" anchorCtr="0">
            <a:noAutofit/>
          </a:bodyPr>
          <a:lstStyle/>
          <a:p>
            <a:pPr lvl="0">
              <a:buSzPts val="3600"/>
            </a:pPr>
            <a:r>
              <a:rPr lang="en-US" sz="3200" b="1" i="1" dirty="0">
                <a:latin typeface="Times New Roman" panose="02020603050405020304" pitchFamily="18" charset="0"/>
                <a:cs typeface="Times New Roman" panose="02020603050405020304" pitchFamily="18" charset="0"/>
              </a:rPr>
              <a:t>Cooperative Learning: Conflict Management</a:t>
            </a:r>
            <a:br>
              <a:rPr lang="en-US" sz="3200" b="1" i="1" dirty="0">
                <a:latin typeface="Times New Roman" panose="02020603050405020304" pitchFamily="18" charset="0"/>
                <a:cs typeface="Times New Roman" panose="02020603050405020304" pitchFamily="18" charset="0"/>
              </a:rPr>
            </a:br>
            <a:r>
              <a:rPr lang="en-US" sz="3200" b="1" i="1" dirty="0">
                <a:latin typeface="Times New Roman" panose="02020603050405020304" pitchFamily="18" charset="0"/>
                <a:cs typeface="Times New Roman" panose="02020603050405020304" pitchFamily="18" charset="0"/>
              </a:rPr>
              <a:t>and problem-solving skills
</a:t>
            </a:r>
            <a:endParaRPr lang="it-IT" sz="3200" b="1" i="1" dirty="0">
              <a:latin typeface="Times New Roman" panose="02020603050405020304" pitchFamily="18" charset="0"/>
              <a:cs typeface="Times New Roman" panose="02020603050405020304" pitchFamily="18" charset="0"/>
            </a:endParaRPr>
          </a:p>
        </p:txBody>
      </p:sp>
      <p:sp>
        <p:nvSpPr>
          <p:cNvPr id="138" name="Google Shape;138;p4"/>
          <p:cNvSpPr txBox="1">
            <a:spLocks noGrp="1"/>
          </p:cNvSpPr>
          <p:nvPr>
            <p:ph type="body" idx="1"/>
          </p:nvPr>
        </p:nvSpPr>
        <p:spPr>
          <a:xfrm>
            <a:off x="6360607" y="2027860"/>
            <a:ext cx="5069393" cy="4057630"/>
          </a:xfrm>
          <a:prstGeom prst="rect">
            <a:avLst/>
          </a:prstGeom>
          <a:noFill/>
          <a:ln>
            <a:noFill/>
          </a:ln>
        </p:spPr>
        <p:txBody>
          <a:bodyPr spcFirstLastPara="1" wrap="square" lIns="91425" tIns="45700" rIns="91425" bIns="45700" anchor="t" anchorCtr="0">
            <a:normAutofit/>
          </a:bodyPr>
          <a:lstStyle/>
          <a:p>
            <a:pPr marL="0" lvl="0" indent="0">
              <a:spcBef>
                <a:spcPts val="0"/>
              </a:spcBef>
              <a:buSzPts val="2400"/>
              <a:buNone/>
            </a:pPr>
            <a:r>
              <a:rPr lang="en-US" sz="2200" dirty="0">
                <a:solidFill>
                  <a:schemeClr val="tx1"/>
                </a:solidFill>
                <a:latin typeface="Times New Roman" panose="02020603050405020304" pitchFamily="18" charset="0"/>
                <a:cs typeface="Times New Roman" panose="02020603050405020304" pitchFamily="18" charset="0"/>
              </a:rPr>
              <a:t>Greater ability to cooperate and perform tasks that require collaboration with others. More pleasure at work, less unresolved conflicts. Less performance anxiety.
The social skills built in teachers/students concern self- and group management, socio-affective growth and the development of communication, mediation and decision-making skills.
</a:t>
            </a:r>
            <a:endParaRPr sz="2200" dirty="0">
              <a:solidFill>
                <a:schemeClr val="tx1"/>
              </a:solidFill>
              <a:latin typeface="Times New Roman" panose="02020603050405020304" pitchFamily="18" charset="0"/>
              <a:cs typeface="Times New Roman" panose="02020603050405020304" pitchFamily="18" charset="0"/>
            </a:endParaRPr>
          </a:p>
        </p:txBody>
      </p:sp>
      <p:graphicFrame>
        <p:nvGraphicFramePr>
          <p:cNvPr id="6" name="Diagramma 5">
            <a:extLst>
              <a:ext uri="{FF2B5EF4-FFF2-40B4-BE49-F238E27FC236}">
                <a16:creationId xmlns:a16="http://schemas.microsoft.com/office/drawing/2014/main" id="{064399B8-EB10-30DD-6DEA-812B7E8AE2BA}"/>
              </a:ext>
            </a:extLst>
          </p:cNvPr>
          <p:cNvGraphicFramePr/>
          <p:nvPr>
            <p:extLst>
              <p:ext uri="{D42A27DB-BD31-4B8C-83A1-F6EECF244321}">
                <p14:modId xmlns:p14="http://schemas.microsoft.com/office/powerpoint/2010/main" val="3924001195"/>
              </p:ext>
            </p:extLst>
          </p:nvPr>
        </p:nvGraphicFramePr>
        <p:xfrm>
          <a:off x="542612" y="1505590"/>
          <a:ext cx="6209882" cy="475141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Google Shape;193;p11">
            <a:extLst>
              <a:ext uri="{FF2B5EF4-FFF2-40B4-BE49-F238E27FC236}">
                <a16:creationId xmlns:a16="http://schemas.microsoft.com/office/drawing/2014/main" id="{77678C24-3C82-52ED-129A-4E5492411DE4}"/>
              </a:ext>
            </a:extLst>
          </p:cNvPr>
          <p:cNvSpPr txBox="1">
            <a:spLocks noGrp="1"/>
          </p:cNvSpPr>
          <p:nvPr>
            <p:ph type="ftr" idx="11"/>
          </p:nvPr>
        </p:nvSpPr>
        <p:spPr>
          <a:xfrm>
            <a:off x="4038600" y="6375679"/>
            <a:ext cx="4114800" cy="345796"/>
          </a:xfrm>
          <a:prstGeom prst="rect">
            <a:avLst/>
          </a:prstGeom>
          <a:noFill/>
          <a:ln>
            <a:noFill/>
          </a:ln>
        </p:spPr>
        <p:txBody>
          <a:bodyPr spcFirstLastPara="1" wrap="square" lIns="91425" tIns="45700" rIns="91425" bIns="45700" anchor="ctr" anchorCtr="0">
            <a:noAutofit/>
          </a:bodyPr>
          <a:lstStyle/>
          <a:p>
            <a:pPr lvl="0"/>
            <a:r>
              <a:rPr lang="en-US" sz="1400" dirty="0">
                <a:latin typeface="Times New Roman" panose="02020603050405020304" pitchFamily="18" charset="0"/>
                <a:cs typeface="Times New Roman" panose="02020603050405020304" pitchFamily="18" charset="0"/>
              </a:rPr>
              <a:t>Project number: 2020-1-UK01-KA227-SCH-094437
</a:t>
            </a:r>
            <a:endParaRPr sz="1400" dirty="0">
              <a:latin typeface="Times New Roman" panose="02020603050405020304" pitchFamily="18" charset="0"/>
              <a:cs typeface="Times New Roman" panose="02020603050405020304" pitchFamily="18"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44"/>
        <p:cNvGrpSpPr/>
        <p:nvPr/>
      </p:nvGrpSpPr>
      <p:grpSpPr>
        <a:xfrm>
          <a:off x="0" y="0"/>
          <a:ext cx="0" cy="0"/>
          <a:chOff x="0" y="0"/>
          <a:chExt cx="0" cy="0"/>
        </a:xfrm>
      </p:grpSpPr>
      <p:sp>
        <p:nvSpPr>
          <p:cNvPr id="146" name="Google Shape;146;p5"/>
          <p:cNvSpPr txBox="1">
            <a:spLocks noGrp="1"/>
          </p:cNvSpPr>
          <p:nvPr>
            <p:ph type="body" idx="1"/>
          </p:nvPr>
        </p:nvSpPr>
        <p:spPr>
          <a:xfrm>
            <a:off x="5449791" y="1970059"/>
            <a:ext cx="5811253" cy="4751416"/>
          </a:xfrm>
          <a:prstGeom prst="rect">
            <a:avLst/>
          </a:prstGeom>
          <a:noFill/>
          <a:ln>
            <a:noFill/>
          </a:ln>
        </p:spPr>
        <p:txBody>
          <a:bodyPr spcFirstLastPara="1" wrap="square" lIns="91425" tIns="45700" rIns="91425" bIns="45700" anchor="t" anchorCtr="0">
            <a:normAutofit/>
          </a:bodyPr>
          <a:lstStyle/>
          <a:p>
            <a:pPr marL="0" lvl="0" indent="0">
              <a:spcBef>
                <a:spcPts val="0"/>
              </a:spcBef>
              <a:buSzPts val="2100"/>
              <a:buNone/>
            </a:pPr>
            <a:r>
              <a:rPr lang="en-US" sz="2100" dirty="0">
                <a:solidFill>
                  <a:schemeClr val="tx1"/>
                </a:solidFill>
                <a:latin typeface="Times New Roman" panose="02020603050405020304" pitchFamily="18" charset="0"/>
                <a:cs typeface="Times New Roman" panose="02020603050405020304" pitchFamily="18" charset="0"/>
              </a:rPr>
              <a:t>To spread the awareness that the cooperative effort is essential both for the professional growth of the teacher and of all students. The teacher has the opportunity to gradually redesign his role and as a "transmitter of content" (</a:t>
            </a:r>
            <a:r>
              <a:rPr lang="en-US" sz="2100" dirty="0" err="1">
                <a:solidFill>
                  <a:schemeClr val="tx1"/>
                </a:solidFill>
                <a:latin typeface="Times New Roman" panose="02020603050405020304" pitchFamily="18" charset="0"/>
                <a:cs typeface="Times New Roman" panose="02020603050405020304" pitchFamily="18" charset="0"/>
              </a:rPr>
              <a:t>Caon</a:t>
            </a:r>
            <a:r>
              <a:rPr lang="en-US" sz="2100" dirty="0">
                <a:solidFill>
                  <a:schemeClr val="tx1"/>
                </a:solidFill>
                <a:latin typeface="Times New Roman" panose="02020603050405020304" pitchFamily="18" charset="0"/>
                <a:cs typeface="Times New Roman" panose="02020603050405020304" pitchFamily="18" charset="0"/>
              </a:rPr>
              <a:t> &amp; </a:t>
            </a:r>
            <a:r>
              <a:rPr lang="en-US" sz="2100" dirty="0" err="1">
                <a:solidFill>
                  <a:schemeClr val="tx1"/>
                </a:solidFill>
                <a:latin typeface="Times New Roman" panose="02020603050405020304" pitchFamily="18" charset="0"/>
                <a:cs typeface="Times New Roman" panose="02020603050405020304" pitchFamily="18" charset="0"/>
              </a:rPr>
              <a:t>Rutka</a:t>
            </a:r>
            <a:r>
              <a:rPr lang="en-US" sz="2100" dirty="0">
                <a:solidFill>
                  <a:schemeClr val="tx1"/>
                </a:solidFill>
                <a:latin typeface="Times New Roman" panose="02020603050405020304" pitchFamily="18" charset="0"/>
                <a:cs typeface="Times New Roman" panose="02020603050405020304" pitchFamily="18" charset="0"/>
              </a:rPr>
              <a:t> 2007) approaches what Rita </a:t>
            </a:r>
            <a:r>
              <a:rPr lang="en-US" sz="2100" dirty="0" err="1">
                <a:solidFill>
                  <a:schemeClr val="tx1"/>
                </a:solidFill>
                <a:latin typeface="Times New Roman" panose="02020603050405020304" pitchFamily="18" charset="0"/>
                <a:cs typeface="Times New Roman" panose="02020603050405020304" pitchFamily="18" charset="0"/>
              </a:rPr>
              <a:t>Minello</a:t>
            </a:r>
            <a:r>
              <a:rPr lang="en-US" sz="2100" dirty="0">
                <a:solidFill>
                  <a:schemeClr val="tx1"/>
                </a:solidFill>
                <a:latin typeface="Times New Roman" panose="02020603050405020304" pitchFamily="18" charset="0"/>
                <a:cs typeface="Times New Roman" panose="02020603050405020304" pitchFamily="18" charset="0"/>
              </a:rPr>
              <a:t> (in </a:t>
            </a:r>
            <a:r>
              <a:rPr lang="en-US" sz="2100" dirty="0" err="1">
                <a:solidFill>
                  <a:schemeClr val="tx1"/>
                </a:solidFill>
                <a:latin typeface="Times New Roman" panose="02020603050405020304" pitchFamily="18" charset="0"/>
                <a:cs typeface="Times New Roman" panose="02020603050405020304" pitchFamily="18" charset="0"/>
              </a:rPr>
              <a:t>Caon</a:t>
            </a:r>
            <a:r>
              <a:rPr lang="en-US" sz="2100" dirty="0">
                <a:solidFill>
                  <a:schemeClr val="tx1"/>
                </a:solidFill>
                <a:latin typeface="Times New Roman" panose="02020603050405020304" pitchFamily="18" charset="0"/>
                <a:cs typeface="Times New Roman" panose="02020603050405020304" pitchFamily="18" charset="0"/>
              </a:rPr>
              <a:t> 2006: 159) defines "[...] learning to social mediation [...] "to become a "cooperative learning facilitator" (Sharan &amp; Sharan 1998: 50) where the student, active and researcher, is the protagonist.
</a:t>
            </a:r>
            <a:endParaRPr dirty="0">
              <a:solidFill>
                <a:schemeClr val="tx1"/>
              </a:solidFill>
              <a:latin typeface="Times New Roman" panose="02020603050405020304" pitchFamily="18" charset="0"/>
              <a:cs typeface="Times New Roman" panose="02020603050405020304" pitchFamily="18" charset="0"/>
            </a:endParaRPr>
          </a:p>
        </p:txBody>
      </p:sp>
      <p:sp>
        <p:nvSpPr>
          <p:cNvPr id="147" name="Google Shape;147;p5"/>
          <p:cNvSpPr txBox="1">
            <a:spLocks noGrp="1"/>
          </p:cNvSpPr>
          <p:nvPr>
            <p:ph type="ftr" idx="11"/>
          </p:nvPr>
        </p:nvSpPr>
        <p:spPr>
          <a:xfrm>
            <a:off x="4038600" y="6375679"/>
            <a:ext cx="4114800" cy="345796"/>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None/>
            </a:pPr>
            <a:r>
              <a:rPr lang="en-US"/>
              <a:t>Numero progetto: 2020-1-UK01-KA227-SCH-094437</a:t>
            </a:r>
            <a:endParaRPr/>
          </a:p>
        </p:txBody>
      </p:sp>
      <p:sp>
        <p:nvSpPr>
          <p:cNvPr id="3" name="Titolo 2">
            <a:extLst>
              <a:ext uri="{FF2B5EF4-FFF2-40B4-BE49-F238E27FC236}">
                <a16:creationId xmlns:a16="http://schemas.microsoft.com/office/drawing/2014/main" id="{D037463C-43F2-BC0B-5128-4E96E2BBD981}"/>
              </a:ext>
            </a:extLst>
          </p:cNvPr>
          <p:cNvSpPr>
            <a:spLocks noGrp="1"/>
          </p:cNvSpPr>
          <p:nvPr>
            <p:ph type="title"/>
          </p:nvPr>
        </p:nvSpPr>
        <p:spPr>
          <a:xfrm>
            <a:off x="5449791" y="924327"/>
            <a:ext cx="5923890" cy="532015"/>
          </a:xfrm>
        </p:spPr>
        <p:txBody>
          <a:bodyPr>
            <a:normAutofit fontScale="90000"/>
          </a:bodyPr>
          <a:lstStyle/>
          <a:p>
            <a:r>
              <a:rPr lang="it-IT" sz="4000" b="1" i="1" dirty="0" err="1">
                <a:latin typeface="Times New Roman" panose="02020603050405020304" pitchFamily="18" charset="0"/>
                <a:cs typeface="Times New Roman" panose="02020603050405020304" pitchFamily="18" charset="0"/>
              </a:rPr>
              <a:t>What</a:t>
            </a:r>
            <a:r>
              <a:rPr lang="it-IT" sz="4000" b="1" i="1" dirty="0">
                <a:latin typeface="Times New Roman" panose="02020603050405020304" pitchFamily="18" charset="0"/>
                <a:cs typeface="Times New Roman" panose="02020603050405020304" pitchFamily="18" charset="0"/>
              </a:rPr>
              <a:t> </a:t>
            </a:r>
            <a:r>
              <a:rPr lang="it-IT" sz="4000" b="1" i="1" dirty="0" err="1">
                <a:latin typeface="Times New Roman" panose="02020603050405020304" pitchFamily="18" charset="0"/>
                <a:cs typeface="Times New Roman" panose="02020603050405020304" pitchFamily="18" charset="0"/>
              </a:rPr>
              <a:t>is</a:t>
            </a:r>
            <a:r>
              <a:rPr lang="it-IT" sz="4000" b="1" i="1" dirty="0">
                <a:latin typeface="Times New Roman" panose="02020603050405020304" pitchFamily="18" charset="0"/>
                <a:cs typeface="Times New Roman" panose="02020603050405020304" pitchFamily="18" charset="0"/>
              </a:rPr>
              <a:t> </a:t>
            </a:r>
            <a:r>
              <a:rPr lang="it-IT" sz="4000" b="1" i="1" dirty="0" err="1">
                <a:latin typeface="Times New Roman" panose="02020603050405020304" pitchFamily="18" charset="0"/>
                <a:cs typeface="Times New Roman" panose="02020603050405020304" pitchFamily="18" charset="0"/>
              </a:rPr>
              <a:t>it</a:t>
            </a:r>
            <a:r>
              <a:rPr lang="it-IT" sz="4000" b="1" i="1" dirty="0">
                <a:latin typeface="Times New Roman" panose="02020603050405020304" pitchFamily="18" charset="0"/>
                <a:cs typeface="Times New Roman" panose="02020603050405020304" pitchFamily="18" charset="0"/>
              </a:rPr>
              <a:t> for?
</a:t>
            </a:r>
          </a:p>
        </p:txBody>
      </p:sp>
      <p:pic>
        <p:nvPicPr>
          <p:cNvPr id="4" name="Immagine 3">
            <a:extLst>
              <a:ext uri="{FF2B5EF4-FFF2-40B4-BE49-F238E27FC236}">
                <a16:creationId xmlns:a16="http://schemas.microsoft.com/office/drawing/2014/main" id="{EF1A8307-C608-8C20-510F-8A5F325803CF}"/>
              </a:ext>
            </a:extLst>
          </p:cNvPr>
          <p:cNvPicPr>
            <a:picLocks noChangeAspect="1"/>
          </p:cNvPicPr>
          <p:nvPr/>
        </p:nvPicPr>
        <p:blipFill>
          <a:blip r:embed="rId3"/>
          <a:stretch>
            <a:fillRect/>
          </a:stretch>
        </p:blipFill>
        <p:spPr>
          <a:xfrm>
            <a:off x="762000" y="1874517"/>
            <a:ext cx="4591050" cy="3819525"/>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52"/>
        <p:cNvGrpSpPr/>
        <p:nvPr/>
      </p:nvGrpSpPr>
      <p:grpSpPr>
        <a:xfrm>
          <a:off x="0" y="0"/>
          <a:ext cx="0" cy="0"/>
          <a:chOff x="0" y="0"/>
          <a:chExt cx="0" cy="0"/>
        </a:xfrm>
      </p:grpSpPr>
      <p:sp>
        <p:nvSpPr>
          <p:cNvPr id="154" name="Google Shape;154;p6"/>
          <p:cNvSpPr txBox="1">
            <a:spLocks noGrp="1"/>
          </p:cNvSpPr>
          <p:nvPr>
            <p:ph type="body" idx="1"/>
          </p:nvPr>
        </p:nvSpPr>
        <p:spPr>
          <a:xfrm>
            <a:off x="5735142" y="1995098"/>
            <a:ext cx="5608966" cy="4194364"/>
          </a:xfrm>
          <a:prstGeom prst="rect">
            <a:avLst/>
          </a:prstGeom>
          <a:noFill/>
          <a:ln>
            <a:noFill/>
          </a:ln>
        </p:spPr>
        <p:txBody>
          <a:bodyPr spcFirstLastPara="1" wrap="square" lIns="91425" tIns="45700" rIns="91425" bIns="45700" anchor="t" anchorCtr="0">
            <a:noAutofit/>
          </a:bodyPr>
          <a:lstStyle/>
          <a:p>
            <a:pPr marL="0" lvl="0" indent="0">
              <a:spcBef>
                <a:spcPts val="0"/>
              </a:spcBef>
              <a:buSzPts val="2800"/>
              <a:buNone/>
            </a:pPr>
            <a:r>
              <a:rPr lang="en-US" sz="2400" dirty="0">
                <a:solidFill>
                  <a:schemeClr val="tx1"/>
                </a:solidFill>
                <a:latin typeface="Times New Roman" panose="02020603050405020304" pitchFamily="18" charset="0"/>
              </a:rPr>
              <a:t>In the "social mediation" mode, the learning resources reside in the students themselves who, helping and evaluating each other, are co-responsible for their learning, maintain a good group climate, but also stimulate individual co-responsibility.
</a:t>
            </a:r>
            <a:endParaRPr sz="2400" dirty="0">
              <a:solidFill>
                <a:schemeClr val="tx1"/>
              </a:solidFill>
            </a:endParaRPr>
          </a:p>
        </p:txBody>
      </p:sp>
      <p:pic>
        <p:nvPicPr>
          <p:cNvPr id="156" name="Google Shape;156;p6" descr="3-reasons-collaboration-tools-fail.jpeg"/>
          <p:cNvPicPr preferRelativeResize="0"/>
          <p:nvPr/>
        </p:nvPicPr>
        <p:blipFill rotWithShape="1">
          <a:blip r:embed="rId3">
            <a:alphaModFix/>
          </a:blip>
          <a:srcRect/>
          <a:stretch/>
        </p:blipFill>
        <p:spPr>
          <a:xfrm>
            <a:off x="847892" y="1649302"/>
            <a:ext cx="4827925" cy="3240094"/>
          </a:xfrm>
          <a:prstGeom prst="rect">
            <a:avLst/>
          </a:prstGeom>
          <a:noFill/>
          <a:ln>
            <a:noFill/>
          </a:ln>
        </p:spPr>
      </p:pic>
      <p:sp>
        <p:nvSpPr>
          <p:cNvPr id="8" name="Titolo 2">
            <a:extLst>
              <a:ext uri="{FF2B5EF4-FFF2-40B4-BE49-F238E27FC236}">
                <a16:creationId xmlns:a16="http://schemas.microsoft.com/office/drawing/2014/main" id="{E3535CD3-7965-EA7E-D7D4-AD3A98071FE0}"/>
              </a:ext>
            </a:extLst>
          </p:cNvPr>
          <p:cNvSpPr>
            <a:spLocks noGrp="1"/>
          </p:cNvSpPr>
          <p:nvPr>
            <p:ph type="title"/>
          </p:nvPr>
        </p:nvSpPr>
        <p:spPr>
          <a:xfrm>
            <a:off x="5647174" y="231113"/>
            <a:ext cx="5782827" cy="763674"/>
          </a:xfrm>
        </p:spPr>
        <p:txBody>
          <a:bodyPr>
            <a:normAutofit fontScale="90000"/>
          </a:bodyPr>
          <a:lstStyle/>
          <a:p>
            <a:r>
              <a:rPr lang="en-US" sz="4000" b="1" i="1" dirty="0">
                <a:latin typeface="Times New Roman" panose="02020603050405020304" pitchFamily="18" charset="0"/>
                <a:cs typeface="Times New Roman" panose="02020603050405020304" pitchFamily="18" charset="0"/>
              </a:rPr>
              <a:t>Cooperation/collaboration as a useful learning resource
</a:t>
            </a:r>
            <a:endParaRPr lang="it-IT" sz="4000" b="1" i="1" dirty="0">
              <a:latin typeface="Times New Roman" panose="02020603050405020304" pitchFamily="18" charset="0"/>
              <a:cs typeface="Times New Roman" panose="02020603050405020304" pitchFamily="18" charset="0"/>
            </a:endParaRPr>
          </a:p>
        </p:txBody>
      </p:sp>
      <p:sp>
        <p:nvSpPr>
          <p:cNvPr id="6" name="Google Shape;193;p11">
            <a:extLst>
              <a:ext uri="{FF2B5EF4-FFF2-40B4-BE49-F238E27FC236}">
                <a16:creationId xmlns:a16="http://schemas.microsoft.com/office/drawing/2014/main" id="{9CF6CF9D-6CC6-E7BD-49C5-7F52833C2700}"/>
              </a:ext>
            </a:extLst>
          </p:cNvPr>
          <p:cNvSpPr txBox="1">
            <a:spLocks noGrp="1"/>
          </p:cNvSpPr>
          <p:nvPr>
            <p:ph type="ftr" idx="11"/>
          </p:nvPr>
        </p:nvSpPr>
        <p:spPr>
          <a:xfrm>
            <a:off x="4038600" y="6375679"/>
            <a:ext cx="4114800" cy="345796"/>
          </a:xfrm>
          <a:prstGeom prst="rect">
            <a:avLst/>
          </a:prstGeom>
          <a:noFill/>
          <a:ln>
            <a:noFill/>
          </a:ln>
        </p:spPr>
        <p:txBody>
          <a:bodyPr spcFirstLastPara="1" wrap="square" lIns="91425" tIns="45700" rIns="91425" bIns="45700" anchor="ctr" anchorCtr="0">
            <a:noAutofit/>
          </a:bodyPr>
          <a:lstStyle/>
          <a:p>
            <a:pPr lvl="0"/>
            <a:r>
              <a:rPr lang="en-US" sz="1400" dirty="0">
                <a:latin typeface="Times New Roman" panose="02020603050405020304" pitchFamily="18" charset="0"/>
                <a:cs typeface="Times New Roman" panose="02020603050405020304" pitchFamily="18" charset="0"/>
              </a:rPr>
              <a:t>Project number: 2020-1-UK01-KA227-SCH-094437
</a:t>
            </a:r>
            <a:endParaRPr sz="1400" dirty="0">
              <a:latin typeface="Times New Roman" panose="02020603050405020304" pitchFamily="18" charset="0"/>
              <a:cs typeface="Times New Roman" panose="02020603050405020304" pitchFamily="18"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60"/>
        <p:cNvGrpSpPr/>
        <p:nvPr/>
      </p:nvGrpSpPr>
      <p:grpSpPr>
        <a:xfrm>
          <a:off x="0" y="0"/>
          <a:ext cx="0" cy="0"/>
          <a:chOff x="0" y="0"/>
          <a:chExt cx="0" cy="0"/>
        </a:xfrm>
      </p:grpSpPr>
      <p:sp>
        <p:nvSpPr>
          <p:cNvPr id="162" name="Google Shape;162;p7"/>
          <p:cNvSpPr txBox="1">
            <a:spLocks noGrp="1"/>
          </p:cNvSpPr>
          <p:nvPr>
            <p:ph type="body" idx="1"/>
          </p:nvPr>
        </p:nvSpPr>
        <p:spPr>
          <a:xfrm>
            <a:off x="6463863" y="1384037"/>
            <a:ext cx="5440320" cy="4842323"/>
          </a:xfrm>
          <a:prstGeom prst="rect">
            <a:avLst/>
          </a:prstGeom>
          <a:solidFill>
            <a:srgbClr val="DBDBD8"/>
          </a:solidFill>
          <a:ln>
            <a:noFill/>
          </a:ln>
        </p:spPr>
        <p:txBody>
          <a:bodyPr spcFirstLastPara="1" wrap="square" lIns="91425" tIns="45700" rIns="91425" bIns="45700" anchor="t" anchorCtr="0">
            <a:noAutofit/>
          </a:bodyPr>
          <a:lstStyle/>
          <a:p>
            <a:pPr marL="0" indent="0">
              <a:spcBef>
                <a:spcPts val="0"/>
              </a:spcBef>
              <a:buSzPct val="100000"/>
              <a:buNone/>
            </a:pPr>
            <a:r>
              <a:rPr lang="en-US" sz="2200" dirty="0">
                <a:latin typeface="Times New Roman"/>
                <a:ea typeface="Times New Roman"/>
                <a:cs typeface="Times New Roman"/>
                <a:sym typeface="Times New Roman"/>
              </a:rPr>
              <a:t>Cooperative learning can prove to be a powerful educational tool to intentionally promote the development of social skills far beyond the reasons related to the effectiveness of internal communication, necessary for the functioning of the group.
There are several ways to classify them:</a:t>
            </a:r>
          </a:p>
          <a:p>
            <a:pPr marL="0" indent="0">
              <a:lnSpc>
                <a:spcPct val="170000"/>
              </a:lnSpc>
              <a:spcBef>
                <a:spcPts val="0"/>
              </a:spcBef>
              <a:buSzPct val="100000"/>
              <a:buNone/>
            </a:pPr>
            <a:r>
              <a:rPr lang="en-US" sz="2200" dirty="0">
                <a:latin typeface="Times New Roman"/>
                <a:ea typeface="Times New Roman"/>
                <a:cs typeface="Times New Roman"/>
                <a:sym typeface="Times New Roman"/>
              </a:rPr>
              <a:t>-</a:t>
            </a:r>
            <a:r>
              <a:rPr lang="en-US" sz="2200" b="1" dirty="0">
                <a:latin typeface="Times New Roman"/>
                <a:ea typeface="Times New Roman"/>
                <a:cs typeface="Times New Roman"/>
                <a:sym typeface="Times New Roman"/>
              </a:rPr>
              <a:t>"</a:t>
            </a:r>
            <a:r>
              <a:rPr lang="en-US" sz="2200" dirty="0">
                <a:latin typeface="Times New Roman"/>
                <a:ea typeface="Times New Roman"/>
                <a:cs typeface="Times New Roman"/>
                <a:sym typeface="Times New Roman"/>
              </a:rPr>
              <a:t>Distributed" leadership skills.
- Conflict management skills
- Troubleshooting skills
- Ability to take group decisions</a:t>
            </a:r>
            <a:r>
              <a:rPr lang="en-US" sz="2200" b="1" dirty="0">
                <a:latin typeface="Times New Roman"/>
                <a:ea typeface="Times New Roman"/>
                <a:cs typeface="Times New Roman"/>
                <a:sym typeface="Times New Roman"/>
              </a:rPr>
              <a:t>
</a:t>
            </a:r>
            <a:endParaRPr sz="2200" b="1" dirty="0">
              <a:latin typeface="Times New Roman"/>
              <a:ea typeface="Times New Roman"/>
              <a:cs typeface="Times New Roman"/>
              <a:sym typeface="Times New Roman"/>
            </a:endParaRPr>
          </a:p>
        </p:txBody>
      </p:sp>
      <p:pic>
        <p:nvPicPr>
          <p:cNvPr id="164" name="Google Shape;164;p7" descr="eight-communication-skills-business-150702394.jpg"/>
          <p:cNvPicPr preferRelativeResize="0"/>
          <p:nvPr/>
        </p:nvPicPr>
        <p:blipFill rotWithShape="1">
          <a:blip r:embed="rId3">
            <a:alphaModFix/>
          </a:blip>
          <a:srcRect b="7029"/>
          <a:stretch/>
        </p:blipFill>
        <p:spPr>
          <a:xfrm>
            <a:off x="1193479" y="1550399"/>
            <a:ext cx="5053588" cy="4257548"/>
          </a:xfrm>
          <a:prstGeom prst="rect">
            <a:avLst/>
          </a:prstGeom>
          <a:noFill/>
          <a:ln>
            <a:noFill/>
          </a:ln>
        </p:spPr>
      </p:pic>
      <p:sp>
        <p:nvSpPr>
          <p:cNvPr id="6" name="CasellaDiTesto 5">
            <a:extLst>
              <a:ext uri="{FF2B5EF4-FFF2-40B4-BE49-F238E27FC236}">
                <a16:creationId xmlns:a16="http://schemas.microsoft.com/office/drawing/2014/main" id="{44BB276F-4493-F59B-5578-45E98A397B4D}"/>
              </a:ext>
            </a:extLst>
          </p:cNvPr>
          <p:cNvSpPr txBox="1"/>
          <p:nvPr/>
        </p:nvSpPr>
        <p:spPr>
          <a:xfrm>
            <a:off x="6463861" y="511443"/>
            <a:ext cx="5440321" cy="769441"/>
          </a:xfrm>
          <a:prstGeom prst="rect">
            <a:avLst/>
          </a:prstGeom>
          <a:noFill/>
        </p:spPr>
        <p:txBody>
          <a:bodyPr wrap="square">
            <a:spAutoFit/>
          </a:bodyPr>
          <a:lstStyle/>
          <a:p>
            <a:r>
              <a:rPr lang="it-IT" sz="4400" b="1" i="1" dirty="0" err="1">
                <a:effectLst/>
                <a:latin typeface="Times New Roman" panose="02020603050405020304" pitchFamily="18" charset="0"/>
                <a:cs typeface="Times New Roman" panose="02020603050405020304" pitchFamily="18" charset="0"/>
              </a:rPr>
              <a:t>Communication</a:t>
            </a:r>
            <a:r>
              <a:rPr lang="it-IT" sz="4400" b="1" i="1" dirty="0">
                <a:effectLst/>
                <a:latin typeface="Times New Roman" panose="02020603050405020304" pitchFamily="18" charset="0"/>
                <a:cs typeface="Times New Roman" panose="02020603050405020304" pitchFamily="18" charset="0"/>
              </a:rPr>
              <a:t> skills</a:t>
            </a:r>
          </a:p>
        </p:txBody>
      </p:sp>
      <p:sp>
        <p:nvSpPr>
          <p:cNvPr id="7" name="Google Shape;193;p11">
            <a:extLst>
              <a:ext uri="{FF2B5EF4-FFF2-40B4-BE49-F238E27FC236}">
                <a16:creationId xmlns:a16="http://schemas.microsoft.com/office/drawing/2014/main" id="{27ACD48E-DEC9-7B85-889B-D5258209A8E6}"/>
              </a:ext>
            </a:extLst>
          </p:cNvPr>
          <p:cNvSpPr txBox="1">
            <a:spLocks noGrp="1"/>
          </p:cNvSpPr>
          <p:nvPr>
            <p:ph type="ftr" idx="11"/>
          </p:nvPr>
        </p:nvSpPr>
        <p:spPr>
          <a:xfrm>
            <a:off x="4038600" y="6375679"/>
            <a:ext cx="4114800" cy="345796"/>
          </a:xfrm>
          <a:prstGeom prst="rect">
            <a:avLst/>
          </a:prstGeom>
          <a:noFill/>
          <a:ln>
            <a:noFill/>
          </a:ln>
        </p:spPr>
        <p:txBody>
          <a:bodyPr spcFirstLastPara="1" wrap="square" lIns="91425" tIns="45700" rIns="91425" bIns="45700" anchor="ctr" anchorCtr="0">
            <a:noAutofit/>
          </a:bodyPr>
          <a:lstStyle/>
          <a:p>
            <a:pPr lvl="0"/>
            <a:r>
              <a:rPr lang="en-US" sz="1400" dirty="0">
                <a:latin typeface="Times New Roman" panose="02020603050405020304" pitchFamily="18" charset="0"/>
                <a:cs typeface="Times New Roman" panose="02020603050405020304" pitchFamily="18" charset="0"/>
              </a:rPr>
              <a:t>Project number: 2020-1-UK01-KA227-SCH-094437
</a:t>
            </a:r>
            <a:endParaRPr sz="1400" dirty="0">
              <a:latin typeface="Times New Roman" panose="02020603050405020304" pitchFamily="18" charset="0"/>
              <a:cs typeface="Times New Roman" panose="02020603050405020304" pitchFamily="18"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3B8C5413-CE90-42F1-B016-24EBBD2E5F6B}"/>
              </a:ext>
            </a:extLst>
          </p:cNvPr>
          <p:cNvSpPr>
            <a:spLocks noGrp="1"/>
          </p:cNvSpPr>
          <p:nvPr>
            <p:ph type="title"/>
          </p:nvPr>
        </p:nvSpPr>
        <p:spPr>
          <a:xfrm>
            <a:off x="1256044" y="381837"/>
            <a:ext cx="10173956" cy="1492680"/>
          </a:xfrm>
        </p:spPr>
        <p:txBody>
          <a:bodyPr>
            <a:normAutofit fontScale="90000"/>
          </a:bodyPr>
          <a:lstStyle/>
          <a:p>
            <a:r>
              <a:rPr lang="en-US" sz="4400" dirty="0">
                <a:latin typeface="Times New Roman" panose="02020603050405020304" pitchFamily="18" charset="0"/>
              </a:rPr>
              <a:t>What distinguishes Cooperative Learning from other "collaborative" or "cooperative" methods
</a:t>
            </a:r>
            <a:endParaRPr lang="it-IT" sz="4400" dirty="0"/>
          </a:p>
        </p:txBody>
      </p:sp>
      <p:sp>
        <p:nvSpPr>
          <p:cNvPr id="3" name="Segnaposto testo 2">
            <a:extLst>
              <a:ext uri="{FF2B5EF4-FFF2-40B4-BE49-F238E27FC236}">
                <a16:creationId xmlns:a16="http://schemas.microsoft.com/office/drawing/2014/main" id="{2A3D8DA1-D9DC-A149-7179-EAF17EB48729}"/>
              </a:ext>
            </a:extLst>
          </p:cNvPr>
          <p:cNvSpPr>
            <a:spLocks noGrp="1"/>
          </p:cNvSpPr>
          <p:nvPr>
            <p:ph type="body" idx="1"/>
          </p:nvPr>
        </p:nvSpPr>
        <p:spPr>
          <a:xfrm>
            <a:off x="4712678" y="1874517"/>
            <a:ext cx="6717322" cy="4005075"/>
          </a:xfrm>
        </p:spPr>
        <p:txBody>
          <a:bodyPr>
            <a:normAutofit/>
          </a:bodyPr>
          <a:lstStyle/>
          <a:p>
            <a:pPr marL="114300" indent="0">
              <a:buNone/>
            </a:pPr>
            <a:r>
              <a:rPr lang="en-US" sz="2400" dirty="0">
                <a:latin typeface="Times New Roman" panose="02020603050405020304" pitchFamily="18" charset="0"/>
              </a:rPr>
              <a:t>The characteristic of Cooperative Learning from the previous methods is to focus on cooperation among students who are organized in small heterogeneous groups. This heterogeneity (of skills, social and cultural backgrounds, gender and skills) is one of the main reasons why this method can represent a valid tool in classes characterized by the presence of multiple cultural backgrounds
</a:t>
            </a:r>
            <a:endParaRPr lang="it-IT" sz="2400" dirty="0"/>
          </a:p>
        </p:txBody>
      </p:sp>
      <p:sp>
        <p:nvSpPr>
          <p:cNvPr id="4" name="Rectangle 1">
            <a:extLst>
              <a:ext uri="{FF2B5EF4-FFF2-40B4-BE49-F238E27FC236}">
                <a16:creationId xmlns:a16="http://schemas.microsoft.com/office/drawing/2014/main" id="{17C705BD-8287-CC4A-ABFF-7972A5173699}"/>
              </a:ext>
            </a:extLst>
          </p:cNvPr>
          <p:cNvSpPr>
            <a:spLocks noChangeArrowheads="1"/>
          </p:cNvSpPr>
          <p:nvPr/>
        </p:nvSpPr>
        <p:spPr bwMode="auto">
          <a:xfrm>
            <a:off x="0" y="0"/>
            <a:ext cx="12192000" cy="0"/>
          </a:xfrm>
          <a:prstGeom prst="rect">
            <a:avLst/>
          </a:prstGeom>
          <a:solidFill>
            <a:srgbClr val="333333"/>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it-IT" altLang="it-IT" sz="1000" b="0" i="0" u="none" strike="noStrike" cap="none" normalizeH="0" baseline="0">
                <a:ln>
                  <a:noFill/>
                </a:ln>
                <a:solidFill>
                  <a:srgbClr val="FFFFFF"/>
                </a:solidFill>
                <a:effectLst/>
                <a:latin typeface="Inter UI Regular"/>
              </a:rPr>
              <a:t>Prezzo super ridotto per tutti gli abbonamenti</a:t>
            </a:r>
            <a:r>
              <a:rPr kumimoji="0" lang="it-IT" altLang="it-IT" sz="1000" b="1" i="0" u="none" strike="noStrike" cap="none" normalizeH="0" baseline="0">
                <a:ln>
                  <a:noFill/>
                </a:ln>
                <a:solidFill>
                  <a:srgbClr val="333333"/>
                </a:solidFill>
                <a:effectLst/>
                <a:latin typeface="Inter UI Regular"/>
                <a:hlinkClick r:id="rId2"/>
              </a:rPr>
              <a:t>Guarda I Piani</a:t>
            </a:r>
            <a:endParaRPr kumimoji="0" lang="it-IT" altLang="it-IT" sz="1000" b="0" i="0" u="none" strike="noStrike" cap="none" normalizeH="0" baseline="0">
              <a:ln>
                <a:noFill/>
              </a:ln>
              <a:solidFill>
                <a:srgbClr val="FFFFFF"/>
              </a:solidFill>
              <a:effectLst/>
              <a:latin typeface="Inter UI Regular"/>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it-IT" altLang="it-IT" sz="1000" b="0" i="0" u="none" strike="noStrike" cap="none" normalizeH="0" baseline="0">
                <a:ln>
                  <a:noFill/>
                </a:ln>
                <a:solidFill>
                  <a:srgbClr val="FFFFFF"/>
                </a:solidFill>
                <a:effectLst/>
                <a:latin typeface="Inter UI Regular"/>
              </a:rPr>
              <a:t>  </a:t>
            </a:r>
            <a:r>
              <a:rPr kumimoji="0" lang="it-IT" altLang="it-IT" sz="1800" b="0" i="0" u="none" strike="noStrike" cap="none" normalizeH="0" baseline="0">
                <a:ln>
                  <a:noFill/>
                </a:ln>
                <a:solidFill>
                  <a:srgbClr val="FFFFFF"/>
                </a:solidFill>
                <a:effectLst/>
                <a:latin typeface="Inter UI Regular"/>
              </a:rPr>
              <a:t>      </a:t>
            </a:r>
            <a:endParaRPr kumimoji="0" lang="it-IT" altLang="it-IT" sz="800" b="0" i="0" u="none" strike="noStrike" cap="none" normalizeH="0" baseline="0">
              <a:ln>
                <a:noFill/>
              </a:ln>
              <a:solidFill>
                <a:schemeClr val="tx1"/>
              </a:solidFill>
              <a:effectLst/>
            </a:endParaRPr>
          </a:p>
          <a:p>
            <a:pPr marL="0" marR="0" lvl="0" indent="0" algn="ctr" defTabSz="914400" rtl="0" eaLnBrk="0" fontAlgn="base" latinLnBrk="0" hangingPunct="0">
              <a:lnSpc>
                <a:spcPct val="100000"/>
              </a:lnSpc>
              <a:spcBef>
                <a:spcPct val="0"/>
              </a:spcBef>
              <a:spcAft>
                <a:spcPct val="0"/>
              </a:spcAft>
              <a:buClrTx/>
              <a:buSzTx/>
              <a:buFontTx/>
              <a:buNone/>
              <a:tabLst/>
            </a:pPr>
            <a:br>
              <a:rPr kumimoji="0" lang="it-IT" altLang="it-IT" sz="1000" b="0" i="0" u="none" strike="noStrike" cap="none" normalizeH="0" baseline="0">
                <a:ln>
                  <a:noFill/>
                </a:ln>
                <a:solidFill>
                  <a:srgbClr val="333333"/>
                </a:solidFill>
                <a:effectLst/>
                <a:latin typeface="Inter UI Regular"/>
              </a:rPr>
            </a:br>
            <a:endParaRPr kumimoji="0" lang="it-IT" altLang="it-IT" sz="1800" b="0" i="0" u="none" strike="noStrike" cap="none" normalizeH="0" baseline="0">
              <a:ln>
                <a:noFill/>
              </a:ln>
              <a:solidFill>
                <a:schemeClr val="tx1"/>
              </a:solidFill>
              <a:effectLst/>
              <a:latin typeface="Arial" panose="020B0604020202020204" pitchFamily="34" charset="0"/>
            </a:endParaRPr>
          </a:p>
        </p:txBody>
      </p:sp>
      <p:pic>
        <p:nvPicPr>
          <p:cNvPr id="1026" name="Picture 2" descr="closebtn">
            <a:extLst>
              <a:ext uri="{FF2B5EF4-FFF2-40B4-BE49-F238E27FC236}">
                <a16:creationId xmlns:a16="http://schemas.microsoft.com/office/drawing/2014/main" id="{D1210DBD-4F8E-BF1E-52A9-8359B5E9A1D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8588" y="-274638"/>
            <a:ext cx="285751" cy="285751"/>
          </a:xfrm>
          <a:prstGeom prst="rect">
            <a:avLst/>
          </a:prstGeom>
          <a:noFill/>
          <a:extLst>
            <a:ext uri="{909E8E84-426E-40DD-AFC4-6F175D3DCCD1}">
              <a14:hiddenFill xmlns:a14="http://schemas.microsoft.com/office/drawing/2010/main">
                <a:solidFill>
                  <a:srgbClr val="FFFFFF"/>
                </a:solidFill>
              </a14:hiddenFill>
            </a:ext>
          </a:extLst>
        </p:spPr>
      </p:pic>
      <p:pic>
        <p:nvPicPr>
          <p:cNvPr id="5" name="Immagine 4">
            <a:extLst>
              <a:ext uri="{FF2B5EF4-FFF2-40B4-BE49-F238E27FC236}">
                <a16:creationId xmlns:a16="http://schemas.microsoft.com/office/drawing/2014/main" id="{B14501A0-32F0-2485-8951-7342F646E2D1}"/>
              </a:ext>
            </a:extLst>
          </p:cNvPr>
          <p:cNvPicPr>
            <a:picLocks noChangeAspect="1"/>
          </p:cNvPicPr>
          <p:nvPr/>
        </p:nvPicPr>
        <p:blipFill>
          <a:blip r:embed="rId4"/>
          <a:stretch>
            <a:fillRect/>
          </a:stretch>
        </p:blipFill>
        <p:spPr>
          <a:xfrm>
            <a:off x="1576125" y="1942281"/>
            <a:ext cx="2764763" cy="3885613"/>
          </a:xfrm>
          <a:prstGeom prst="rect">
            <a:avLst/>
          </a:prstGeom>
        </p:spPr>
      </p:pic>
    </p:spTree>
    <p:extLst>
      <p:ext uri="{BB962C8B-B14F-4D97-AF65-F5344CB8AC3E}">
        <p14:creationId xmlns:p14="http://schemas.microsoft.com/office/powerpoint/2010/main" val="159865568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76"/>
        <p:cNvGrpSpPr/>
        <p:nvPr/>
      </p:nvGrpSpPr>
      <p:grpSpPr>
        <a:xfrm>
          <a:off x="0" y="0"/>
          <a:ext cx="0" cy="0"/>
          <a:chOff x="0" y="0"/>
          <a:chExt cx="0" cy="0"/>
        </a:xfrm>
      </p:grpSpPr>
      <p:sp>
        <p:nvSpPr>
          <p:cNvPr id="177" name="Google Shape;177;p9"/>
          <p:cNvSpPr txBox="1">
            <a:spLocks noGrp="1"/>
          </p:cNvSpPr>
          <p:nvPr>
            <p:ph type="title"/>
          </p:nvPr>
        </p:nvSpPr>
        <p:spPr>
          <a:xfrm>
            <a:off x="6017548" y="382385"/>
            <a:ext cx="5412451" cy="1492132"/>
          </a:xfrm>
          <a:prstGeom prst="rect">
            <a:avLst/>
          </a:prstGeom>
          <a:noFill/>
          <a:ln>
            <a:noFill/>
          </a:ln>
        </p:spPr>
        <p:txBody>
          <a:bodyPr spcFirstLastPara="1" wrap="square" lIns="91425" tIns="45700" rIns="91425" bIns="45700" anchor="t" anchorCtr="0">
            <a:normAutofit fontScale="90000"/>
          </a:bodyPr>
          <a:lstStyle/>
          <a:p>
            <a:pPr lvl="0">
              <a:buSzPts val="3600"/>
            </a:pPr>
            <a:r>
              <a:rPr lang="en-US" sz="3600" b="1" i="1" dirty="0">
                <a:latin typeface="Times New Roman"/>
                <a:cs typeface="Times New Roman"/>
              </a:rPr>
              <a:t>Cooperative Learning: Building the Community of Relationships
</a:t>
            </a:r>
            <a:endParaRPr sz="3600" b="1" i="1" dirty="0"/>
          </a:p>
        </p:txBody>
      </p:sp>
      <p:sp>
        <p:nvSpPr>
          <p:cNvPr id="178" name="Google Shape;178;p9"/>
          <p:cNvSpPr txBox="1">
            <a:spLocks noGrp="1"/>
          </p:cNvSpPr>
          <p:nvPr>
            <p:ph type="body" idx="1"/>
          </p:nvPr>
        </p:nvSpPr>
        <p:spPr>
          <a:xfrm>
            <a:off x="5784956" y="1464695"/>
            <a:ext cx="5619143" cy="4255329"/>
          </a:xfrm>
          <a:prstGeom prst="rect">
            <a:avLst/>
          </a:prstGeom>
          <a:noFill/>
          <a:ln>
            <a:noFill/>
          </a:ln>
        </p:spPr>
        <p:txBody>
          <a:bodyPr spcFirstLastPara="1" wrap="square" lIns="91425" tIns="45700" rIns="91425" bIns="45700" anchor="t" anchorCtr="0">
            <a:normAutofit fontScale="40000" lnSpcReduction="20000"/>
          </a:bodyPr>
          <a:lstStyle/>
          <a:p>
            <a:pPr marL="228600" lvl="0" indent="44450">
              <a:spcBef>
                <a:spcPts val="0"/>
              </a:spcBef>
              <a:buSzPct val="100000"/>
              <a:buNone/>
            </a:pPr>
            <a:r>
              <a:rPr lang="en-US" sz="6400" dirty="0">
                <a:solidFill>
                  <a:schemeClr val="tx1"/>
                </a:solidFill>
                <a:latin typeface="Times New Roman"/>
                <a:ea typeface="Times New Roman"/>
                <a:cs typeface="Times New Roman"/>
                <a:sym typeface="Times New Roman"/>
              </a:rPr>
              <a:t>
Cooperative learning provides, to this end, the "basic material" for community building activities of relationships, having effective principles to structure the interactions through which the socio-moral development of students in belonging to a community is promoted.
</a:t>
            </a:r>
            <a:endParaRPr dirty="0">
              <a:solidFill>
                <a:schemeClr val="tx1"/>
              </a:solidFill>
            </a:endParaRPr>
          </a:p>
        </p:txBody>
      </p:sp>
      <p:pic>
        <p:nvPicPr>
          <p:cNvPr id="180" name="Google Shape;180;p9" descr="collaborative.png"/>
          <p:cNvPicPr preferRelativeResize="0"/>
          <p:nvPr/>
        </p:nvPicPr>
        <p:blipFill rotWithShape="1">
          <a:blip r:embed="rId3">
            <a:alphaModFix/>
          </a:blip>
          <a:srcRect/>
          <a:stretch/>
        </p:blipFill>
        <p:spPr>
          <a:xfrm>
            <a:off x="1207073" y="1464695"/>
            <a:ext cx="3877393" cy="3444960"/>
          </a:xfrm>
          <a:prstGeom prst="rect">
            <a:avLst/>
          </a:prstGeom>
          <a:noFill/>
          <a:ln>
            <a:noFill/>
          </a:ln>
        </p:spPr>
      </p:pic>
      <p:sp>
        <p:nvSpPr>
          <p:cNvPr id="6" name="Google Shape;193;p11">
            <a:extLst>
              <a:ext uri="{FF2B5EF4-FFF2-40B4-BE49-F238E27FC236}">
                <a16:creationId xmlns:a16="http://schemas.microsoft.com/office/drawing/2014/main" id="{F98C65B2-48FA-72F5-AE48-29ADB2469786}"/>
              </a:ext>
            </a:extLst>
          </p:cNvPr>
          <p:cNvSpPr txBox="1">
            <a:spLocks noGrp="1"/>
          </p:cNvSpPr>
          <p:nvPr>
            <p:ph type="ftr" idx="11"/>
          </p:nvPr>
        </p:nvSpPr>
        <p:spPr>
          <a:xfrm>
            <a:off x="4038600" y="6375679"/>
            <a:ext cx="4114800" cy="345796"/>
          </a:xfrm>
          <a:prstGeom prst="rect">
            <a:avLst/>
          </a:prstGeom>
          <a:noFill/>
          <a:ln>
            <a:noFill/>
          </a:ln>
        </p:spPr>
        <p:txBody>
          <a:bodyPr spcFirstLastPara="1" wrap="square" lIns="91425" tIns="45700" rIns="91425" bIns="45700" anchor="ctr" anchorCtr="0">
            <a:noAutofit/>
          </a:bodyPr>
          <a:lstStyle/>
          <a:p>
            <a:pPr lvl="0"/>
            <a:r>
              <a:rPr lang="en-US" sz="1400" dirty="0">
                <a:latin typeface="Times New Roman" panose="02020603050405020304" pitchFamily="18" charset="0"/>
                <a:cs typeface="Times New Roman" panose="02020603050405020304" pitchFamily="18" charset="0"/>
              </a:rPr>
              <a:t>Project number: 2020-1-UK01-KA227-SCH-094437
</a:t>
            </a:r>
            <a:endParaRPr sz="1400" dirty="0">
              <a:latin typeface="Times New Roman" panose="02020603050405020304" pitchFamily="18" charset="0"/>
              <a:cs typeface="Times New Roman" panose="02020603050405020304" pitchFamily="18" charset="0"/>
            </a:endParaRPr>
          </a:p>
        </p:txBody>
      </p:sp>
    </p:spTree>
  </p:cSld>
  <p:clrMapOvr>
    <a:masterClrMapping/>
  </p:clrMapOvr>
</p:sld>
</file>

<file path=ppt/theme/theme1.xml><?xml version="1.0" encoding="utf-8"?>
<a:theme xmlns:a="http://schemas.openxmlformats.org/drawingml/2006/main" name="Badge">
  <a:themeElements>
    <a:clrScheme name="Badge">
      <a:dk1>
        <a:srgbClr val="000000"/>
      </a:dk1>
      <a:lt1>
        <a:srgbClr val="FFFFFF"/>
      </a:lt1>
      <a:dk2>
        <a:srgbClr val="2A1A00"/>
      </a:dk2>
      <a:lt2>
        <a:srgbClr val="F3F3F2"/>
      </a:lt2>
      <a:accent1>
        <a:srgbClr val="F8B323"/>
      </a:accent1>
      <a:accent2>
        <a:srgbClr val="656A59"/>
      </a:accent2>
      <a:accent3>
        <a:srgbClr val="46B2B5"/>
      </a:accent3>
      <a:accent4>
        <a:srgbClr val="8CAA7E"/>
      </a:accent4>
      <a:accent5>
        <a:srgbClr val="D36F68"/>
      </a:accent5>
      <a:accent6>
        <a:srgbClr val="826276"/>
      </a:accent6>
      <a:hlink>
        <a:srgbClr val="46B2B5"/>
      </a:hlink>
      <a:folHlink>
        <a:srgbClr val="A46694"/>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1126</Words>
  <Application>Microsoft Office PowerPoint</Application>
  <PresentationFormat>Widescreen</PresentationFormat>
  <Paragraphs>80</Paragraphs>
  <Slides>19</Slides>
  <Notes>10</Notes>
  <HiddenSlides>0</HiddenSlides>
  <MMClips>0</MMClips>
  <ScaleCrop>false</ScaleCrop>
  <HeadingPairs>
    <vt:vector size="6" baseType="variant">
      <vt:variant>
        <vt:lpstr>Caratteri utilizzati</vt:lpstr>
      </vt:variant>
      <vt:variant>
        <vt:i4>7</vt:i4>
      </vt:variant>
      <vt:variant>
        <vt:lpstr>Tema</vt:lpstr>
      </vt:variant>
      <vt:variant>
        <vt:i4>1</vt:i4>
      </vt:variant>
      <vt:variant>
        <vt:lpstr>Titoli diapositive</vt:lpstr>
      </vt:variant>
      <vt:variant>
        <vt:i4>19</vt:i4>
      </vt:variant>
    </vt:vector>
  </HeadingPairs>
  <TitlesOfParts>
    <vt:vector size="27" baseType="lpstr">
      <vt:lpstr>Verdana</vt:lpstr>
      <vt:lpstr>Gill Sans</vt:lpstr>
      <vt:lpstr>Arial</vt:lpstr>
      <vt:lpstr>Calibri</vt:lpstr>
      <vt:lpstr>Times New Roman</vt:lpstr>
      <vt:lpstr>Impact</vt:lpstr>
      <vt:lpstr>Inter UI Regular</vt:lpstr>
      <vt:lpstr>Badge</vt:lpstr>
      <vt:lpstr>NOBODY WILL BE LEFT BEHIND (NWBLB)</vt:lpstr>
      <vt:lpstr>SOCIAL CITIZENSHIP TRAINING MODULE IISS “G.SIANI” - CASALNUOVO DI NAPOLI, ITALY 
</vt:lpstr>
      <vt:lpstr>COOPERATIVE LEARNING: CONFLICT MANAGEMENT AND PROBLEM-SOLVING SKILLS 
</vt:lpstr>
      <vt:lpstr>Cooperative Learning: Conflict Management and problem-solving skills
</vt:lpstr>
      <vt:lpstr>What is it for?
</vt:lpstr>
      <vt:lpstr>Cooperation/collaboration as a useful learning resource
</vt:lpstr>
      <vt:lpstr>Presentazione standard di PowerPoint</vt:lpstr>
      <vt:lpstr>What distinguishes Cooperative Learning from other "collaborative" or "cooperative" methods
</vt:lpstr>
      <vt:lpstr>Cooperative Learning: Building the Community of Relationships
</vt:lpstr>
      <vt:lpstr>Presentazione standard di PowerPoint</vt:lpstr>
      <vt:lpstr> AN ALTERNATIVE TO COOPERATIVE LEARNING
</vt:lpstr>
      <vt:lpstr>The cooperative teaching of smiles: Rossi’s method
</vt:lpstr>
      <vt:lpstr>Presentazione standard di PowerPoint</vt:lpstr>
      <vt:lpstr>Presentazione standard di PowerPoint</vt:lpstr>
      <vt:lpstr>Presentazione standard di PowerPoint</vt:lpstr>
      <vt:lpstr>Presentazione standard di PowerPoint</vt:lpstr>
      <vt:lpstr>Presentazione standard di PowerPoint</vt:lpstr>
      <vt:lpstr>COOPERATIVE LEARNING: CONFLICT MANAGEMENT AND PROBLEM-SOLVING SKILLS
</vt:lpstr>
      <vt:lpstr>Presentazione standard di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NESSUNO SARÀ LASCIATO DIETRO (NWBLB)</dc:title>
  <dc:creator>Bradley-Mc Cauley, Laura</dc:creator>
  <cp:lastModifiedBy>caterina esposito</cp:lastModifiedBy>
  <cp:revision>6</cp:revision>
  <dcterms:created xsi:type="dcterms:W3CDTF">2021-12-01T10:07:52Z</dcterms:created>
  <dcterms:modified xsi:type="dcterms:W3CDTF">2022-07-28T08:39:59Z</dcterms:modified>
</cp:coreProperties>
</file>