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70" r:id="rId3"/>
    <p:sldId id="257" r:id="rId4"/>
    <p:sldId id="278" r:id="rId5"/>
    <p:sldId id="281" r:id="rId6"/>
    <p:sldId id="280" r:id="rId7"/>
    <p:sldId id="279" r:id="rId8"/>
    <p:sldId id="282" r:id="rId9"/>
    <p:sldId id="284" r:id="rId10"/>
    <p:sldId id="285" r:id="rId11"/>
    <p:sldId id="286" r:id="rId12"/>
    <p:sldId id="289" r:id="rId13"/>
    <p:sldId id="259" r:id="rId14"/>
    <p:sldId id="274" r:id="rId15"/>
    <p:sldId id="277" r:id="rId16"/>
    <p:sldId id="292" r:id="rId17"/>
    <p:sldId id="294" r:id="rId18"/>
    <p:sldId id="295" r:id="rId19"/>
    <p:sldId id="293" r:id="rId20"/>
    <p:sldId id="290"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F0F9AB-FBAD-4C84-850F-670883B3ED20}" v="23" dt="2022-07-27T15:33:38.6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44" autoAdjust="0"/>
    <p:restoredTop sz="95097" autoAdjust="0"/>
  </p:normalViewPr>
  <p:slideViewPr>
    <p:cSldViewPr snapToGrid="0" snapToObjects="1">
      <p:cViewPr varScale="1">
        <p:scale>
          <a:sx n="78" d="100"/>
          <a:sy n="78" d="100"/>
        </p:scale>
        <p:origin x="101" y="1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BBF0F9AB-FBAD-4C84-850F-670883B3ED20}"/>
    <pc:docChg chg="custSel modSld">
      <pc:chgData name="rosanna fuscoporcaro" userId="3cca933a-74e7-4458-811e-1fe57bf91a20" providerId="ADAL" clId="{BBF0F9AB-FBAD-4C84-850F-670883B3ED20}" dt="2022-07-27T15:40:47.194" v="187" actId="20577"/>
      <pc:docMkLst>
        <pc:docMk/>
      </pc:docMkLst>
      <pc:sldChg chg="modSp mod">
        <pc:chgData name="rosanna fuscoporcaro" userId="3cca933a-74e7-4458-811e-1fe57bf91a20" providerId="ADAL" clId="{BBF0F9AB-FBAD-4C84-850F-670883B3ED20}" dt="2022-07-27T15:32:14.772" v="94" actId="14100"/>
        <pc:sldMkLst>
          <pc:docMk/>
          <pc:sldMk cId="1907322405" sldId="257"/>
        </pc:sldMkLst>
        <pc:spChg chg="mod">
          <ac:chgData name="rosanna fuscoporcaro" userId="3cca933a-74e7-4458-811e-1fe57bf91a20" providerId="ADAL" clId="{BBF0F9AB-FBAD-4C84-850F-670883B3ED20}" dt="2022-07-27T15:32:14.772" v="94" actId="14100"/>
          <ac:spMkLst>
            <pc:docMk/>
            <pc:sldMk cId="1907322405" sldId="257"/>
            <ac:spMk id="2" creationId="{0A0DD896-32BA-0B47-9B8F-0D7F0D133EF9}"/>
          </ac:spMkLst>
        </pc:spChg>
      </pc:sldChg>
      <pc:sldChg chg="modSp mod">
        <pc:chgData name="rosanna fuscoporcaro" userId="3cca933a-74e7-4458-811e-1fe57bf91a20" providerId="ADAL" clId="{BBF0F9AB-FBAD-4C84-850F-670883B3ED20}" dt="2022-07-27T15:36:18.832" v="129" actId="20577"/>
        <pc:sldMkLst>
          <pc:docMk/>
          <pc:sldMk cId="8609517" sldId="259"/>
        </pc:sldMkLst>
        <pc:spChg chg="mod">
          <ac:chgData name="rosanna fuscoporcaro" userId="3cca933a-74e7-4458-811e-1fe57bf91a20" providerId="ADAL" clId="{BBF0F9AB-FBAD-4C84-850F-670883B3ED20}" dt="2022-07-27T15:36:18.832" v="129" actId="20577"/>
          <ac:spMkLst>
            <pc:docMk/>
            <pc:sldMk cId="8609517" sldId="259"/>
            <ac:spMk id="13" creationId="{9ACEE1CD-0011-3C7E-5335-C29FDEBC6337}"/>
          </ac:spMkLst>
        </pc:spChg>
      </pc:sldChg>
      <pc:sldChg chg="modSp mod">
        <pc:chgData name="rosanna fuscoporcaro" userId="3cca933a-74e7-4458-811e-1fe57bf91a20" providerId="ADAL" clId="{BBF0F9AB-FBAD-4C84-850F-670883B3ED20}" dt="2022-07-27T15:37:02.199" v="137" actId="20577"/>
        <pc:sldMkLst>
          <pc:docMk/>
          <pc:sldMk cId="8609517" sldId="274"/>
        </pc:sldMkLst>
        <pc:spChg chg="mod">
          <ac:chgData name="rosanna fuscoporcaro" userId="3cca933a-74e7-4458-811e-1fe57bf91a20" providerId="ADAL" clId="{BBF0F9AB-FBAD-4C84-850F-670883B3ED20}" dt="2022-07-27T15:37:02.199" v="137" actId="20577"/>
          <ac:spMkLst>
            <pc:docMk/>
            <pc:sldMk cId="8609517" sldId="274"/>
            <ac:spMk id="3" creationId="{BE3CEB23-B66C-3B4F-9B4E-F91DF82F1542}"/>
          </ac:spMkLst>
        </pc:spChg>
      </pc:sldChg>
      <pc:sldChg chg="modSp mod">
        <pc:chgData name="rosanna fuscoporcaro" userId="3cca933a-74e7-4458-811e-1fe57bf91a20" providerId="ADAL" clId="{BBF0F9AB-FBAD-4C84-850F-670883B3ED20}" dt="2022-07-27T15:28:52.816" v="86" actId="20577"/>
        <pc:sldMkLst>
          <pc:docMk/>
          <pc:sldMk cId="3272570997" sldId="278"/>
        </pc:sldMkLst>
        <pc:spChg chg="mod">
          <ac:chgData name="rosanna fuscoporcaro" userId="3cca933a-74e7-4458-811e-1fe57bf91a20" providerId="ADAL" clId="{BBF0F9AB-FBAD-4C84-850F-670883B3ED20}" dt="2022-07-27T15:27:40.716" v="64" actId="20577"/>
          <ac:spMkLst>
            <pc:docMk/>
            <pc:sldMk cId="3272570997" sldId="278"/>
            <ac:spMk id="2" creationId="{BAF6E944-0729-0262-B0DE-1DE6DF299922}"/>
          </ac:spMkLst>
        </pc:spChg>
        <pc:spChg chg="mod">
          <ac:chgData name="rosanna fuscoporcaro" userId="3cca933a-74e7-4458-811e-1fe57bf91a20" providerId="ADAL" clId="{BBF0F9AB-FBAD-4C84-850F-670883B3ED20}" dt="2022-07-27T15:28:52.816" v="86" actId="20577"/>
          <ac:spMkLst>
            <pc:docMk/>
            <pc:sldMk cId="3272570997" sldId="278"/>
            <ac:spMk id="3" creationId="{00760AD6-31D2-7DDF-0989-3ECB68766452}"/>
          </ac:spMkLst>
        </pc:spChg>
      </pc:sldChg>
      <pc:sldChg chg="modSp mod">
        <pc:chgData name="rosanna fuscoporcaro" userId="3cca933a-74e7-4458-811e-1fe57bf91a20" providerId="ADAL" clId="{BBF0F9AB-FBAD-4C84-850F-670883B3ED20}" dt="2022-07-27T15:30:58.064" v="87" actId="20577"/>
        <pc:sldMkLst>
          <pc:docMk/>
          <pc:sldMk cId="2651960713" sldId="284"/>
        </pc:sldMkLst>
        <pc:spChg chg="mod">
          <ac:chgData name="rosanna fuscoporcaro" userId="3cca933a-74e7-4458-811e-1fe57bf91a20" providerId="ADAL" clId="{BBF0F9AB-FBAD-4C84-850F-670883B3ED20}" dt="2022-07-27T15:30:58.064" v="87" actId="20577"/>
          <ac:spMkLst>
            <pc:docMk/>
            <pc:sldMk cId="2651960713" sldId="284"/>
            <ac:spMk id="9" creationId="{B6FC20A8-0146-BC24-7935-968526384F77}"/>
          </ac:spMkLst>
        </pc:spChg>
      </pc:sldChg>
      <pc:sldChg chg="modSp mod">
        <pc:chgData name="rosanna fuscoporcaro" userId="3cca933a-74e7-4458-811e-1fe57bf91a20" providerId="ADAL" clId="{BBF0F9AB-FBAD-4C84-850F-670883B3ED20}" dt="2022-07-27T15:31:09.056" v="89" actId="20577"/>
        <pc:sldMkLst>
          <pc:docMk/>
          <pc:sldMk cId="869561192" sldId="285"/>
        </pc:sldMkLst>
        <pc:spChg chg="mod">
          <ac:chgData name="rosanna fuscoporcaro" userId="3cca933a-74e7-4458-811e-1fe57bf91a20" providerId="ADAL" clId="{BBF0F9AB-FBAD-4C84-850F-670883B3ED20}" dt="2022-07-27T15:31:09.056" v="89" actId="20577"/>
          <ac:spMkLst>
            <pc:docMk/>
            <pc:sldMk cId="869561192" sldId="285"/>
            <ac:spMk id="10" creationId="{67E0C77D-0C1C-7E7C-B599-3AF62B723DCF}"/>
          </ac:spMkLst>
        </pc:spChg>
      </pc:sldChg>
      <pc:sldChg chg="modSp">
        <pc:chgData name="rosanna fuscoporcaro" userId="3cca933a-74e7-4458-811e-1fe57bf91a20" providerId="ADAL" clId="{BBF0F9AB-FBAD-4C84-850F-670883B3ED20}" dt="2022-07-27T15:31:46.739" v="91" actId="20577"/>
        <pc:sldMkLst>
          <pc:docMk/>
          <pc:sldMk cId="4086839624" sldId="286"/>
        </pc:sldMkLst>
        <pc:graphicFrameChg chg="mod">
          <ac:chgData name="rosanna fuscoporcaro" userId="3cca933a-74e7-4458-811e-1fe57bf91a20" providerId="ADAL" clId="{BBF0F9AB-FBAD-4C84-850F-670883B3ED20}" dt="2022-07-27T15:31:46.739" v="91" actId="20577"/>
          <ac:graphicFrameMkLst>
            <pc:docMk/>
            <pc:sldMk cId="4086839624" sldId="286"/>
            <ac:graphicFrameMk id="5" creationId="{A91B9C15-536C-E501-D219-5E5A705C37CF}"/>
          </ac:graphicFrameMkLst>
        </pc:graphicFrameChg>
      </pc:sldChg>
      <pc:sldChg chg="modSp mod">
        <pc:chgData name="rosanna fuscoporcaro" userId="3cca933a-74e7-4458-811e-1fe57bf91a20" providerId="ADAL" clId="{BBF0F9AB-FBAD-4C84-850F-670883B3ED20}" dt="2022-07-27T15:33:38.671" v="116" actId="20577"/>
        <pc:sldMkLst>
          <pc:docMk/>
          <pc:sldMk cId="3081747831" sldId="289"/>
        </pc:sldMkLst>
        <pc:spChg chg="mod">
          <ac:chgData name="rosanna fuscoporcaro" userId="3cca933a-74e7-4458-811e-1fe57bf91a20" providerId="ADAL" clId="{BBF0F9AB-FBAD-4C84-850F-670883B3ED20}" dt="2022-07-27T15:32:46.446" v="95" actId="20577"/>
          <ac:spMkLst>
            <pc:docMk/>
            <pc:sldMk cId="3081747831" sldId="289"/>
            <ac:spMk id="5" creationId="{2003354F-3863-F878-9C33-B94FDFB13785}"/>
          </ac:spMkLst>
        </pc:spChg>
        <pc:graphicFrameChg chg="mod">
          <ac:chgData name="rosanna fuscoporcaro" userId="3cca933a-74e7-4458-811e-1fe57bf91a20" providerId="ADAL" clId="{BBF0F9AB-FBAD-4C84-850F-670883B3ED20}" dt="2022-07-27T15:33:38.671" v="116" actId="20577"/>
          <ac:graphicFrameMkLst>
            <pc:docMk/>
            <pc:sldMk cId="3081747831" sldId="289"/>
            <ac:graphicFrameMk id="7" creationId="{EA90F98B-BED9-DEEB-252A-C4E9EF152327}"/>
          </ac:graphicFrameMkLst>
        </pc:graphicFrameChg>
      </pc:sldChg>
      <pc:sldChg chg="modSp mod">
        <pc:chgData name="rosanna fuscoporcaro" userId="3cca933a-74e7-4458-811e-1fe57bf91a20" providerId="ADAL" clId="{BBF0F9AB-FBAD-4C84-850F-670883B3ED20}" dt="2022-07-27T15:39:35.261" v="179" actId="20577"/>
        <pc:sldMkLst>
          <pc:docMk/>
          <pc:sldMk cId="63832228" sldId="292"/>
        </pc:sldMkLst>
        <pc:spChg chg="mod">
          <ac:chgData name="rosanna fuscoporcaro" userId="3cca933a-74e7-4458-811e-1fe57bf91a20" providerId="ADAL" clId="{BBF0F9AB-FBAD-4C84-850F-670883B3ED20}" dt="2022-07-27T15:39:35.261" v="179" actId="20577"/>
          <ac:spMkLst>
            <pc:docMk/>
            <pc:sldMk cId="63832228" sldId="292"/>
            <ac:spMk id="4" creationId="{90683F7E-A1A4-F0B2-E58C-A529C4C5C900}"/>
          </ac:spMkLst>
        </pc:spChg>
      </pc:sldChg>
      <pc:sldChg chg="modSp mod">
        <pc:chgData name="rosanna fuscoporcaro" userId="3cca933a-74e7-4458-811e-1fe57bf91a20" providerId="ADAL" clId="{BBF0F9AB-FBAD-4C84-850F-670883B3ED20}" dt="2022-07-27T15:40:47.194" v="187" actId="20577"/>
        <pc:sldMkLst>
          <pc:docMk/>
          <pc:sldMk cId="3332858329" sldId="295"/>
        </pc:sldMkLst>
        <pc:spChg chg="mod">
          <ac:chgData name="rosanna fuscoporcaro" userId="3cca933a-74e7-4458-811e-1fe57bf91a20" providerId="ADAL" clId="{BBF0F9AB-FBAD-4C84-850F-670883B3ED20}" dt="2022-07-27T15:40:47.194" v="187" actId="20577"/>
          <ac:spMkLst>
            <pc:docMk/>
            <pc:sldMk cId="3332858329" sldId="295"/>
            <ac:spMk id="4" creationId="{90683F7E-A1A4-F0B2-E58C-A529C4C5C9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5E32C5-4502-457E-9B45-22B552755DF9}" type="doc">
      <dgm:prSet loTypeId="urn:microsoft.com/office/officeart/2005/8/layout/venn1" loCatId="relationship" qsTypeId="urn:microsoft.com/office/officeart/2005/8/quickstyle/simple1" qsCatId="simple" csTypeId="urn:microsoft.com/office/officeart/2005/8/colors/colorful5" csCatId="colorful" phldr="1"/>
      <dgm:spPr/>
      <dgm:t>
        <a:bodyPr/>
        <a:lstStyle/>
        <a:p>
          <a:endParaRPr lang="it-IT"/>
        </a:p>
      </dgm:t>
    </dgm:pt>
    <dgm:pt modelId="{97DFEBFA-9FBA-4BE4-8795-43E59C4ED74C}">
      <dgm:prSet phldrT="[Testo]"/>
      <dgm:spPr/>
      <dgm:t>
        <a:bodyPr/>
        <a:lstStyle/>
        <a:p>
          <a:r>
            <a:rPr lang="it-IT" b="1" dirty="0">
              <a:solidFill>
                <a:schemeClr val="accent5">
                  <a:lumMod val="75000"/>
                </a:schemeClr>
              </a:solidFill>
              <a:latin typeface="Times New Roman" panose="02020603050405020304" pitchFamily="18" charset="0"/>
              <a:cs typeface="Times New Roman" panose="02020603050405020304" pitchFamily="18" charset="0"/>
            </a:rPr>
            <a:t>Self-</a:t>
          </a:r>
          <a:r>
            <a:rPr lang="it-IT" b="1" dirty="0" err="1">
              <a:solidFill>
                <a:schemeClr val="accent5">
                  <a:lumMod val="75000"/>
                </a:schemeClr>
              </a:solidFill>
              <a:latin typeface="Times New Roman" panose="02020603050405020304" pitchFamily="18" charset="0"/>
              <a:cs typeface="Times New Roman" panose="02020603050405020304" pitchFamily="18" charset="0"/>
            </a:rPr>
            <a:t>awareness</a:t>
          </a:r>
          <a:endParaRPr lang="it-IT" b="1" dirty="0">
            <a:solidFill>
              <a:schemeClr val="accent5">
                <a:lumMod val="75000"/>
              </a:schemeClr>
            </a:solidFill>
            <a:latin typeface="Times New Roman" panose="02020603050405020304" pitchFamily="18" charset="0"/>
            <a:cs typeface="Times New Roman" panose="02020603050405020304" pitchFamily="18" charset="0"/>
          </a:endParaRPr>
        </a:p>
      </dgm:t>
    </dgm:pt>
    <dgm:pt modelId="{9CD28513-6488-43A2-8475-73030473B8A7}" type="parTrans" cxnId="{61A6F358-05B3-4A99-BAE6-E73FEFEA594B}">
      <dgm:prSet/>
      <dgm:spPr/>
      <dgm:t>
        <a:bodyPr/>
        <a:lstStyle/>
        <a:p>
          <a:endParaRPr lang="it-IT"/>
        </a:p>
      </dgm:t>
    </dgm:pt>
    <dgm:pt modelId="{B83FD76B-81D7-423F-B32A-666A45F7EE4E}" type="sibTrans" cxnId="{61A6F358-05B3-4A99-BAE6-E73FEFEA594B}">
      <dgm:prSet/>
      <dgm:spPr/>
      <dgm:t>
        <a:bodyPr/>
        <a:lstStyle/>
        <a:p>
          <a:endParaRPr lang="it-IT"/>
        </a:p>
      </dgm:t>
    </dgm:pt>
    <dgm:pt modelId="{FFCF5B1C-53AF-421F-A341-0B3D52A62A52}">
      <dgm:prSet phldrT="[Testo]"/>
      <dgm:spPr/>
      <dgm:t>
        <a:bodyPr/>
        <a:lstStyle/>
        <a:p>
          <a:r>
            <a:rPr lang="it-IT" b="1" dirty="0" err="1">
              <a:solidFill>
                <a:srgbClr val="002060"/>
              </a:solidFill>
              <a:latin typeface="Times New Roman" panose="02020603050405020304" pitchFamily="18" charset="0"/>
              <a:cs typeface="Times New Roman" panose="02020603050405020304" pitchFamily="18" charset="0"/>
            </a:rPr>
            <a:t>Relational</a:t>
          </a:r>
          <a:r>
            <a:rPr lang="it-IT" b="1" dirty="0">
              <a:solidFill>
                <a:srgbClr val="002060"/>
              </a:solidFill>
              <a:latin typeface="Times New Roman" panose="02020603050405020304" pitchFamily="18" charset="0"/>
              <a:cs typeface="Times New Roman" panose="02020603050405020304" pitchFamily="18" charset="0"/>
            </a:rPr>
            <a:t> skills
</a:t>
          </a:r>
        </a:p>
      </dgm:t>
    </dgm:pt>
    <dgm:pt modelId="{8C2347FC-E8D9-4366-918B-A557E96F8728}" type="parTrans" cxnId="{74FF62C5-AF01-4903-BFEE-6325DB61CD3D}">
      <dgm:prSet/>
      <dgm:spPr/>
      <dgm:t>
        <a:bodyPr/>
        <a:lstStyle/>
        <a:p>
          <a:endParaRPr lang="it-IT"/>
        </a:p>
      </dgm:t>
    </dgm:pt>
    <dgm:pt modelId="{7C306B03-8730-46A2-A576-4508CE68F888}" type="sibTrans" cxnId="{74FF62C5-AF01-4903-BFEE-6325DB61CD3D}">
      <dgm:prSet/>
      <dgm:spPr/>
      <dgm:t>
        <a:bodyPr/>
        <a:lstStyle/>
        <a:p>
          <a:endParaRPr lang="it-IT"/>
        </a:p>
      </dgm:t>
    </dgm:pt>
    <dgm:pt modelId="{38DEBD97-825A-4DFA-9F02-95E164B3CFBD}">
      <dgm:prSet phldrT="[Testo]"/>
      <dgm:spPr/>
      <dgm:t>
        <a:bodyPr/>
        <a:lstStyle/>
        <a:p>
          <a:r>
            <a:rPr lang="it-IT" b="1">
              <a:solidFill>
                <a:schemeClr val="accent6">
                  <a:lumMod val="75000"/>
                </a:schemeClr>
              </a:solidFill>
              <a:latin typeface="Times New Roman" panose="02020603050405020304" pitchFamily="18" charset="0"/>
              <a:cs typeface="Times New Roman" panose="02020603050405020304" pitchFamily="18" charset="0"/>
            </a:rPr>
            <a:t>Social awareness
</a:t>
          </a:r>
          <a:endParaRPr lang="it-IT" b="1" dirty="0">
            <a:solidFill>
              <a:schemeClr val="accent6">
                <a:lumMod val="75000"/>
              </a:schemeClr>
            </a:solidFill>
            <a:latin typeface="Times New Roman" panose="02020603050405020304" pitchFamily="18" charset="0"/>
            <a:cs typeface="Times New Roman" panose="02020603050405020304" pitchFamily="18" charset="0"/>
          </a:endParaRPr>
        </a:p>
      </dgm:t>
    </dgm:pt>
    <dgm:pt modelId="{E9893C13-900C-46A3-8436-7526AF20BDD2}" type="parTrans" cxnId="{C1680146-2EC9-4BDE-8EE0-C619316D3539}">
      <dgm:prSet/>
      <dgm:spPr/>
      <dgm:t>
        <a:bodyPr/>
        <a:lstStyle/>
        <a:p>
          <a:endParaRPr lang="it-IT"/>
        </a:p>
      </dgm:t>
    </dgm:pt>
    <dgm:pt modelId="{4D1D24B3-3729-4E6B-B35D-B7DFDF59D2E4}" type="sibTrans" cxnId="{C1680146-2EC9-4BDE-8EE0-C619316D3539}">
      <dgm:prSet/>
      <dgm:spPr/>
      <dgm:t>
        <a:bodyPr/>
        <a:lstStyle/>
        <a:p>
          <a:endParaRPr lang="it-IT"/>
        </a:p>
      </dgm:t>
    </dgm:pt>
    <dgm:pt modelId="{59DB3942-60DD-4A1F-A0D2-B40ADB3C32AF}">
      <dgm:prSet phldrT="[Testo]"/>
      <dgm:spPr/>
      <dgm:t>
        <a:bodyPr/>
        <a:lstStyle/>
        <a:p>
          <a:r>
            <a:rPr lang="it-IT" b="1" dirty="0">
              <a:solidFill>
                <a:schemeClr val="accent4">
                  <a:lumMod val="50000"/>
                </a:schemeClr>
              </a:solidFill>
              <a:latin typeface="Times New Roman" panose="02020603050405020304" pitchFamily="18" charset="0"/>
              <a:cs typeface="Times New Roman" panose="02020603050405020304" pitchFamily="18" charset="0"/>
            </a:rPr>
            <a:t>Self-management
</a:t>
          </a:r>
        </a:p>
      </dgm:t>
    </dgm:pt>
    <dgm:pt modelId="{0AF8E785-3EB2-4673-9204-79184079F25C}" type="parTrans" cxnId="{A03D18A7-DADF-48EA-BEBC-58BDF7BFC274}">
      <dgm:prSet/>
      <dgm:spPr/>
      <dgm:t>
        <a:bodyPr/>
        <a:lstStyle/>
        <a:p>
          <a:endParaRPr lang="it-IT"/>
        </a:p>
      </dgm:t>
    </dgm:pt>
    <dgm:pt modelId="{ACDB3D77-8BC7-4594-92F0-0C1233C70919}" type="sibTrans" cxnId="{A03D18A7-DADF-48EA-BEBC-58BDF7BFC274}">
      <dgm:prSet/>
      <dgm:spPr/>
      <dgm:t>
        <a:bodyPr/>
        <a:lstStyle/>
        <a:p>
          <a:endParaRPr lang="it-IT"/>
        </a:p>
      </dgm:t>
    </dgm:pt>
    <dgm:pt modelId="{8552BAE4-6F1D-4039-9E37-0DF58A53B9F0}">
      <dgm:prSet phldrT="[Testo]"/>
      <dgm:spPr/>
      <dgm:t>
        <a:bodyPr/>
        <a:lstStyle/>
        <a:p>
          <a:r>
            <a:rPr lang="it-IT" b="1" dirty="0" err="1">
              <a:solidFill>
                <a:schemeClr val="accent3">
                  <a:lumMod val="50000"/>
                </a:schemeClr>
              </a:solidFill>
              <a:latin typeface="Times New Roman" panose="02020603050405020304" pitchFamily="18" charset="0"/>
              <a:cs typeface="Times New Roman" panose="02020603050405020304" pitchFamily="18" charset="0"/>
            </a:rPr>
            <a:t>Ability</a:t>
          </a:r>
          <a:r>
            <a:rPr lang="it-IT" b="1" dirty="0">
              <a:solidFill>
                <a:schemeClr val="accent3">
                  <a:lumMod val="50000"/>
                </a:schemeClr>
              </a:solidFill>
              <a:latin typeface="Times New Roman" panose="02020603050405020304" pitchFamily="18" charset="0"/>
              <a:cs typeface="Times New Roman" panose="02020603050405020304" pitchFamily="18" charset="0"/>
            </a:rPr>
            <a:t> to make </a:t>
          </a:r>
          <a:r>
            <a:rPr lang="it-IT" b="1" dirty="0" err="1">
              <a:solidFill>
                <a:schemeClr val="accent3">
                  <a:lumMod val="50000"/>
                </a:schemeClr>
              </a:solidFill>
              <a:latin typeface="Times New Roman" panose="02020603050405020304" pitchFamily="18" charset="0"/>
              <a:cs typeface="Times New Roman" panose="02020603050405020304" pitchFamily="18" charset="0"/>
            </a:rPr>
            <a:t>decisions</a:t>
          </a:r>
          <a:r>
            <a:rPr lang="it-IT" b="1" dirty="0">
              <a:solidFill>
                <a:schemeClr val="accent3">
                  <a:lumMod val="50000"/>
                </a:schemeClr>
              </a:solidFill>
              <a:latin typeface="Times New Roman" panose="02020603050405020304" pitchFamily="18" charset="0"/>
              <a:cs typeface="Times New Roman" panose="02020603050405020304" pitchFamily="18" charset="0"/>
            </a:rPr>
            <a:t>
</a:t>
          </a:r>
        </a:p>
      </dgm:t>
    </dgm:pt>
    <dgm:pt modelId="{62EEC19F-313D-4C2B-BC1C-689B0D6044D6}" type="parTrans" cxnId="{7D743803-F690-4E58-BFA8-7EE24B486A14}">
      <dgm:prSet/>
      <dgm:spPr/>
      <dgm:t>
        <a:bodyPr/>
        <a:lstStyle/>
        <a:p>
          <a:endParaRPr lang="it-IT"/>
        </a:p>
      </dgm:t>
    </dgm:pt>
    <dgm:pt modelId="{9898BB48-75DF-4A27-A16D-2196267830C7}" type="sibTrans" cxnId="{7D743803-F690-4E58-BFA8-7EE24B486A14}">
      <dgm:prSet/>
      <dgm:spPr/>
      <dgm:t>
        <a:bodyPr/>
        <a:lstStyle/>
        <a:p>
          <a:endParaRPr lang="it-IT"/>
        </a:p>
      </dgm:t>
    </dgm:pt>
    <dgm:pt modelId="{2DA2F844-829C-4233-AA4B-1D2D9ED7CBC5}" type="pres">
      <dgm:prSet presAssocID="{8A5E32C5-4502-457E-9B45-22B552755DF9}" presName="compositeShape" presStyleCnt="0">
        <dgm:presLayoutVars>
          <dgm:chMax val="7"/>
          <dgm:dir/>
          <dgm:resizeHandles val="exact"/>
        </dgm:presLayoutVars>
      </dgm:prSet>
      <dgm:spPr/>
    </dgm:pt>
    <dgm:pt modelId="{5BC264F0-4A3B-4DE4-AE37-AB736C9108F6}" type="pres">
      <dgm:prSet presAssocID="{97DFEBFA-9FBA-4BE4-8795-43E59C4ED74C}" presName="circ1" presStyleLbl="vennNode1" presStyleIdx="0" presStyleCnt="5" custLinFactNeighborX="-3996" custLinFactNeighborY="-8742"/>
      <dgm:spPr/>
    </dgm:pt>
    <dgm:pt modelId="{B45C2806-1936-4929-BAB2-8BACB15A2791}" type="pres">
      <dgm:prSet presAssocID="{97DFEBFA-9FBA-4BE4-8795-43E59C4ED74C}" presName="circ1Tx" presStyleLbl="revTx" presStyleIdx="0" presStyleCnt="0">
        <dgm:presLayoutVars>
          <dgm:chMax val="0"/>
          <dgm:chPref val="0"/>
          <dgm:bulletEnabled val="1"/>
        </dgm:presLayoutVars>
      </dgm:prSet>
      <dgm:spPr/>
    </dgm:pt>
    <dgm:pt modelId="{F58A1B1E-36C1-464A-95F4-8F035FD6FBC9}" type="pres">
      <dgm:prSet presAssocID="{59DB3942-60DD-4A1F-A0D2-B40ADB3C32AF}" presName="circ2" presStyleLbl="vennNode1" presStyleIdx="1" presStyleCnt="5" custLinFactNeighborX="-3996" custLinFactNeighborY="-8742"/>
      <dgm:spPr/>
    </dgm:pt>
    <dgm:pt modelId="{B7D4D2BC-6478-4CF8-9BD4-AD7046FF9F1B}" type="pres">
      <dgm:prSet presAssocID="{59DB3942-60DD-4A1F-A0D2-B40ADB3C32AF}" presName="circ2Tx" presStyleLbl="revTx" presStyleIdx="0" presStyleCnt="0" custScaleX="102063" custScaleY="107359">
        <dgm:presLayoutVars>
          <dgm:chMax val="0"/>
          <dgm:chPref val="0"/>
          <dgm:bulletEnabled val="1"/>
        </dgm:presLayoutVars>
      </dgm:prSet>
      <dgm:spPr/>
    </dgm:pt>
    <dgm:pt modelId="{639E7B0C-5BB4-45B5-8316-346348297EA7}" type="pres">
      <dgm:prSet presAssocID="{8552BAE4-6F1D-4039-9E37-0DF58A53B9F0}" presName="circ3" presStyleLbl="vennNode1" presStyleIdx="2" presStyleCnt="5"/>
      <dgm:spPr/>
    </dgm:pt>
    <dgm:pt modelId="{E77BD026-213C-4914-8645-59A087CC0C76}" type="pres">
      <dgm:prSet presAssocID="{8552BAE4-6F1D-4039-9E37-0DF58A53B9F0}" presName="circ3Tx" presStyleLbl="revTx" presStyleIdx="0" presStyleCnt="0" custLinFactNeighborX="-3996" custLinFactNeighborY="-8742">
        <dgm:presLayoutVars>
          <dgm:chMax val="0"/>
          <dgm:chPref val="0"/>
          <dgm:bulletEnabled val="1"/>
        </dgm:presLayoutVars>
      </dgm:prSet>
      <dgm:spPr/>
    </dgm:pt>
    <dgm:pt modelId="{063ED575-28C9-4815-8627-971B4EEF9FFA}" type="pres">
      <dgm:prSet presAssocID="{FFCF5B1C-53AF-421F-A341-0B3D52A62A52}" presName="circ4" presStyleLbl="vennNode1" presStyleIdx="3" presStyleCnt="5"/>
      <dgm:spPr/>
    </dgm:pt>
    <dgm:pt modelId="{0BCB24B9-FBA1-4262-88C0-6D6BC1BF0259}" type="pres">
      <dgm:prSet presAssocID="{FFCF5B1C-53AF-421F-A341-0B3D52A62A52}" presName="circ4Tx" presStyleLbl="revTx" presStyleIdx="0" presStyleCnt="0" custScaleX="100648" custScaleY="101410">
        <dgm:presLayoutVars>
          <dgm:chMax val="0"/>
          <dgm:chPref val="0"/>
          <dgm:bulletEnabled val="1"/>
        </dgm:presLayoutVars>
      </dgm:prSet>
      <dgm:spPr/>
    </dgm:pt>
    <dgm:pt modelId="{22C2146D-68E3-4EF7-B882-60C6AA7A74B5}" type="pres">
      <dgm:prSet presAssocID="{38DEBD97-825A-4DFA-9F02-95E164B3CFBD}" presName="circ5" presStyleLbl="vennNode1" presStyleIdx="4" presStyleCnt="5"/>
      <dgm:spPr/>
    </dgm:pt>
    <dgm:pt modelId="{7DB9A31F-1417-45C0-BC72-85BDF9118922}" type="pres">
      <dgm:prSet presAssocID="{38DEBD97-825A-4DFA-9F02-95E164B3CFBD}" presName="circ5Tx" presStyleLbl="revTx" presStyleIdx="0" presStyleCnt="0">
        <dgm:presLayoutVars>
          <dgm:chMax val="0"/>
          <dgm:chPref val="0"/>
          <dgm:bulletEnabled val="1"/>
        </dgm:presLayoutVars>
      </dgm:prSet>
      <dgm:spPr/>
    </dgm:pt>
  </dgm:ptLst>
  <dgm:cxnLst>
    <dgm:cxn modelId="{7D743803-F690-4E58-BFA8-7EE24B486A14}" srcId="{8A5E32C5-4502-457E-9B45-22B552755DF9}" destId="{8552BAE4-6F1D-4039-9E37-0DF58A53B9F0}" srcOrd="2" destOrd="0" parTransId="{62EEC19F-313D-4C2B-BC1C-689B0D6044D6}" sibTransId="{9898BB48-75DF-4A27-A16D-2196267830C7}"/>
    <dgm:cxn modelId="{F1F80F0B-3213-4948-8A8B-E4FD2B8FF236}" type="presOf" srcId="{59DB3942-60DD-4A1F-A0D2-B40ADB3C32AF}" destId="{B7D4D2BC-6478-4CF8-9BD4-AD7046FF9F1B}" srcOrd="0" destOrd="0" presId="urn:microsoft.com/office/officeart/2005/8/layout/venn1"/>
    <dgm:cxn modelId="{1D19A962-25B1-4BB7-A2A5-87A3E12229F5}" type="presOf" srcId="{97DFEBFA-9FBA-4BE4-8795-43E59C4ED74C}" destId="{B45C2806-1936-4929-BAB2-8BACB15A2791}" srcOrd="0" destOrd="0" presId="urn:microsoft.com/office/officeart/2005/8/layout/venn1"/>
    <dgm:cxn modelId="{C1680146-2EC9-4BDE-8EE0-C619316D3539}" srcId="{8A5E32C5-4502-457E-9B45-22B552755DF9}" destId="{38DEBD97-825A-4DFA-9F02-95E164B3CFBD}" srcOrd="4" destOrd="0" parTransId="{E9893C13-900C-46A3-8436-7526AF20BDD2}" sibTransId="{4D1D24B3-3729-4E6B-B35D-B7DFDF59D2E4}"/>
    <dgm:cxn modelId="{61A6F358-05B3-4A99-BAE6-E73FEFEA594B}" srcId="{8A5E32C5-4502-457E-9B45-22B552755DF9}" destId="{97DFEBFA-9FBA-4BE4-8795-43E59C4ED74C}" srcOrd="0" destOrd="0" parTransId="{9CD28513-6488-43A2-8475-73030473B8A7}" sibTransId="{B83FD76B-81D7-423F-B32A-666A45F7EE4E}"/>
    <dgm:cxn modelId="{A03D18A7-DADF-48EA-BEBC-58BDF7BFC274}" srcId="{8A5E32C5-4502-457E-9B45-22B552755DF9}" destId="{59DB3942-60DD-4A1F-A0D2-B40ADB3C32AF}" srcOrd="1" destOrd="0" parTransId="{0AF8E785-3EB2-4673-9204-79184079F25C}" sibTransId="{ACDB3D77-8BC7-4594-92F0-0C1233C70919}"/>
    <dgm:cxn modelId="{115AE0AA-DA97-4D9E-82AD-2764F0BDCCD4}" type="presOf" srcId="{8552BAE4-6F1D-4039-9E37-0DF58A53B9F0}" destId="{E77BD026-213C-4914-8645-59A087CC0C76}" srcOrd="0" destOrd="0" presId="urn:microsoft.com/office/officeart/2005/8/layout/venn1"/>
    <dgm:cxn modelId="{480E91B9-7CE6-4591-B2EE-A358EC110843}" type="presOf" srcId="{38DEBD97-825A-4DFA-9F02-95E164B3CFBD}" destId="{7DB9A31F-1417-45C0-BC72-85BDF9118922}" srcOrd="0" destOrd="0" presId="urn:microsoft.com/office/officeart/2005/8/layout/venn1"/>
    <dgm:cxn modelId="{BC35E0C2-8BAF-4C8E-874F-042197BC1E46}" type="presOf" srcId="{FFCF5B1C-53AF-421F-A341-0B3D52A62A52}" destId="{0BCB24B9-FBA1-4262-88C0-6D6BC1BF0259}" srcOrd="0" destOrd="0" presId="urn:microsoft.com/office/officeart/2005/8/layout/venn1"/>
    <dgm:cxn modelId="{74FF62C5-AF01-4903-BFEE-6325DB61CD3D}" srcId="{8A5E32C5-4502-457E-9B45-22B552755DF9}" destId="{FFCF5B1C-53AF-421F-A341-0B3D52A62A52}" srcOrd="3" destOrd="0" parTransId="{8C2347FC-E8D9-4366-918B-A557E96F8728}" sibTransId="{7C306B03-8730-46A2-A576-4508CE68F888}"/>
    <dgm:cxn modelId="{540866CE-B4DD-4CF9-BEBC-524018A3F27E}" type="presOf" srcId="{8A5E32C5-4502-457E-9B45-22B552755DF9}" destId="{2DA2F844-829C-4233-AA4B-1D2D9ED7CBC5}" srcOrd="0" destOrd="0" presId="urn:microsoft.com/office/officeart/2005/8/layout/venn1"/>
    <dgm:cxn modelId="{7AEEF1DD-B531-4BDB-8225-D302B0739C92}" type="presParOf" srcId="{2DA2F844-829C-4233-AA4B-1D2D9ED7CBC5}" destId="{5BC264F0-4A3B-4DE4-AE37-AB736C9108F6}" srcOrd="0" destOrd="0" presId="urn:microsoft.com/office/officeart/2005/8/layout/venn1"/>
    <dgm:cxn modelId="{3D10D071-47D5-4659-914E-0A59448B599E}" type="presParOf" srcId="{2DA2F844-829C-4233-AA4B-1D2D9ED7CBC5}" destId="{B45C2806-1936-4929-BAB2-8BACB15A2791}" srcOrd="1" destOrd="0" presId="urn:microsoft.com/office/officeart/2005/8/layout/venn1"/>
    <dgm:cxn modelId="{68C9AFA3-3B19-4BB3-82B8-B22150966107}" type="presParOf" srcId="{2DA2F844-829C-4233-AA4B-1D2D9ED7CBC5}" destId="{F58A1B1E-36C1-464A-95F4-8F035FD6FBC9}" srcOrd="2" destOrd="0" presId="urn:microsoft.com/office/officeart/2005/8/layout/venn1"/>
    <dgm:cxn modelId="{3C21172E-55AD-46AC-9166-FFB96FDC5625}" type="presParOf" srcId="{2DA2F844-829C-4233-AA4B-1D2D9ED7CBC5}" destId="{B7D4D2BC-6478-4CF8-9BD4-AD7046FF9F1B}" srcOrd="3" destOrd="0" presId="urn:microsoft.com/office/officeart/2005/8/layout/venn1"/>
    <dgm:cxn modelId="{190653E2-E345-4A55-8CD3-1952C025BF80}" type="presParOf" srcId="{2DA2F844-829C-4233-AA4B-1D2D9ED7CBC5}" destId="{639E7B0C-5BB4-45B5-8316-346348297EA7}" srcOrd="4" destOrd="0" presId="urn:microsoft.com/office/officeart/2005/8/layout/venn1"/>
    <dgm:cxn modelId="{83E7B575-EEC0-4FCA-9172-361F770AB853}" type="presParOf" srcId="{2DA2F844-829C-4233-AA4B-1D2D9ED7CBC5}" destId="{E77BD026-213C-4914-8645-59A087CC0C76}" srcOrd="5" destOrd="0" presId="urn:microsoft.com/office/officeart/2005/8/layout/venn1"/>
    <dgm:cxn modelId="{1A780A2A-D62B-4EFC-A8BF-35246962CDF4}" type="presParOf" srcId="{2DA2F844-829C-4233-AA4B-1D2D9ED7CBC5}" destId="{063ED575-28C9-4815-8627-971B4EEF9FFA}" srcOrd="6" destOrd="0" presId="urn:microsoft.com/office/officeart/2005/8/layout/venn1"/>
    <dgm:cxn modelId="{B7C45E11-D3C5-4A2C-A41A-36E16232C7C6}" type="presParOf" srcId="{2DA2F844-829C-4233-AA4B-1D2D9ED7CBC5}" destId="{0BCB24B9-FBA1-4262-88C0-6D6BC1BF0259}" srcOrd="7" destOrd="0" presId="urn:microsoft.com/office/officeart/2005/8/layout/venn1"/>
    <dgm:cxn modelId="{4F2A27F0-1CED-4E87-8A71-5C570D728042}" type="presParOf" srcId="{2DA2F844-829C-4233-AA4B-1D2D9ED7CBC5}" destId="{22C2146D-68E3-4EF7-B882-60C6AA7A74B5}" srcOrd="8" destOrd="0" presId="urn:microsoft.com/office/officeart/2005/8/layout/venn1"/>
    <dgm:cxn modelId="{5254E619-1416-4B1C-9FDA-B5C3B8274EBA}" type="presParOf" srcId="{2DA2F844-829C-4233-AA4B-1D2D9ED7CBC5}" destId="{7DB9A31F-1417-45C0-BC72-85BDF9118922}"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4A23D8-D59C-4D63-B567-98B553F92A8A}" type="doc">
      <dgm:prSet loTypeId="urn:microsoft.com/office/officeart/2005/8/layout/equation2" loCatId="relationship" qsTypeId="urn:microsoft.com/office/officeart/2005/8/quickstyle/simple1" qsCatId="simple" csTypeId="urn:microsoft.com/office/officeart/2005/8/colors/accent1_2" csCatId="accent1" phldr="1"/>
      <dgm:spPr/>
      <dgm:t>
        <a:bodyPr/>
        <a:lstStyle/>
        <a:p>
          <a:endParaRPr lang="it-IT"/>
        </a:p>
      </dgm:t>
    </dgm:pt>
    <dgm:pt modelId="{CAD4B1CC-2BFD-44D6-9C2F-7FC17BB6013D}">
      <dgm:prSet phldrT="[Testo]" custT="1"/>
      <dgm:spPr>
        <a:solidFill>
          <a:schemeClr val="accent1">
            <a:lumMod val="40000"/>
            <a:lumOff val="60000"/>
          </a:schemeClr>
        </a:solidFill>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b="1" dirty="0">
              <a:solidFill>
                <a:schemeClr val="tx1"/>
              </a:solidFill>
              <a:latin typeface="Times New Roman" panose="02020603050405020304" pitchFamily="18" charset="0"/>
              <a:cs typeface="Times New Roman" panose="02020603050405020304" pitchFamily="18" charset="0"/>
            </a:rPr>
            <a:t>Create a training environment of openness and availability, to encourage, in each subject, the desire for new knowledge</a:t>
          </a:r>
          <a:r>
            <a:rPr lang="it-IT" sz="1500" b="1" dirty="0">
              <a:solidFill>
                <a:schemeClr val="tx1"/>
              </a:solidFill>
              <a:latin typeface="Times New Roman" panose="02020603050405020304" pitchFamily="18" charset="0"/>
              <a:cs typeface="Times New Roman" panose="02020603050405020304" pitchFamily="18" charset="0"/>
            </a:rPr>
            <a:t> </a:t>
          </a:r>
        </a:p>
        <a:p>
          <a:pPr marL="0" lvl="0" algn="l" defTabSz="1422400">
            <a:lnSpc>
              <a:spcPct val="90000"/>
            </a:lnSpc>
            <a:spcBef>
              <a:spcPct val="0"/>
            </a:spcBef>
            <a:spcAft>
              <a:spcPct val="35000"/>
            </a:spcAft>
            <a:buNone/>
          </a:pPr>
          <a:endParaRPr lang="it-IT" sz="1300" b="1" dirty="0">
            <a:solidFill>
              <a:schemeClr val="tx1"/>
            </a:solidFill>
            <a:latin typeface="Times New Roman" panose="02020603050405020304" pitchFamily="18" charset="0"/>
            <a:cs typeface="Times New Roman" panose="02020603050405020304" pitchFamily="18" charset="0"/>
          </a:endParaRPr>
        </a:p>
      </dgm:t>
    </dgm:pt>
    <dgm:pt modelId="{A52D5733-7BA3-46D4-8E6E-A823BED380B3}" type="parTrans" cxnId="{12EE9467-E5C3-42D1-A7AD-9FF0DBE0BA4E}">
      <dgm:prSet/>
      <dgm:spPr/>
      <dgm:t>
        <a:bodyPr/>
        <a:lstStyle/>
        <a:p>
          <a:endParaRPr lang="it-IT"/>
        </a:p>
      </dgm:t>
    </dgm:pt>
    <dgm:pt modelId="{B523441A-EA2E-4A3D-8943-A1BE10B54CBD}" type="sibTrans" cxnId="{12EE9467-E5C3-42D1-A7AD-9FF0DBE0BA4E}">
      <dgm:prSet custT="1"/>
      <dgm:spPr/>
      <dgm:t>
        <a:bodyPr/>
        <a:lstStyle/>
        <a:p>
          <a:endParaRPr lang="it-IT" sz="800"/>
        </a:p>
      </dgm:t>
    </dgm:pt>
    <dgm:pt modelId="{9C49EFDC-3382-44AD-A89A-13EBDA7E40C2}">
      <dgm:prSet custT="1"/>
      <dgm:spPr>
        <a:solidFill>
          <a:schemeClr val="accent1">
            <a:lumMod val="60000"/>
            <a:lumOff val="40000"/>
          </a:schemeClr>
        </a:solidFill>
      </dgm:spPr>
      <dgm:t>
        <a:bodyPr/>
        <a:lstStyle/>
        <a:p>
          <a:pPr>
            <a:tabLst>
              <a:tab pos="803275" algn="l"/>
            </a:tabLst>
          </a:pPr>
          <a:r>
            <a:rPr lang="en-US" sz="2000" b="1" dirty="0">
              <a:solidFill>
                <a:schemeClr val="tx1"/>
              </a:solidFill>
              <a:latin typeface="Times New Roman" panose="02020603050405020304" pitchFamily="18" charset="0"/>
              <a:cs typeface="Times New Roman" panose="02020603050405020304" pitchFamily="18" charset="0"/>
            </a:rPr>
            <a:t>Plan training paths starting from the knowledge of the characteristics of the subjects, of the contexts within which their education/training needs are manifested and of the resources offered by the territory
</a:t>
          </a:r>
          <a:endParaRPr lang="it-IT" sz="2000" b="1" dirty="0">
            <a:solidFill>
              <a:schemeClr val="tx1"/>
            </a:solidFill>
            <a:latin typeface="Times New Roman" panose="02020603050405020304" pitchFamily="18" charset="0"/>
            <a:cs typeface="Times New Roman" panose="02020603050405020304" pitchFamily="18" charset="0"/>
          </a:endParaRPr>
        </a:p>
      </dgm:t>
    </dgm:pt>
    <dgm:pt modelId="{57134BA7-FEBC-4C94-8957-0896C68D46AF}" type="parTrans" cxnId="{017267E2-3521-4666-8E62-E8CC47492BAC}">
      <dgm:prSet/>
      <dgm:spPr/>
      <dgm:t>
        <a:bodyPr/>
        <a:lstStyle/>
        <a:p>
          <a:endParaRPr lang="it-IT"/>
        </a:p>
      </dgm:t>
    </dgm:pt>
    <dgm:pt modelId="{17259849-B731-4E52-AE1C-F53711511F41}" type="sibTrans" cxnId="{017267E2-3521-4666-8E62-E8CC47492BAC}">
      <dgm:prSet/>
      <dgm:spPr/>
      <dgm:t>
        <a:bodyPr/>
        <a:lstStyle/>
        <a:p>
          <a:endParaRPr lang="it-IT"/>
        </a:p>
      </dgm:t>
    </dgm:pt>
    <dgm:pt modelId="{81BEF619-02C0-4388-A4DB-11A792B9CC30}">
      <dgm:prSet phldrT="[Testo]" custT="1"/>
      <dgm:spPr>
        <a:solidFill>
          <a:schemeClr val="accent1">
            <a:lumMod val="60000"/>
            <a:lumOff val="40000"/>
          </a:schemeClr>
        </a:solidFill>
      </dgm:spPr>
      <dgm:t>
        <a:bodyPr/>
        <a:lstStyle/>
        <a:p>
          <a:pPr algn="ctr"/>
          <a:endParaRPr lang="en-US" sz="1400" b="1" dirty="0">
            <a:solidFill>
              <a:schemeClr val="tx1"/>
            </a:solidFill>
            <a:latin typeface="Times New Roman" panose="02020603050405020304" pitchFamily="18" charset="0"/>
            <a:cs typeface="Times New Roman" panose="02020603050405020304" pitchFamily="18" charset="0"/>
          </a:endParaRPr>
        </a:p>
        <a:p>
          <a:pPr algn="ctr"/>
          <a:r>
            <a:rPr lang="en-US" sz="1400" b="1" dirty="0">
              <a:solidFill>
                <a:schemeClr val="tx1"/>
              </a:solidFill>
              <a:latin typeface="Times New Roman" panose="02020603050405020304" pitchFamily="18" charset="0"/>
              <a:cs typeface="Times New Roman" panose="02020603050405020304" pitchFamily="18" charset="0"/>
            </a:rPr>
            <a:t>Help to strengthen self-esteem and facilitate the relationship with others, in an intercultural and comparison perspective, to enhance the ethnic and socio-cultural differences of each one. 
</a:t>
          </a:r>
          <a:endParaRPr lang="it-IT" sz="1400" b="1" dirty="0">
            <a:solidFill>
              <a:schemeClr val="tx1"/>
            </a:solidFill>
            <a:latin typeface="Times New Roman" panose="02020603050405020304" pitchFamily="18" charset="0"/>
            <a:cs typeface="Times New Roman" panose="02020603050405020304" pitchFamily="18" charset="0"/>
          </a:endParaRPr>
        </a:p>
      </dgm:t>
    </dgm:pt>
    <dgm:pt modelId="{1811320B-25B0-45B0-9D00-C5517A3BD6C7}" type="sibTrans" cxnId="{142EDBB2-E181-43F4-9406-D12B42852F09}">
      <dgm:prSet/>
      <dgm:spPr/>
      <dgm:t>
        <a:bodyPr/>
        <a:lstStyle/>
        <a:p>
          <a:r>
            <a:rPr lang="it-IT" dirty="0"/>
            <a:t>=</a:t>
          </a:r>
        </a:p>
      </dgm:t>
    </dgm:pt>
    <dgm:pt modelId="{D2BE1C1F-B881-4561-9538-1552FF2CE0E0}" type="parTrans" cxnId="{142EDBB2-E181-43F4-9406-D12B42852F09}">
      <dgm:prSet/>
      <dgm:spPr/>
      <dgm:t>
        <a:bodyPr/>
        <a:lstStyle/>
        <a:p>
          <a:endParaRPr lang="it-IT"/>
        </a:p>
      </dgm:t>
    </dgm:pt>
    <dgm:pt modelId="{4EAC52D2-B2EA-4757-AB98-1C019A8F21B4}" type="pres">
      <dgm:prSet presAssocID="{6A4A23D8-D59C-4D63-B567-98B553F92A8A}" presName="Name0" presStyleCnt="0">
        <dgm:presLayoutVars>
          <dgm:dir/>
          <dgm:resizeHandles val="exact"/>
        </dgm:presLayoutVars>
      </dgm:prSet>
      <dgm:spPr/>
    </dgm:pt>
    <dgm:pt modelId="{137BC228-CF48-46C2-85EE-1775058DA43E}" type="pres">
      <dgm:prSet presAssocID="{6A4A23D8-D59C-4D63-B567-98B553F92A8A}" presName="vNodes" presStyleCnt="0"/>
      <dgm:spPr/>
    </dgm:pt>
    <dgm:pt modelId="{8E861D26-22A2-4CB7-BE0C-EA74FB4793F4}" type="pres">
      <dgm:prSet presAssocID="{CAD4B1CC-2BFD-44D6-9C2F-7FC17BB6013D}" presName="node" presStyleLbl="node1" presStyleIdx="0" presStyleCnt="3" custScaleX="1862635" custScaleY="1844447">
        <dgm:presLayoutVars>
          <dgm:bulletEnabled val="1"/>
        </dgm:presLayoutVars>
      </dgm:prSet>
      <dgm:spPr/>
    </dgm:pt>
    <dgm:pt modelId="{779C5D10-A92C-4A01-A5ED-FE27C5BA35D3}" type="pres">
      <dgm:prSet presAssocID="{B523441A-EA2E-4A3D-8943-A1BE10B54CBD}" presName="spacerT" presStyleCnt="0"/>
      <dgm:spPr/>
    </dgm:pt>
    <dgm:pt modelId="{9397CEAA-DCB0-4B05-AB90-45A08A92AD55}" type="pres">
      <dgm:prSet presAssocID="{B523441A-EA2E-4A3D-8943-A1BE10B54CBD}" presName="sibTrans" presStyleLbl="sibTrans2D1" presStyleIdx="0" presStyleCnt="2" custFlipVert="1" custFlipHor="1" custScaleX="840230" custScaleY="956323" custLinFactNeighborX="-2722" custLinFactNeighborY="-77945"/>
      <dgm:spPr/>
    </dgm:pt>
    <dgm:pt modelId="{4B169AE4-790C-4E23-B3F1-10063F110E56}" type="pres">
      <dgm:prSet presAssocID="{B523441A-EA2E-4A3D-8943-A1BE10B54CBD}" presName="spacerB" presStyleCnt="0"/>
      <dgm:spPr/>
    </dgm:pt>
    <dgm:pt modelId="{2FA4A774-8155-495D-9D48-7F1B0F90ED5D}" type="pres">
      <dgm:prSet presAssocID="{81BEF619-02C0-4388-A4DB-11A792B9CC30}" presName="node" presStyleLbl="node1" presStyleIdx="1" presStyleCnt="3" custScaleX="1972035" custScaleY="1941787">
        <dgm:presLayoutVars>
          <dgm:bulletEnabled val="1"/>
        </dgm:presLayoutVars>
      </dgm:prSet>
      <dgm:spPr/>
    </dgm:pt>
    <dgm:pt modelId="{3C6E18E5-88B0-44FD-BF3E-948AFA1CE9FA}" type="pres">
      <dgm:prSet presAssocID="{6A4A23D8-D59C-4D63-B567-98B553F92A8A}" presName="sibTransLast" presStyleLbl="sibTrans2D1" presStyleIdx="1" presStyleCnt="2" custScaleX="127468" custScaleY="1778324"/>
      <dgm:spPr/>
    </dgm:pt>
    <dgm:pt modelId="{EE3FADA6-0376-4DEF-A7A9-ECD14ABDD851}" type="pres">
      <dgm:prSet presAssocID="{6A4A23D8-D59C-4D63-B567-98B553F92A8A}" presName="connectorText" presStyleLbl="sibTrans2D1" presStyleIdx="1" presStyleCnt="2"/>
      <dgm:spPr/>
    </dgm:pt>
    <dgm:pt modelId="{9A0D6FF5-4766-4EE8-B136-0899A4731BF8}" type="pres">
      <dgm:prSet presAssocID="{6A4A23D8-D59C-4D63-B567-98B553F92A8A}" presName="lastNode" presStyleLbl="node1" presStyleIdx="2" presStyleCnt="3" custScaleX="1654522" custScaleY="1428425" custLinFactX="254660" custLinFactNeighborX="300000" custLinFactNeighborY="-59358">
        <dgm:presLayoutVars>
          <dgm:bulletEnabled val="1"/>
        </dgm:presLayoutVars>
      </dgm:prSet>
      <dgm:spPr/>
    </dgm:pt>
  </dgm:ptLst>
  <dgm:cxnLst>
    <dgm:cxn modelId="{7411EE0A-0114-4E91-A685-19A4EF9FC02F}" type="presOf" srcId="{B523441A-EA2E-4A3D-8943-A1BE10B54CBD}" destId="{9397CEAA-DCB0-4B05-AB90-45A08A92AD55}" srcOrd="0" destOrd="0" presId="urn:microsoft.com/office/officeart/2005/8/layout/equation2"/>
    <dgm:cxn modelId="{0E3B4D3D-95A1-423D-AB0A-FF84E20A03AA}" type="presOf" srcId="{CAD4B1CC-2BFD-44D6-9C2F-7FC17BB6013D}" destId="{8E861D26-22A2-4CB7-BE0C-EA74FB4793F4}" srcOrd="0" destOrd="0" presId="urn:microsoft.com/office/officeart/2005/8/layout/equation2"/>
    <dgm:cxn modelId="{12EE9467-E5C3-42D1-A7AD-9FF0DBE0BA4E}" srcId="{6A4A23D8-D59C-4D63-B567-98B553F92A8A}" destId="{CAD4B1CC-2BFD-44D6-9C2F-7FC17BB6013D}" srcOrd="0" destOrd="0" parTransId="{A52D5733-7BA3-46D4-8E6E-A823BED380B3}" sibTransId="{B523441A-EA2E-4A3D-8943-A1BE10B54CBD}"/>
    <dgm:cxn modelId="{020C3268-876C-4183-A561-47D10061E8B9}" type="presOf" srcId="{1811320B-25B0-45B0-9D00-C5517A3BD6C7}" destId="{3C6E18E5-88B0-44FD-BF3E-948AFA1CE9FA}" srcOrd="0" destOrd="0" presId="urn:microsoft.com/office/officeart/2005/8/layout/equation2"/>
    <dgm:cxn modelId="{BCCF8E9F-71B8-4F24-8507-E22FB049026B}" type="presOf" srcId="{9C49EFDC-3382-44AD-A89A-13EBDA7E40C2}" destId="{9A0D6FF5-4766-4EE8-B136-0899A4731BF8}" srcOrd="0" destOrd="0" presId="urn:microsoft.com/office/officeart/2005/8/layout/equation2"/>
    <dgm:cxn modelId="{142EDBB2-E181-43F4-9406-D12B42852F09}" srcId="{6A4A23D8-D59C-4D63-B567-98B553F92A8A}" destId="{81BEF619-02C0-4388-A4DB-11A792B9CC30}" srcOrd="1" destOrd="0" parTransId="{D2BE1C1F-B881-4561-9538-1552FF2CE0E0}" sibTransId="{1811320B-25B0-45B0-9D00-C5517A3BD6C7}"/>
    <dgm:cxn modelId="{B7E807DF-B9A0-44FD-A5FE-5341D64CA33B}" type="presOf" srcId="{81BEF619-02C0-4388-A4DB-11A792B9CC30}" destId="{2FA4A774-8155-495D-9D48-7F1B0F90ED5D}" srcOrd="0" destOrd="0" presId="urn:microsoft.com/office/officeart/2005/8/layout/equation2"/>
    <dgm:cxn modelId="{017267E2-3521-4666-8E62-E8CC47492BAC}" srcId="{6A4A23D8-D59C-4D63-B567-98B553F92A8A}" destId="{9C49EFDC-3382-44AD-A89A-13EBDA7E40C2}" srcOrd="2" destOrd="0" parTransId="{57134BA7-FEBC-4C94-8957-0896C68D46AF}" sibTransId="{17259849-B731-4E52-AE1C-F53711511F41}"/>
    <dgm:cxn modelId="{4F53D4F5-66E3-4742-9C2C-DFB894C2946D}" type="presOf" srcId="{6A4A23D8-D59C-4D63-B567-98B553F92A8A}" destId="{4EAC52D2-B2EA-4757-AB98-1C019A8F21B4}" srcOrd="0" destOrd="0" presId="urn:microsoft.com/office/officeart/2005/8/layout/equation2"/>
    <dgm:cxn modelId="{7FF0FEFC-1CE4-4EDF-BF19-75F65EB00016}" type="presOf" srcId="{1811320B-25B0-45B0-9D00-C5517A3BD6C7}" destId="{EE3FADA6-0376-4DEF-A7A9-ECD14ABDD851}" srcOrd="1" destOrd="0" presId="urn:microsoft.com/office/officeart/2005/8/layout/equation2"/>
    <dgm:cxn modelId="{762D97AC-3A33-413B-B309-8151337B4A62}" type="presParOf" srcId="{4EAC52D2-B2EA-4757-AB98-1C019A8F21B4}" destId="{137BC228-CF48-46C2-85EE-1775058DA43E}" srcOrd="0" destOrd="0" presId="urn:microsoft.com/office/officeart/2005/8/layout/equation2"/>
    <dgm:cxn modelId="{1E5808E9-3BFA-4551-BD9F-27026D525098}" type="presParOf" srcId="{137BC228-CF48-46C2-85EE-1775058DA43E}" destId="{8E861D26-22A2-4CB7-BE0C-EA74FB4793F4}" srcOrd="0" destOrd="0" presId="urn:microsoft.com/office/officeart/2005/8/layout/equation2"/>
    <dgm:cxn modelId="{2712DCB5-49B1-4413-AF4B-EC5C70BF80CC}" type="presParOf" srcId="{137BC228-CF48-46C2-85EE-1775058DA43E}" destId="{779C5D10-A92C-4A01-A5ED-FE27C5BA35D3}" srcOrd="1" destOrd="0" presId="urn:microsoft.com/office/officeart/2005/8/layout/equation2"/>
    <dgm:cxn modelId="{9C583D13-0D7C-4CE6-B9C1-93B751C8305B}" type="presParOf" srcId="{137BC228-CF48-46C2-85EE-1775058DA43E}" destId="{9397CEAA-DCB0-4B05-AB90-45A08A92AD55}" srcOrd="2" destOrd="0" presId="urn:microsoft.com/office/officeart/2005/8/layout/equation2"/>
    <dgm:cxn modelId="{D8827454-971D-414F-99E2-8A673A34A2AD}" type="presParOf" srcId="{137BC228-CF48-46C2-85EE-1775058DA43E}" destId="{4B169AE4-790C-4E23-B3F1-10063F110E56}" srcOrd="3" destOrd="0" presId="urn:microsoft.com/office/officeart/2005/8/layout/equation2"/>
    <dgm:cxn modelId="{97F04AAF-4ABD-4AED-ACC2-832221A0E620}" type="presParOf" srcId="{137BC228-CF48-46C2-85EE-1775058DA43E}" destId="{2FA4A774-8155-495D-9D48-7F1B0F90ED5D}" srcOrd="4" destOrd="0" presId="urn:microsoft.com/office/officeart/2005/8/layout/equation2"/>
    <dgm:cxn modelId="{FC028190-FD1A-47A0-8F81-BD0687777398}" type="presParOf" srcId="{4EAC52D2-B2EA-4757-AB98-1C019A8F21B4}" destId="{3C6E18E5-88B0-44FD-BF3E-948AFA1CE9FA}" srcOrd="1" destOrd="0" presId="urn:microsoft.com/office/officeart/2005/8/layout/equation2"/>
    <dgm:cxn modelId="{BDC48498-3121-4AFB-99FB-D88194971B60}" type="presParOf" srcId="{3C6E18E5-88B0-44FD-BF3E-948AFA1CE9FA}" destId="{EE3FADA6-0376-4DEF-A7A9-ECD14ABDD851}" srcOrd="0" destOrd="0" presId="urn:microsoft.com/office/officeart/2005/8/layout/equation2"/>
    <dgm:cxn modelId="{AAE7EF4A-628E-4317-A851-16FF036FCAA4}" type="presParOf" srcId="{4EAC52D2-B2EA-4757-AB98-1C019A8F21B4}" destId="{9A0D6FF5-4766-4EE8-B136-0899A4731BF8}"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E6F9DB-BAFC-4F98-B312-EC4FE8721F8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it-IT"/>
        </a:p>
      </dgm:t>
    </dgm:pt>
    <dgm:pt modelId="{5C0A606F-85AA-4556-9164-C78C0D7E3186}">
      <dgm:prSet phldrT="[Testo]" custT="1"/>
      <dgm:spPr/>
      <dgm:t>
        <a:bodyPr/>
        <a:lstStyle/>
        <a:p>
          <a:r>
            <a:rPr lang="en-US" sz="1600" b="0" dirty="0">
              <a:latin typeface="Times New Roman" panose="02020603050405020304" pitchFamily="18" charset="0"/>
              <a:cs typeface="Times New Roman" panose="02020603050405020304" pitchFamily="18" charset="0"/>
            </a:rPr>
            <a:t>education for coexistence
</a:t>
          </a:r>
          <a:endParaRPr lang="it-IT" sz="1600" b="0" dirty="0"/>
        </a:p>
      </dgm:t>
    </dgm:pt>
    <dgm:pt modelId="{2F56E463-7437-4E02-95E7-84212537F42D}" type="parTrans" cxnId="{9A936AFC-88C9-4045-A2C9-F3FCD1CA63E5}">
      <dgm:prSet/>
      <dgm:spPr/>
      <dgm:t>
        <a:bodyPr/>
        <a:lstStyle/>
        <a:p>
          <a:endParaRPr lang="it-IT"/>
        </a:p>
      </dgm:t>
    </dgm:pt>
    <dgm:pt modelId="{31526094-0E8C-4FA7-9169-2B97BCA64916}" type="sibTrans" cxnId="{9A936AFC-88C9-4045-A2C9-F3FCD1CA63E5}">
      <dgm:prSet/>
      <dgm:spPr/>
      <dgm:t>
        <a:bodyPr/>
        <a:lstStyle/>
        <a:p>
          <a:endParaRPr lang="it-IT"/>
        </a:p>
      </dgm:t>
    </dgm:pt>
    <dgm:pt modelId="{D97C0DEC-42A0-4A1D-BB9D-BF70D9EE1BDA}">
      <dgm:prSet phldrT="[Testo]" custT="1"/>
      <dgm:spPr/>
      <dgm:t>
        <a:bodyPr/>
        <a:lstStyle/>
        <a:p>
          <a:r>
            <a:rPr lang="en-US" sz="1600" dirty="0">
              <a:latin typeface="Times New Roman" panose="02020603050405020304" pitchFamily="18" charset="0"/>
              <a:cs typeface="Times New Roman" panose="02020603050405020304" pitchFamily="18" charset="0"/>
            </a:rPr>
            <a:t>active and participatory citizenship
</a:t>
          </a:r>
          <a:endParaRPr lang="it-IT" sz="1600" dirty="0"/>
        </a:p>
      </dgm:t>
    </dgm:pt>
    <dgm:pt modelId="{2D209063-DFCD-4834-A3EC-8D920630DEF7}" type="parTrans" cxnId="{77905AC4-1656-4501-B7B6-DD79A5D62AB9}">
      <dgm:prSet/>
      <dgm:spPr/>
      <dgm:t>
        <a:bodyPr/>
        <a:lstStyle/>
        <a:p>
          <a:endParaRPr lang="it-IT"/>
        </a:p>
      </dgm:t>
    </dgm:pt>
    <dgm:pt modelId="{5917509F-9B25-42C3-B8D0-14A1AAF5BB4A}" type="sibTrans" cxnId="{77905AC4-1656-4501-B7B6-DD79A5D62AB9}">
      <dgm:prSet/>
      <dgm:spPr/>
      <dgm:t>
        <a:bodyPr/>
        <a:lstStyle/>
        <a:p>
          <a:endParaRPr lang="it-IT"/>
        </a:p>
      </dgm:t>
    </dgm:pt>
    <dgm:pt modelId="{D5A042AF-183D-4D1F-9800-E59AA1ED15B8}">
      <dgm:prSet phldrT="[Testo]" custT="1"/>
      <dgm:spPr/>
      <dgm:t>
        <a:bodyPr/>
        <a:lstStyle/>
        <a:p>
          <a:r>
            <a:rPr lang="en-US" sz="1600" dirty="0">
              <a:latin typeface="Times New Roman" panose="02020603050405020304" pitchFamily="18" charset="0"/>
              <a:cs typeface="Times New Roman" panose="02020603050405020304" pitchFamily="18" charset="0"/>
            </a:rPr>
            <a:t>awareness of one's own identity 
</a:t>
          </a:r>
          <a:endParaRPr lang="it-IT" sz="1600" dirty="0"/>
        </a:p>
      </dgm:t>
    </dgm:pt>
    <dgm:pt modelId="{23F6B7DB-7092-47E5-8317-F63EBC4391A1}" type="parTrans" cxnId="{311AE59B-CA51-4F20-98DD-2566004E83E6}">
      <dgm:prSet/>
      <dgm:spPr/>
      <dgm:t>
        <a:bodyPr/>
        <a:lstStyle/>
        <a:p>
          <a:endParaRPr lang="it-IT"/>
        </a:p>
      </dgm:t>
    </dgm:pt>
    <dgm:pt modelId="{CE1498B8-7CAB-427E-8E04-708B290C554E}" type="sibTrans" cxnId="{311AE59B-CA51-4F20-98DD-2566004E83E6}">
      <dgm:prSet/>
      <dgm:spPr/>
      <dgm:t>
        <a:bodyPr/>
        <a:lstStyle/>
        <a:p>
          <a:endParaRPr lang="it-IT"/>
        </a:p>
      </dgm:t>
    </dgm:pt>
    <dgm:pt modelId="{A3C42890-356F-4A3C-9C36-CD2BDE425595}">
      <dgm:prSet phldrT="[Testo]" custT="1"/>
      <dgm:spPr/>
      <dgm:t>
        <a:bodyPr/>
        <a:lstStyle/>
        <a:p>
          <a:r>
            <a:rPr lang="en-US" sz="1600" dirty="0">
              <a:latin typeface="Times New Roman" panose="02020603050405020304" pitchFamily="18" charset="0"/>
              <a:cs typeface="Times New Roman" panose="02020603050405020304" pitchFamily="18" charset="0"/>
            </a:rPr>
            <a:t>active and empathetic listening
</a:t>
          </a:r>
          <a:endParaRPr lang="it-IT" sz="1600" dirty="0"/>
        </a:p>
      </dgm:t>
    </dgm:pt>
    <dgm:pt modelId="{F45398FA-3DEB-41D5-82D1-58F96C785B24}" type="parTrans" cxnId="{609C091A-748F-4108-B83F-2F05338A6718}">
      <dgm:prSet/>
      <dgm:spPr/>
      <dgm:t>
        <a:bodyPr/>
        <a:lstStyle/>
        <a:p>
          <a:endParaRPr lang="it-IT"/>
        </a:p>
      </dgm:t>
    </dgm:pt>
    <dgm:pt modelId="{FDAFB30E-19D7-4E90-A2E9-6C398BF19F4A}" type="sibTrans" cxnId="{609C091A-748F-4108-B83F-2F05338A6718}">
      <dgm:prSet/>
      <dgm:spPr/>
      <dgm:t>
        <a:bodyPr/>
        <a:lstStyle/>
        <a:p>
          <a:endParaRPr lang="it-IT"/>
        </a:p>
      </dgm:t>
    </dgm:pt>
    <dgm:pt modelId="{EB308B16-476F-4DE1-B82E-DDA52DA4BBC1}">
      <dgm:prSet phldrT="[Testo]" custT="1"/>
      <dgm:spPr/>
      <dgm:t>
        <a:bodyPr/>
        <a:lstStyle/>
        <a:p>
          <a:r>
            <a:rPr lang="en-US" sz="1600" dirty="0">
              <a:latin typeface="Times New Roman" panose="02020603050405020304" pitchFamily="18" charset="0"/>
              <a:cs typeface="Times New Roman" panose="02020603050405020304" pitchFamily="18" charset="0"/>
            </a:rPr>
            <a:t>inclusion</a:t>
          </a:r>
          <a:endParaRPr lang="it-IT" sz="1600" dirty="0"/>
        </a:p>
      </dgm:t>
    </dgm:pt>
    <dgm:pt modelId="{6FD15C65-71EC-423A-AFB5-9730A210A2EF}" type="parTrans" cxnId="{0197BD32-0FD0-4E45-842D-C96F306D6AB2}">
      <dgm:prSet/>
      <dgm:spPr/>
      <dgm:t>
        <a:bodyPr/>
        <a:lstStyle/>
        <a:p>
          <a:endParaRPr lang="it-IT"/>
        </a:p>
      </dgm:t>
    </dgm:pt>
    <dgm:pt modelId="{2CABFAAD-CCA1-428B-B8FC-20AC22C30148}" type="sibTrans" cxnId="{0197BD32-0FD0-4E45-842D-C96F306D6AB2}">
      <dgm:prSet/>
      <dgm:spPr/>
      <dgm:t>
        <a:bodyPr/>
        <a:lstStyle/>
        <a:p>
          <a:endParaRPr lang="it-IT"/>
        </a:p>
      </dgm:t>
    </dgm:pt>
    <dgm:pt modelId="{00AEA61D-6B06-4B56-8D86-DC0FACD039B0}">
      <dgm:prSet custT="1"/>
      <dgm:spPr/>
      <dgm:t>
        <a:bodyPr/>
        <a:lstStyle/>
        <a:p>
          <a:r>
            <a:rPr lang="en-US" sz="1600" dirty="0">
              <a:latin typeface="Times New Roman" panose="02020603050405020304" pitchFamily="18" charset="0"/>
              <a:cs typeface="Times New Roman" panose="02020603050405020304" pitchFamily="18" charset="0"/>
            </a:rPr>
            <a:t>respect for diversity
</a:t>
          </a:r>
          <a:endParaRPr lang="it-IT" sz="1600" dirty="0"/>
        </a:p>
      </dgm:t>
    </dgm:pt>
    <dgm:pt modelId="{C38176C7-6C49-40D4-ACE5-BCAC5C724832}" type="parTrans" cxnId="{FA4EFE53-2CE3-4C19-AE10-A0A2E2652559}">
      <dgm:prSet/>
      <dgm:spPr/>
      <dgm:t>
        <a:bodyPr/>
        <a:lstStyle/>
        <a:p>
          <a:endParaRPr lang="it-IT"/>
        </a:p>
      </dgm:t>
    </dgm:pt>
    <dgm:pt modelId="{06EBF152-CEC0-4E71-A78E-0CBAD85BE502}" type="sibTrans" cxnId="{FA4EFE53-2CE3-4C19-AE10-A0A2E2652559}">
      <dgm:prSet/>
      <dgm:spPr/>
      <dgm:t>
        <a:bodyPr/>
        <a:lstStyle/>
        <a:p>
          <a:endParaRPr lang="it-IT"/>
        </a:p>
      </dgm:t>
    </dgm:pt>
    <dgm:pt modelId="{7552DE28-398A-4B5E-ACAD-7FEBE59CFF8D}" type="pres">
      <dgm:prSet presAssocID="{B6E6F9DB-BAFC-4F98-B312-EC4FE8721F82}" presName="cycle" presStyleCnt="0">
        <dgm:presLayoutVars>
          <dgm:dir/>
          <dgm:resizeHandles val="exact"/>
        </dgm:presLayoutVars>
      </dgm:prSet>
      <dgm:spPr/>
    </dgm:pt>
    <dgm:pt modelId="{26A5C1A3-2220-427E-9AE3-E73FB8CF84EB}" type="pres">
      <dgm:prSet presAssocID="{5C0A606F-85AA-4556-9164-C78C0D7E3186}" presName="node" presStyleLbl="node1" presStyleIdx="0" presStyleCnt="6" custRadScaleRad="100107" custRadScaleInc="-2454">
        <dgm:presLayoutVars>
          <dgm:bulletEnabled val="1"/>
        </dgm:presLayoutVars>
      </dgm:prSet>
      <dgm:spPr/>
    </dgm:pt>
    <dgm:pt modelId="{F937F33A-3CF0-4286-A0A6-4DCB747559A0}" type="pres">
      <dgm:prSet presAssocID="{31526094-0E8C-4FA7-9169-2B97BCA64916}" presName="sibTrans" presStyleLbl="sibTrans2D1" presStyleIdx="0" presStyleCnt="6"/>
      <dgm:spPr/>
    </dgm:pt>
    <dgm:pt modelId="{DD4D1C86-22A5-4418-8A77-9147D5529626}" type="pres">
      <dgm:prSet presAssocID="{31526094-0E8C-4FA7-9169-2B97BCA64916}" presName="connectorText" presStyleLbl="sibTrans2D1" presStyleIdx="0" presStyleCnt="6"/>
      <dgm:spPr/>
    </dgm:pt>
    <dgm:pt modelId="{98F4DC19-0899-466B-8498-7086B0A6576E}" type="pres">
      <dgm:prSet presAssocID="{D97C0DEC-42A0-4A1D-BB9D-BF70D9EE1BDA}" presName="node" presStyleLbl="node1" presStyleIdx="1" presStyleCnt="6" custScaleX="115720" custScaleY="105099">
        <dgm:presLayoutVars>
          <dgm:bulletEnabled val="1"/>
        </dgm:presLayoutVars>
      </dgm:prSet>
      <dgm:spPr/>
    </dgm:pt>
    <dgm:pt modelId="{807C2976-ECEB-466B-95E5-D46B41BBF439}" type="pres">
      <dgm:prSet presAssocID="{5917509F-9B25-42C3-B8D0-14A1AAF5BB4A}" presName="sibTrans" presStyleLbl="sibTrans2D1" presStyleIdx="1" presStyleCnt="6"/>
      <dgm:spPr/>
    </dgm:pt>
    <dgm:pt modelId="{2D9A79F3-94F3-4117-BA51-678671A94D7E}" type="pres">
      <dgm:prSet presAssocID="{5917509F-9B25-42C3-B8D0-14A1AAF5BB4A}" presName="connectorText" presStyleLbl="sibTrans2D1" presStyleIdx="1" presStyleCnt="6"/>
      <dgm:spPr/>
    </dgm:pt>
    <dgm:pt modelId="{B564F363-9D9E-4DDE-94B3-C7BED0E7B55A}" type="pres">
      <dgm:prSet presAssocID="{D5A042AF-183D-4D1F-9800-E59AA1ED15B8}" presName="node" presStyleLbl="node1" presStyleIdx="2" presStyleCnt="6" custRadScaleRad="99365" custRadScaleInc="706">
        <dgm:presLayoutVars>
          <dgm:bulletEnabled val="1"/>
        </dgm:presLayoutVars>
      </dgm:prSet>
      <dgm:spPr/>
    </dgm:pt>
    <dgm:pt modelId="{A8A6F09A-BB3F-494A-B1CA-3AF7FC347919}" type="pres">
      <dgm:prSet presAssocID="{CE1498B8-7CAB-427E-8E04-708B290C554E}" presName="sibTrans" presStyleLbl="sibTrans2D1" presStyleIdx="2" presStyleCnt="6"/>
      <dgm:spPr/>
    </dgm:pt>
    <dgm:pt modelId="{AE217A29-3F96-4E81-9A5E-76A01C921E36}" type="pres">
      <dgm:prSet presAssocID="{CE1498B8-7CAB-427E-8E04-708B290C554E}" presName="connectorText" presStyleLbl="sibTrans2D1" presStyleIdx="2" presStyleCnt="6"/>
      <dgm:spPr/>
    </dgm:pt>
    <dgm:pt modelId="{84C583B0-5528-41F9-BD42-4AF263CCEC48}" type="pres">
      <dgm:prSet presAssocID="{A3C42890-356F-4A3C-9C36-CD2BDE425595}" presName="node" presStyleLbl="node1" presStyleIdx="3" presStyleCnt="6" custRadScaleRad="100102" custRadScaleInc="-1723">
        <dgm:presLayoutVars>
          <dgm:bulletEnabled val="1"/>
        </dgm:presLayoutVars>
      </dgm:prSet>
      <dgm:spPr/>
    </dgm:pt>
    <dgm:pt modelId="{593B5888-601A-4226-9198-91790626D508}" type="pres">
      <dgm:prSet presAssocID="{FDAFB30E-19D7-4E90-A2E9-6C398BF19F4A}" presName="sibTrans" presStyleLbl="sibTrans2D1" presStyleIdx="3" presStyleCnt="6"/>
      <dgm:spPr/>
    </dgm:pt>
    <dgm:pt modelId="{308DC5D8-609C-4951-BED8-F9076F25FFB9}" type="pres">
      <dgm:prSet presAssocID="{FDAFB30E-19D7-4E90-A2E9-6C398BF19F4A}" presName="connectorText" presStyleLbl="sibTrans2D1" presStyleIdx="3" presStyleCnt="6"/>
      <dgm:spPr/>
    </dgm:pt>
    <dgm:pt modelId="{47655C12-8B26-4404-9F36-34B87AAB2A24}" type="pres">
      <dgm:prSet presAssocID="{EB308B16-476F-4DE1-B82E-DDA52DA4BBC1}" presName="node" presStyleLbl="node1" presStyleIdx="4" presStyleCnt="6">
        <dgm:presLayoutVars>
          <dgm:bulletEnabled val="1"/>
        </dgm:presLayoutVars>
      </dgm:prSet>
      <dgm:spPr/>
    </dgm:pt>
    <dgm:pt modelId="{2512F3A3-3751-4765-BE6C-1B9DDF245C49}" type="pres">
      <dgm:prSet presAssocID="{2CABFAAD-CCA1-428B-B8FC-20AC22C30148}" presName="sibTrans" presStyleLbl="sibTrans2D1" presStyleIdx="4" presStyleCnt="6"/>
      <dgm:spPr/>
    </dgm:pt>
    <dgm:pt modelId="{D9E3924A-ED7D-4FD2-BA3A-D1207F931FBF}" type="pres">
      <dgm:prSet presAssocID="{2CABFAAD-CCA1-428B-B8FC-20AC22C30148}" presName="connectorText" presStyleLbl="sibTrans2D1" presStyleIdx="4" presStyleCnt="6"/>
      <dgm:spPr/>
    </dgm:pt>
    <dgm:pt modelId="{46994E37-0CE8-44C7-9EAA-1DACB2B5B4DF}" type="pres">
      <dgm:prSet presAssocID="{00AEA61D-6B06-4B56-8D86-DC0FACD039B0}" presName="node" presStyleLbl="node1" presStyleIdx="5" presStyleCnt="6">
        <dgm:presLayoutVars>
          <dgm:bulletEnabled val="1"/>
        </dgm:presLayoutVars>
      </dgm:prSet>
      <dgm:spPr/>
    </dgm:pt>
    <dgm:pt modelId="{682D6181-EC51-4120-B586-9F7E047D7334}" type="pres">
      <dgm:prSet presAssocID="{06EBF152-CEC0-4E71-A78E-0CBAD85BE502}" presName="sibTrans" presStyleLbl="sibTrans2D1" presStyleIdx="5" presStyleCnt="6"/>
      <dgm:spPr/>
    </dgm:pt>
    <dgm:pt modelId="{D1C13BFD-965F-49D9-98FA-2AAF32F94295}" type="pres">
      <dgm:prSet presAssocID="{06EBF152-CEC0-4E71-A78E-0CBAD85BE502}" presName="connectorText" presStyleLbl="sibTrans2D1" presStyleIdx="5" presStyleCnt="6"/>
      <dgm:spPr/>
    </dgm:pt>
  </dgm:ptLst>
  <dgm:cxnLst>
    <dgm:cxn modelId="{C1A99702-8177-42F6-B033-9EC0D755D912}" type="presOf" srcId="{A3C42890-356F-4A3C-9C36-CD2BDE425595}" destId="{84C583B0-5528-41F9-BD42-4AF263CCEC48}" srcOrd="0" destOrd="0" presId="urn:microsoft.com/office/officeart/2005/8/layout/cycle2"/>
    <dgm:cxn modelId="{609C091A-748F-4108-B83F-2F05338A6718}" srcId="{B6E6F9DB-BAFC-4F98-B312-EC4FE8721F82}" destId="{A3C42890-356F-4A3C-9C36-CD2BDE425595}" srcOrd="3" destOrd="0" parTransId="{F45398FA-3DEB-41D5-82D1-58F96C785B24}" sibTransId="{FDAFB30E-19D7-4E90-A2E9-6C398BF19F4A}"/>
    <dgm:cxn modelId="{1B0A0326-B37C-4353-AFC4-C4516748BE6A}" type="presOf" srcId="{FDAFB30E-19D7-4E90-A2E9-6C398BF19F4A}" destId="{593B5888-601A-4226-9198-91790626D508}" srcOrd="0" destOrd="0" presId="urn:microsoft.com/office/officeart/2005/8/layout/cycle2"/>
    <dgm:cxn modelId="{0197BD32-0FD0-4E45-842D-C96F306D6AB2}" srcId="{B6E6F9DB-BAFC-4F98-B312-EC4FE8721F82}" destId="{EB308B16-476F-4DE1-B82E-DDA52DA4BBC1}" srcOrd="4" destOrd="0" parTransId="{6FD15C65-71EC-423A-AFB5-9730A210A2EF}" sibTransId="{2CABFAAD-CCA1-428B-B8FC-20AC22C30148}"/>
    <dgm:cxn modelId="{9D47A33C-C0C1-42A5-87B7-D3D0AA8515EE}" type="presOf" srcId="{31526094-0E8C-4FA7-9169-2B97BCA64916}" destId="{F937F33A-3CF0-4286-A0A6-4DCB747559A0}" srcOrd="0" destOrd="0" presId="urn:microsoft.com/office/officeart/2005/8/layout/cycle2"/>
    <dgm:cxn modelId="{5014DF43-F893-4601-8273-812F14FD6658}" type="presOf" srcId="{EB308B16-476F-4DE1-B82E-DDA52DA4BBC1}" destId="{47655C12-8B26-4404-9F36-34B87AAB2A24}" srcOrd="0" destOrd="0" presId="urn:microsoft.com/office/officeart/2005/8/layout/cycle2"/>
    <dgm:cxn modelId="{7534916C-134D-4274-A079-5444736D2D77}" type="presOf" srcId="{FDAFB30E-19D7-4E90-A2E9-6C398BF19F4A}" destId="{308DC5D8-609C-4951-BED8-F9076F25FFB9}" srcOrd="1" destOrd="0" presId="urn:microsoft.com/office/officeart/2005/8/layout/cycle2"/>
    <dgm:cxn modelId="{C1C3174D-4E6D-475B-A5AE-F3E358245C5B}" type="presOf" srcId="{31526094-0E8C-4FA7-9169-2B97BCA64916}" destId="{DD4D1C86-22A5-4418-8A77-9147D5529626}" srcOrd="1" destOrd="0" presId="urn:microsoft.com/office/officeart/2005/8/layout/cycle2"/>
    <dgm:cxn modelId="{1963674D-3766-4A5C-A8B0-B464B9E51D5D}" type="presOf" srcId="{D97C0DEC-42A0-4A1D-BB9D-BF70D9EE1BDA}" destId="{98F4DC19-0899-466B-8498-7086B0A6576E}" srcOrd="0" destOrd="0" presId="urn:microsoft.com/office/officeart/2005/8/layout/cycle2"/>
    <dgm:cxn modelId="{9C82CD6D-264F-41D3-B02D-61D763B055E5}" type="presOf" srcId="{2CABFAAD-CCA1-428B-B8FC-20AC22C30148}" destId="{D9E3924A-ED7D-4FD2-BA3A-D1207F931FBF}" srcOrd="1" destOrd="0" presId="urn:microsoft.com/office/officeart/2005/8/layout/cycle2"/>
    <dgm:cxn modelId="{24A8CF6D-FAE3-4788-B397-B8B2E6F4298B}" type="presOf" srcId="{2CABFAAD-CCA1-428B-B8FC-20AC22C30148}" destId="{2512F3A3-3751-4765-BE6C-1B9DDF245C49}" srcOrd="0" destOrd="0" presId="urn:microsoft.com/office/officeart/2005/8/layout/cycle2"/>
    <dgm:cxn modelId="{C0F26272-CCE7-4660-B8CF-98225BE61AE9}" type="presOf" srcId="{CE1498B8-7CAB-427E-8E04-708B290C554E}" destId="{A8A6F09A-BB3F-494A-B1CA-3AF7FC347919}" srcOrd="0" destOrd="0" presId="urn:microsoft.com/office/officeart/2005/8/layout/cycle2"/>
    <dgm:cxn modelId="{FA4EFE53-2CE3-4C19-AE10-A0A2E2652559}" srcId="{B6E6F9DB-BAFC-4F98-B312-EC4FE8721F82}" destId="{00AEA61D-6B06-4B56-8D86-DC0FACD039B0}" srcOrd="5" destOrd="0" parTransId="{C38176C7-6C49-40D4-ACE5-BCAC5C724832}" sibTransId="{06EBF152-CEC0-4E71-A78E-0CBAD85BE502}"/>
    <dgm:cxn modelId="{CA0ECB55-1174-4E0C-85FD-102F3C7D3C1F}" type="presOf" srcId="{06EBF152-CEC0-4E71-A78E-0CBAD85BE502}" destId="{682D6181-EC51-4120-B586-9F7E047D7334}" srcOrd="0" destOrd="0" presId="urn:microsoft.com/office/officeart/2005/8/layout/cycle2"/>
    <dgm:cxn modelId="{824AD555-04EC-494C-8F83-6BD8BBF0E2C9}" type="presOf" srcId="{5917509F-9B25-42C3-B8D0-14A1AAF5BB4A}" destId="{807C2976-ECEB-466B-95E5-D46B41BBF439}" srcOrd="0" destOrd="0" presId="urn:microsoft.com/office/officeart/2005/8/layout/cycle2"/>
    <dgm:cxn modelId="{311AE59B-CA51-4F20-98DD-2566004E83E6}" srcId="{B6E6F9DB-BAFC-4F98-B312-EC4FE8721F82}" destId="{D5A042AF-183D-4D1F-9800-E59AA1ED15B8}" srcOrd="2" destOrd="0" parTransId="{23F6B7DB-7092-47E5-8317-F63EBC4391A1}" sibTransId="{CE1498B8-7CAB-427E-8E04-708B290C554E}"/>
    <dgm:cxn modelId="{1F3DD69D-45D6-4ACC-A993-CF0CA437F68C}" type="presOf" srcId="{06EBF152-CEC0-4E71-A78E-0CBAD85BE502}" destId="{D1C13BFD-965F-49D9-98FA-2AAF32F94295}" srcOrd="1" destOrd="0" presId="urn:microsoft.com/office/officeart/2005/8/layout/cycle2"/>
    <dgm:cxn modelId="{F53F7CB0-D2DE-4E32-942A-23BCC516FB46}" type="presOf" srcId="{B6E6F9DB-BAFC-4F98-B312-EC4FE8721F82}" destId="{7552DE28-398A-4B5E-ACAD-7FEBE59CFF8D}" srcOrd="0" destOrd="0" presId="urn:microsoft.com/office/officeart/2005/8/layout/cycle2"/>
    <dgm:cxn modelId="{17B22CBF-5D5A-495A-90BE-96B6AAE77F7D}" type="presOf" srcId="{CE1498B8-7CAB-427E-8E04-708B290C554E}" destId="{AE217A29-3F96-4E81-9A5E-76A01C921E36}" srcOrd="1" destOrd="0" presId="urn:microsoft.com/office/officeart/2005/8/layout/cycle2"/>
    <dgm:cxn modelId="{8EF2B9C1-37AA-4E1B-8212-35A15D377F60}" type="presOf" srcId="{5C0A606F-85AA-4556-9164-C78C0D7E3186}" destId="{26A5C1A3-2220-427E-9AE3-E73FB8CF84EB}" srcOrd="0" destOrd="0" presId="urn:microsoft.com/office/officeart/2005/8/layout/cycle2"/>
    <dgm:cxn modelId="{770E3BC4-62C6-4F5C-9B16-3167D255DCF0}" type="presOf" srcId="{5917509F-9B25-42C3-B8D0-14A1AAF5BB4A}" destId="{2D9A79F3-94F3-4117-BA51-678671A94D7E}" srcOrd="1" destOrd="0" presId="urn:microsoft.com/office/officeart/2005/8/layout/cycle2"/>
    <dgm:cxn modelId="{77905AC4-1656-4501-B7B6-DD79A5D62AB9}" srcId="{B6E6F9DB-BAFC-4F98-B312-EC4FE8721F82}" destId="{D97C0DEC-42A0-4A1D-BB9D-BF70D9EE1BDA}" srcOrd="1" destOrd="0" parTransId="{2D209063-DFCD-4834-A3EC-8D920630DEF7}" sibTransId="{5917509F-9B25-42C3-B8D0-14A1AAF5BB4A}"/>
    <dgm:cxn modelId="{5AABAECA-665E-45C5-B840-502F78EB6BE5}" type="presOf" srcId="{D5A042AF-183D-4D1F-9800-E59AA1ED15B8}" destId="{B564F363-9D9E-4DDE-94B3-C7BED0E7B55A}" srcOrd="0" destOrd="0" presId="urn:microsoft.com/office/officeart/2005/8/layout/cycle2"/>
    <dgm:cxn modelId="{B7167BEA-5869-49CC-877E-67F0C3A7F14A}" type="presOf" srcId="{00AEA61D-6B06-4B56-8D86-DC0FACD039B0}" destId="{46994E37-0CE8-44C7-9EAA-1DACB2B5B4DF}" srcOrd="0" destOrd="0" presId="urn:microsoft.com/office/officeart/2005/8/layout/cycle2"/>
    <dgm:cxn modelId="{9A936AFC-88C9-4045-A2C9-F3FCD1CA63E5}" srcId="{B6E6F9DB-BAFC-4F98-B312-EC4FE8721F82}" destId="{5C0A606F-85AA-4556-9164-C78C0D7E3186}" srcOrd="0" destOrd="0" parTransId="{2F56E463-7437-4E02-95E7-84212537F42D}" sibTransId="{31526094-0E8C-4FA7-9169-2B97BCA64916}"/>
    <dgm:cxn modelId="{5FE0F71C-A289-421C-A04A-BA94C0BDC9B8}" type="presParOf" srcId="{7552DE28-398A-4B5E-ACAD-7FEBE59CFF8D}" destId="{26A5C1A3-2220-427E-9AE3-E73FB8CF84EB}" srcOrd="0" destOrd="0" presId="urn:microsoft.com/office/officeart/2005/8/layout/cycle2"/>
    <dgm:cxn modelId="{83F68A66-8E7C-4953-B240-033F52C87056}" type="presParOf" srcId="{7552DE28-398A-4B5E-ACAD-7FEBE59CFF8D}" destId="{F937F33A-3CF0-4286-A0A6-4DCB747559A0}" srcOrd="1" destOrd="0" presId="urn:microsoft.com/office/officeart/2005/8/layout/cycle2"/>
    <dgm:cxn modelId="{384DF78B-EE44-40BD-909A-F7921EF5763B}" type="presParOf" srcId="{F937F33A-3CF0-4286-A0A6-4DCB747559A0}" destId="{DD4D1C86-22A5-4418-8A77-9147D5529626}" srcOrd="0" destOrd="0" presId="urn:microsoft.com/office/officeart/2005/8/layout/cycle2"/>
    <dgm:cxn modelId="{92CA017A-4561-4AC1-9C3F-7EEAF2724AFB}" type="presParOf" srcId="{7552DE28-398A-4B5E-ACAD-7FEBE59CFF8D}" destId="{98F4DC19-0899-466B-8498-7086B0A6576E}" srcOrd="2" destOrd="0" presId="urn:microsoft.com/office/officeart/2005/8/layout/cycle2"/>
    <dgm:cxn modelId="{895CCCA1-2123-455B-9C14-463226D76D58}" type="presParOf" srcId="{7552DE28-398A-4B5E-ACAD-7FEBE59CFF8D}" destId="{807C2976-ECEB-466B-95E5-D46B41BBF439}" srcOrd="3" destOrd="0" presId="urn:microsoft.com/office/officeart/2005/8/layout/cycle2"/>
    <dgm:cxn modelId="{82FF2B5E-6A09-4112-B8BD-FA14F31416DD}" type="presParOf" srcId="{807C2976-ECEB-466B-95E5-D46B41BBF439}" destId="{2D9A79F3-94F3-4117-BA51-678671A94D7E}" srcOrd="0" destOrd="0" presId="urn:microsoft.com/office/officeart/2005/8/layout/cycle2"/>
    <dgm:cxn modelId="{7DAE0474-B02B-420B-A556-D0BA73540157}" type="presParOf" srcId="{7552DE28-398A-4B5E-ACAD-7FEBE59CFF8D}" destId="{B564F363-9D9E-4DDE-94B3-C7BED0E7B55A}" srcOrd="4" destOrd="0" presId="urn:microsoft.com/office/officeart/2005/8/layout/cycle2"/>
    <dgm:cxn modelId="{5CA6537F-D526-4742-936B-784620E4D0F4}" type="presParOf" srcId="{7552DE28-398A-4B5E-ACAD-7FEBE59CFF8D}" destId="{A8A6F09A-BB3F-494A-B1CA-3AF7FC347919}" srcOrd="5" destOrd="0" presId="urn:microsoft.com/office/officeart/2005/8/layout/cycle2"/>
    <dgm:cxn modelId="{417EF7A5-58C7-4412-81DD-B52F9F14E3A9}" type="presParOf" srcId="{A8A6F09A-BB3F-494A-B1CA-3AF7FC347919}" destId="{AE217A29-3F96-4E81-9A5E-76A01C921E36}" srcOrd="0" destOrd="0" presId="urn:microsoft.com/office/officeart/2005/8/layout/cycle2"/>
    <dgm:cxn modelId="{C60D83F1-7C7B-4B0B-83B4-CFB961AF9FEC}" type="presParOf" srcId="{7552DE28-398A-4B5E-ACAD-7FEBE59CFF8D}" destId="{84C583B0-5528-41F9-BD42-4AF263CCEC48}" srcOrd="6" destOrd="0" presId="urn:microsoft.com/office/officeart/2005/8/layout/cycle2"/>
    <dgm:cxn modelId="{E92C403B-A6D7-465E-81A0-AA8F4B246058}" type="presParOf" srcId="{7552DE28-398A-4B5E-ACAD-7FEBE59CFF8D}" destId="{593B5888-601A-4226-9198-91790626D508}" srcOrd="7" destOrd="0" presId="urn:microsoft.com/office/officeart/2005/8/layout/cycle2"/>
    <dgm:cxn modelId="{054F7DC3-FF68-4849-82BC-9F450321A356}" type="presParOf" srcId="{593B5888-601A-4226-9198-91790626D508}" destId="{308DC5D8-609C-4951-BED8-F9076F25FFB9}" srcOrd="0" destOrd="0" presId="urn:microsoft.com/office/officeart/2005/8/layout/cycle2"/>
    <dgm:cxn modelId="{20E7AD53-FCF4-4CED-B725-331984B5A4ED}" type="presParOf" srcId="{7552DE28-398A-4B5E-ACAD-7FEBE59CFF8D}" destId="{47655C12-8B26-4404-9F36-34B87AAB2A24}" srcOrd="8" destOrd="0" presId="urn:microsoft.com/office/officeart/2005/8/layout/cycle2"/>
    <dgm:cxn modelId="{E68D4732-A313-4230-BA16-7AF1F544CFB1}" type="presParOf" srcId="{7552DE28-398A-4B5E-ACAD-7FEBE59CFF8D}" destId="{2512F3A3-3751-4765-BE6C-1B9DDF245C49}" srcOrd="9" destOrd="0" presId="urn:microsoft.com/office/officeart/2005/8/layout/cycle2"/>
    <dgm:cxn modelId="{95D19B50-2FFF-4711-8CAC-1B645BB5096C}" type="presParOf" srcId="{2512F3A3-3751-4765-BE6C-1B9DDF245C49}" destId="{D9E3924A-ED7D-4FD2-BA3A-D1207F931FBF}" srcOrd="0" destOrd="0" presId="urn:microsoft.com/office/officeart/2005/8/layout/cycle2"/>
    <dgm:cxn modelId="{6C796696-2AE5-4A95-A737-8765EA8A62FC}" type="presParOf" srcId="{7552DE28-398A-4B5E-ACAD-7FEBE59CFF8D}" destId="{46994E37-0CE8-44C7-9EAA-1DACB2B5B4DF}" srcOrd="10" destOrd="0" presId="urn:microsoft.com/office/officeart/2005/8/layout/cycle2"/>
    <dgm:cxn modelId="{9B6CDE04-014C-4AF3-B9CC-399C64E83A06}" type="presParOf" srcId="{7552DE28-398A-4B5E-ACAD-7FEBE59CFF8D}" destId="{682D6181-EC51-4120-B586-9F7E047D7334}" srcOrd="11" destOrd="0" presId="urn:microsoft.com/office/officeart/2005/8/layout/cycle2"/>
    <dgm:cxn modelId="{139AFD81-7DEF-4C87-9670-ABDA880C5DF1}" type="presParOf" srcId="{682D6181-EC51-4120-B586-9F7E047D7334}" destId="{D1C13BFD-965F-49D9-98FA-2AAF32F9429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C264F0-4A3B-4DE4-AE37-AB736C9108F6}">
      <dsp:nvSpPr>
        <dsp:cNvPr id="0" name=""/>
        <dsp:cNvSpPr/>
      </dsp:nvSpPr>
      <dsp:spPr>
        <a:xfrm>
          <a:off x="4090330" y="1509302"/>
          <a:ext cx="2083816" cy="2083816"/>
        </a:xfrm>
        <a:prstGeom prst="ellipse">
          <a:avLst/>
        </a:prstGeom>
        <a:solidFill>
          <a:schemeClr val="accent5">
            <a:alpha val="50000"/>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45C2806-1936-4929-BAB2-8BACB15A2791}">
      <dsp:nvSpPr>
        <dsp:cNvPr id="0" name=""/>
        <dsp:cNvSpPr/>
      </dsp:nvSpPr>
      <dsp:spPr>
        <a:xfrm>
          <a:off x="4006894" y="-5351"/>
          <a:ext cx="2417226" cy="13991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it-IT" sz="2600" b="1" kern="1200" dirty="0">
              <a:solidFill>
                <a:schemeClr val="accent5">
                  <a:lumMod val="75000"/>
                </a:schemeClr>
              </a:solidFill>
              <a:latin typeface="Times New Roman" panose="02020603050405020304" pitchFamily="18" charset="0"/>
              <a:cs typeface="Times New Roman" panose="02020603050405020304" pitchFamily="18" charset="0"/>
            </a:rPr>
            <a:t>Self-</a:t>
          </a:r>
          <a:r>
            <a:rPr lang="it-IT" sz="2600" b="1" kern="1200" dirty="0" err="1">
              <a:solidFill>
                <a:schemeClr val="accent5">
                  <a:lumMod val="75000"/>
                </a:schemeClr>
              </a:solidFill>
              <a:latin typeface="Times New Roman" panose="02020603050405020304" pitchFamily="18" charset="0"/>
              <a:cs typeface="Times New Roman" panose="02020603050405020304" pitchFamily="18" charset="0"/>
            </a:rPr>
            <a:t>awareness</a:t>
          </a:r>
          <a:endParaRPr lang="it-IT" sz="2600" b="1" kern="1200" dirty="0">
            <a:solidFill>
              <a:schemeClr val="accent5">
                <a:lumMod val="75000"/>
              </a:schemeClr>
            </a:solidFill>
            <a:latin typeface="Times New Roman" panose="02020603050405020304" pitchFamily="18" charset="0"/>
            <a:cs typeface="Times New Roman" panose="02020603050405020304" pitchFamily="18" charset="0"/>
          </a:endParaRPr>
        </a:p>
      </dsp:txBody>
      <dsp:txXfrm>
        <a:off x="4006894" y="-5351"/>
        <a:ext cx="2417226" cy="1399133"/>
      </dsp:txXfrm>
    </dsp:sp>
    <dsp:sp modelId="{F58A1B1E-36C1-464A-95F4-8F035FD6FBC9}">
      <dsp:nvSpPr>
        <dsp:cNvPr id="0" name=""/>
        <dsp:cNvSpPr/>
      </dsp:nvSpPr>
      <dsp:spPr>
        <a:xfrm>
          <a:off x="4883014" y="2085031"/>
          <a:ext cx="2083816" cy="2083816"/>
        </a:xfrm>
        <a:prstGeom prst="ellipse">
          <a:avLst/>
        </a:prstGeom>
        <a:solidFill>
          <a:schemeClr val="accent5">
            <a:alpha val="50000"/>
            <a:hueOff val="4778670"/>
            <a:satOff val="-10209"/>
            <a:lumOff val="-426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7D4D2BC-6478-4CF8-9BD4-AD7046FF9F1B}">
      <dsp:nvSpPr>
        <dsp:cNvPr id="0" name=""/>
        <dsp:cNvSpPr/>
      </dsp:nvSpPr>
      <dsp:spPr>
        <a:xfrm>
          <a:off x="7193616" y="1784451"/>
          <a:ext cx="2211877" cy="162993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it-IT" sz="2600" b="1" kern="1200" dirty="0">
              <a:solidFill>
                <a:schemeClr val="accent4">
                  <a:lumMod val="50000"/>
                </a:schemeClr>
              </a:solidFill>
              <a:latin typeface="Times New Roman" panose="02020603050405020304" pitchFamily="18" charset="0"/>
              <a:cs typeface="Times New Roman" panose="02020603050405020304" pitchFamily="18" charset="0"/>
            </a:rPr>
            <a:t>Self-management
</a:t>
          </a:r>
        </a:p>
      </dsp:txBody>
      <dsp:txXfrm>
        <a:off x="7193616" y="1784451"/>
        <a:ext cx="2211877" cy="1629933"/>
      </dsp:txXfrm>
    </dsp:sp>
    <dsp:sp modelId="{639E7B0C-5BB4-45B5-8316-346348297EA7}">
      <dsp:nvSpPr>
        <dsp:cNvPr id="0" name=""/>
        <dsp:cNvSpPr/>
      </dsp:nvSpPr>
      <dsp:spPr>
        <a:xfrm>
          <a:off x="4663713" y="3199557"/>
          <a:ext cx="2083816" cy="2083816"/>
        </a:xfrm>
        <a:prstGeom prst="ellipse">
          <a:avLst/>
        </a:prstGeom>
        <a:solidFill>
          <a:schemeClr val="accent5">
            <a:alpha val="50000"/>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77BD026-213C-4914-8645-59A087CC0C76}">
      <dsp:nvSpPr>
        <dsp:cNvPr id="0" name=""/>
        <dsp:cNvSpPr/>
      </dsp:nvSpPr>
      <dsp:spPr>
        <a:xfrm>
          <a:off x="6795960" y="4297477"/>
          <a:ext cx="2167168" cy="151820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it-IT" sz="2600" b="1" kern="1200" dirty="0" err="1">
              <a:solidFill>
                <a:schemeClr val="accent3">
                  <a:lumMod val="50000"/>
                </a:schemeClr>
              </a:solidFill>
              <a:latin typeface="Times New Roman" panose="02020603050405020304" pitchFamily="18" charset="0"/>
              <a:cs typeface="Times New Roman" panose="02020603050405020304" pitchFamily="18" charset="0"/>
            </a:rPr>
            <a:t>Ability</a:t>
          </a:r>
          <a:r>
            <a:rPr lang="it-IT" sz="2600" b="1" kern="1200" dirty="0">
              <a:solidFill>
                <a:schemeClr val="accent3">
                  <a:lumMod val="50000"/>
                </a:schemeClr>
              </a:solidFill>
              <a:latin typeface="Times New Roman" panose="02020603050405020304" pitchFamily="18" charset="0"/>
              <a:cs typeface="Times New Roman" panose="02020603050405020304" pitchFamily="18" charset="0"/>
            </a:rPr>
            <a:t> to make </a:t>
          </a:r>
          <a:r>
            <a:rPr lang="it-IT" sz="2600" b="1" kern="1200" dirty="0" err="1">
              <a:solidFill>
                <a:schemeClr val="accent3">
                  <a:lumMod val="50000"/>
                </a:schemeClr>
              </a:solidFill>
              <a:latin typeface="Times New Roman" panose="02020603050405020304" pitchFamily="18" charset="0"/>
              <a:cs typeface="Times New Roman" panose="02020603050405020304" pitchFamily="18" charset="0"/>
            </a:rPr>
            <a:t>decisions</a:t>
          </a:r>
          <a:r>
            <a:rPr lang="it-IT" sz="2600" b="1" kern="1200" dirty="0">
              <a:solidFill>
                <a:schemeClr val="accent3">
                  <a:lumMod val="50000"/>
                </a:schemeClr>
              </a:solidFill>
              <a:latin typeface="Times New Roman" panose="02020603050405020304" pitchFamily="18" charset="0"/>
              <a:cs typeface="Times New Roman" panose="02020603050405020304" pitchFamily="18" charset="0"/>
            </a:rPr>
            <a:t>
</a:t>
          </a:r>
        </a:p>
      </dsp:txBody>
      <dsp:txXfrm>
        <a:off x="6795960" y="4297477"/>
        <a:ext cx="2167168" cy="1518208"/>
      </dsp:txXfrm>
    </dsp:sp>
    <dsp:sp modelId="{063ED575-28C9-4815-8627-971B4EEF9FFA}">
      <dsp:nvSpPr>
        <dsp:cNvPr id="0" name=""/>
        <dsp:cNvSpPr/>
      </dsp:nvSpPr>
      <dsp:spPr>
        <a:xfrm>
          <a:off x="3683486" y="3199557"/>
          <a:ext cx="2083816" cy="2083816"/>
        </a:xfrm>
        <a:prstGeom prst="ellipse">
          <a:avLst/>
        </a:prstGeom>
        <a:solidFill>
          <a:schemeClr val="accent5">
            <a:alpha val="50000"/>
            <a:hueOff val="14336010"/>
            <a:satOff val="-30628"/>
            <a:lumOff val="-12794"/>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BCB24B9-FBA1-4262-88C0-6D6BC1BF0259}">
      <dsp:nvSpPr>
        <dsp:cNvPr id="0" name=""/>
        <dsp:cNvSpPr/>
      </dsp:nvSpPr>
      <dsp:spPr>
        <a:xfrm>
          <a:off x="1374264" y="4419496"/>
          <a:ext cx="2181211" cy="15396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it-IT" sz="2600" b="1" kern="1200" dirty="0" err="1">
              <a:solidFill>
                <a:srgbClr val="002060"/>
              </a:solidFill>
              <a:latin typeface="Times New Roman" panose="02020603050405020304" pitchFamily="18" charset="0"/>
              <a:cs typeface="Times New Roman" panose="02020603050405020304" pitchFamily="18" charset="0"/>
            </a:rPr>
            <a:t>Relational</a:t>
          </a:r>
          <a:r>
            <a:rPr lang="it-IT" sz="2600" b="1" kern="1200" dirty="0">
              <a:solidFill>
                <a:srgbClr val="002060"/>
              </a:solidFill>
              <a:latin typeface="Times New Roman" panose="02020603050405020304" pitchFamily="18" charset="0"/>
              <a:cs typeface="Times New Roman" panose="02020603050405020304" pitchFamily="18" charset="0"/>
            </a:rPr>
            <a:t> skills
</a:t>
          </a:r>
        </a:p>
      </dsp:txBody>
      <dsp:txXfrm>
        <a:off x="1374264" y="4419496"/>
        <a:ext cx="2181211" cy="1539615"/>
      </dsp:txXfrm>
    </dsp:sp>
    <dsp:sp modelId="{22C2146D-68E3-4EF7-B882-60C6AA7A74B5}">
      <dsp:nvSpPr>
        <dsp:cNvPr id="0" name=""/>
        <dsp:cNvSpPr/>
      </dsp:nvSpPr>
      <dsp:spPr>
        <a:xfrm>
          <a:off x="3380916" y="2267198"/>
          <a:ext cx="2083816" cy="2083816"/>
        </a:xfrm>
        <a:prstGeom prst="ellipse">
          <a:avLst/>
        </a:prstGeom>
        <a:solidFill>
          <a:schemeClr val="accent5">
            <a:alpha val="50000"/>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DB9A31F-1417-45C0-BC72-85BDF9118922}">
      <dsp:nvSpPr>
        <dsp:cNvPr id="0" name=""/>
        <dsp:cNvSpPr/>
      </dsp:nvSpPr>
      <dsp:spPr>
        <a:xfrm>
          <a:off x="1047875" y="1840313"/>
          <a:ext cx="2167168" cy="151820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r>
            <a:rPr lang="it-IT" sz="2600" b="1" kern="1200">
              <a:solidFill>
                <a:schemeClr val="accent6">
                  <a:lumMod val="75000"/>
                </a:schemeClr>
              </a:solidFill>
              <a:latin typeface="Times New Roman" panose="02020603050405020304" pitchFamily="18" charset="0"/>
              <a:cs typeface="Times New Roman" panose="02020603050405020304" pitchFamily="18" charset="0"/>
            </a:rPr>
            <a:t>Social awareness
</a:t>
          </a:r>
          <a:endParaRPr lang="it-IT" sz="2600" b="1" kern="1200" dirty="0">
            <a:solidFill>
              <a:schemeClr val="accent6">
                <a:lumMod val="75000"/>
              </a:schemeClr>
            </a:solidFill>
            <a:latin typeface="Times New Roman" panose="02020603050405020304" pitchFamily="18" charset="0"/>
            <a:cs typeface="Times New Roman" panose="02020603050405020304" pitchFamily="18" charset="0"/>
          </a:endParaRPr>
        </a:p>
      </dsp:txBody>
      <dsp:txXfrm>
        <a:off x="1047875" y="1840313"/>
        <a:ext cx="2167168" cy="15182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61D26-22A2-4CB7-BE0C-EA74FB4793F4}">
      <dsp:nvSpPr>
        <dsp:cNvPr id="0" name=""/>
        <dsp:cNvSpPr/>
      </dsp:nvSpPr>
      <dsp:spPr>
        <a:xfrm>
          <a:off x="2165068" y="1664"/>
          <a:ext cx="2426481" cy="2402787"/>
        </a:xfrm>
        <a:prstGeom prst="ellipse">
          <a:avLst/>
        </a:prstGeom>
        <a:solidFill>
          <a:schemeClr val="accent1">
            <a:lumMod val="40000"/>
            <a:lumOff val="6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500" b="1" kern="1200" dirty="0">
              <a:solidFill>
                <a:schemeClr val="tx1"/>
              </a:solidFill>
              <a:latin typeface="Times New Roman" panose="02020603050405020304" pitchFamily="18" charset="0"/>
              <a:cs typeface="Times New Roman" panose="02020603050405020304" pitchFamily="18" charset="0"/>
            </a:rPr>
            <a:t>Create a training environment of openness and availability, to encourage, in each subject, the desire for new knowledge</a:t>
          </a:r>
          <a:r>
            <a:rPr lang="it-IT" sz="1500" b="1" kern="1200" dirty="0">
              <a:solidFill>
                <a:schemeClr val="tx1"/>
              </a:solidFill>
              <a:latin typeface="Times New Roman" panose="02020603050405020304" pitchFamily="18" charset="0"/>
              <a:cs typeface="Times New Roman" panose="02020603050405020304" pitchFamily="18" charset="0"/>
            </a:rPr>
            <a:t> </a:t>
          </a:r>
        </a:p>
        <a:p>
          <a:pPr marL="0" lvl="0" algn="l" defTabSz="1422400">
            <a:lnSpc>
              <a:spcPct val="90000"/>
            </a:lnSpc>
            <a:spcBef>
              <a:spcPct val="0"/>
            </a:spcBef>
            <a:spcAft>
              <a:spcPct val="35000"/>
            </a:spcAft>
            <a:buNone/>
          </a:pPr>
          <a:endParaRPr lang="it-IT" sz="1300" b="1" kern="1200" dirty="0">
            <a:solidFill>
              <a:schemeClr val="tx1"/>
            </a:solidFill>
            <a:latin typeface="Times New Roman" panose="02020603050405020304" pitchFamily="18" charset="0"/>
            <a:cs typeface="Times New Roman" panose="02020603050405020304" pitchFamily="18" charset="0"/>
          </a:endParaRPr>
        </a:p>
      </dsp:txBody>
      <dsp:txXfrm>
        <a:off x="2520418" y="353544"/>
        <a:ext cx="1715781" cy="1699027"/>
      </dsp:txXfrm>
    </dsp:sp>
    <dsp:sp modelId="{9397CEAA-DCB0-4B05-AB90-45A08A92AD55}">
      <dsp:nvSpPr>
        <dsp:cNvPr id="0" name=""/>
        <dsp:cNvSpPr/>
      </dsp:nvSpPr>
      <dsp:spPr>
        <a:xfrm flipH="1" flipV="1">
          <a:off x="3058824" y="2406784"/>
          <a:ext cx="634856" cy="72257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it-IT" sz="800" kern="1200"/>
        </a:p>
      </dsp:txBody>
      <dsp:txXfrm rot="10800000">
        <a:off x="3142974" y="2693411"/>
        <a:ext cx="466556" cy="149319"/>
      </dsp:txXfrm>
    </dsp:sp>
    <dsp:sp modelId="{2FA4A774-8155-495D-9D48-7F1B0F90ED5D}">
      <dsp:nvSpPr>
        <dsp:cNvPr id="0" name=""/>
        <dsp:cNvSpPr/>
      </dsp:nvSpPr>
      <dsp:spPr>
        <a:xfrm>
          <a:off x="2093810" y="3148180"/>
          <a:ext cx="2568998" cy="2529593"/>
        </a:xfrm>
        <a:prstGeom prst="ellipse">
          <a:avLst/>
        </a:prstGeom>
        <a:solidFill>
          <a:schemeClr val="accent1">
            <a:lumMod val="60000"/>
            <a:lumOff val="4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US" sz="1400" b="1" kern="1200" dirty="0">
            <a:solidFill>
              <a:schemeClr val="tx1"/>
            </a:solidFill>
            <a:latin typeface="Times New Roman" panose="02020603050405020304" pitchFamily="18" charset="0"/>
            <a:cs typeface="Times New Roman" panose="02020603050405020304" pitchFamily="18" charset="0"/>
          </a:endParaRPr>
        </a:p>
        <a:p>
          <a:pPr marL="0" lvl="0" indent="0" algn="ctr" defTabSz="622300">
            <a:lnSpc>
              <a:spcPct val="90000"/>
            </a:lnSpc>
            <a:spcBef>
              <a:spcPct val="0"/>
            </a:spcBef>
            <a:spcAft>
              <a:spcPct val="35000"/>
            </a:spcAft>
            <a:buNone/>
          </a:pPr>
          <a:r>
            <a:rPr lang="en-US" sz="1400" b="1" kern="1200" dirty="0">
              <a:solidFill>
                <a:schemeClr val="tx1"/>
              </a:solidFill>
              <a:latin typeface="Times New Roman" panose="02020603050405020304" pitchFamily="18" charset="0"/>
              <a:cs typeface="Times New Roman" panose="02020603050405020304" pitchFamily="18" charset="0"/>
            </a:rPr>
            <a:t>Help to strengthen self-esteem and facilitate the relationship with others, in an intercultural and comparison perspective, to enhance the ethnic and socio-cultural differences of each one. 
</a:t>
          </a:r>
          <a:endParaRPr lang="it-IT" sz="1400" b="1" kern="1200" dirty="0">
            <a:solidFill>
              <a:schemeClr val="tx1"/>
            </a:solidFill>
            <a:latin typeface="Times New Roman" panose="02020603050405020304" pitchFamily="18" charset="0"/>
            <a:cs typeface="Times New Roman" panose="02020603050405020304" pitchFamily="18" charset="0"/>
          </a:endParaRPr>
        </a:p>
      </dsp:txBody>
      <dsp:txXfrm>
        <a:off x="2470031" y="3518630"/>
        <a:ext cx="1816556" cy="1788693"/>
      </dsp:txXfrm>
    </dsp:sp>
    <dsp:sp modelId="{3C6E18E5-88B0-44FD-BF3E-948AFA1CE9FA}">
      <dsp:nvSpPr>
        <dsp:cNvPr id="0" name=""/>
        <dsp:cNvSpPr/>
      </dsp:nvSpPr>
      <dsp:spPr>
        <a:xfrm rot="21478264">
          <a:off x="4826961" y="2346397"/>
          <a:ext cx="626948" cy="8617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33550">
            <a:lnSpc>
              <a:spcPct val="90000"/>
            </a:lnSpc>
            <a:spcBef>
              <a:spcPct val="0"/>
            </a:spcBef>
            <a:spcAft>
              <a:spcPct val="35000"/>
            </a:spcAft>
            <a:buNone/>
          </a:pPr>
          <a:r>
            <a:rPr lang="it-IT" sz="3900" kern="1200" dirty="0"/>
            <a:t>=</a:t>
          </a:r>
        </a:p>
      </dsp:txBody>
      <dsp:txXfrm>
        <a:off x="4827020" y="2522085"/>
        <a:ext cx="438864" cy="517075"/>
      </dsp:txXfrm>
    </dsp:sp>
    <dsp:sp modelId="{9A0D6FF5-4766-4EE8-B136-0899A4731BF8}">
      <dsp:nvSpPr>
        <dsp:cNvPr id="0" name=""/>
        <dsp:cNvSpPr/>
      </dsp:nvSpPr>
      <dsp:spPr>
        <a:xfrm>
          <a:off x="5588428" y="824236"/>
          <a:ext cx="4310738" cy="3721659"/>
        </a:xfrm>
        <a:prstGeom prst="ellipse">
          <a:avLst/>
        </a:prstGeom>
        <a:solidFill>
          <a:schemeClr val="accent1">
            <a:lumMod val="60000"/>
            <a:lumOff val="4000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tabLst>
              <a:tab pos="803275" algn="l"/>
            </a:tabLst>
          </a:pPr>
          <a:r>
            <a:rPr lang="en-US" sz="2000" b="1" kern="1200" dirty="0">
              <a:solidFill>
                <a:schemeClr val="tx1"/>
              </a:solidFill>
              <a:latin typeface="Times New Roman" panose="02020603050405020304" pitchFamily="18" charset="0"/>
              <a:cs typeface="Times New Roman" panose="02020603050405020304" pitchFamily="18" charset="0"/>
            </a:rPr>
            <a:t>Plan training paths starting from the knowledge of the characteristics of the subjects, of the contexts within which their education/training needs are manifested and of the resources offered by the territory
</a:t>
          </a:r>
          <a:endParaRPr lang="it-IT" sz="2000" b="1" kern="1200" dirty="0">
            <a:solidFill>
              <a:schemeClr val="tx1"/>
            </a:solidFill>
            <a:latin typeface="Times New Roman" panose="02020603050405020304" pitchFamily="18" charset="0"/>
            <a:cs typeface="Times New Roman" panose="02020603050405020304" pitchFamily="18" charset="0"/>
          </a:endParaRPr>
        </a:p>
      </dsp:txBody>
      <dsp:txXfrm>
        <a:off x="6219721" y="1369260"/>
        <a:ext cx="3048152" cy="26316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5C1A3-2220-427E-9AE3-E73FB8CF84EB}">
      <dsp:nvSpPr>
        <dsp:cNvPr id="0" name=""/>
        <dsp:cNvSpPr/>
      </dsp:nvSpPr>
      <dsp:spPr>
        <a:xfrm>
          <a:off x="2654004" y="0"/>
          <a:ext cx="1405555" cy="1405555"/>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0" kern="1200" dirty="0">
              <a:latin typeface="Times New Roman" panose="02020603050405020304" pitchFamily="18" charset="0"/>
              <a:cs typeface="Times New Roman" panose="02020603050405020304" pitchFamily="18" charset="0"/>
            </a:rPr>
            <a:t>education for coexistence
</a:t>
          </a:r>
          <a:endParaRPr lang="it-IT" sz="1600" b="0" kern="1200" dirty="0"/>
        </a:p>
      </dsp:txBody>
      <dsp:txXfrm>
        <a:off x="2859843" y="205839"/>
        <a:ext cx="993877" cy="993877"/>
      </dsp:txXfrm>
    </dsp:sp>
    <dsp:sp modelId="{F937F33A-3CF0-4286-A0A6-4DCB747559A0}">
      <dsp:nvSpPr>
        <dsp:cNvPr id="0" name=""/>
        <dsp:cNvSpPr/>
      </dsp:nvSpPr>
      <dsp:spPr>
        <a:xfrm rot="1781038">
          <a:off x="4067232" y="967073"/>
          <a:ext cx="338631" cy="4743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it-IT" sz="2100" kern="1200"/>
        </a:p>
      </dsp:txBody>
      <dsp:txXfrm>
        <a:off x="4073898" y="1036794"/>
        <a:ext cx="237042" cy="284624"/>
      </dsp:txXfrm>
    </dsp:sp>
    <dsp:sp modelId="{98F4DC19-0899-466B-8498-7086B0A6576E}">
      <dsp:nvSpPr>
        <dsp:cNvPr id="0" name=""/>
        <dsp:cNvSpPr/>
      </dsp:nvSpPr>
      <dsp:spPr>
        <a:xfrm>
          <a:off x="4397985" y="1021241"/>
          <a:ext cx="1626508" cy="1477224"/>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active and participatory citizenship
</a:t>
          </a:r>
          <a:endParaRPr lang="it-IT" sz="1600" kern="1200" dirty="0"/>
        </a:p>
      </dsp:txBody>
      <dsp:txXfrm>
        <a:off x="4636182" y="1237575"/>
        <a:ext cx="1150114" cy="1044556"/>
      </dsp:txXfrm>
    </dsp:sp>
    <dsp:sp modelId="{807C2976-ECEB-466B-95E5-D46B41BBF439}">
      <dsp:nvSpPr>
        <dsp:cNvPr id="0" name=""/>
        <dsp:cNvSpPr/>
      </dsp:nvSpPr>
      <dsp:spPr>
        <a:xfrm rot="5425238">
          <a:off x="5026237" y="2585560"/>
          <a:ext cx="354397" cy="4743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it-IT" sz="2100" kern="1200"/>
        </a:p>
      </dsp:txBody>
      <dsp:txXfrm rot="10800000">
        <a:off x="5079787" y="2627277"/>
        <a:ext cx="248078" cy="284624"/>
      </dsp:txXfrm>
    </dsp:sp>
    <dsp:sp modelId="{B564F363-9D9E-4DDE-94B3-C7BED0E7B55A}">
      <dsp:nvSpPr>
        <dsp:cNvPr id="0" name=""/>
        <dsp:cNvSpPr/>
      </dsp:nvSpPr>
      <dsp:spPr>
        <a:xfrm>
          <a:off x="4492971" y="3167087"/>
          <a:ext cx="1405555" cy="1405555"/>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awareness of one's own identity 
</a:t>
          </a:r>
          <a:endParaRPr lang="it-IT" sz="1600" kern="1200" dirty="0"/>
        </a:p>
      </dsp:txBody>
      <dsp:txXfrm>
        <a:off x="4698810" y="3372926"/>
        <a:ext cx="993877" cy="993877"/>
      </dsp:txXfrm>
    </dsp:sp>
    <dsp:sp modelId="{A8A6F09A-BB3F-494A-B1CA-3AF7FC347919}">
      <dsp:nvSpPr>
        <dsp:cNvPr id="0" name=""/>
        <dsp:cNvSpPr/>
      </dsp:nvSpPr>
      <dsp:spPr>
        <a:xfrm rot="8968520">
          <a:off x="4129045" y="4156061"/>
          <a:ext cx="358094" cy="4743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it-IT" sz="2100" kern="1200"/>
        </a:p>
      </dsp:txBody>
      <dsp:txXfrm rot="10800000">
        <a:off x="4229029" y="4223654"/>
        <a:ext cx="250666" cy="284624"/>
      </dsp:txXfrm>
    </dsp:sp>
    <dsp:sp modelId="{84C583B0-5528-41F9-BD42-4AF263CCEC48}">
      <dsp:nvSpPr>
        <dsp:cNvPr id="0" name=""/>
        <dsp:cNvSpPr/>
      </dsp:nvSpPr>
      <dsp:spPr>
        <a:xfrm>
          <a:off x="2700198" y="4224150"/>
          <a:ext cx="1405555" cy="1405555"/>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active and empathetic listening
</a:t>
          </a:r>
          <a:endParaRPr lang="it-IT" sz="1600" kern="1200" dirty="0"/>
        </a:p>
      </dsp:txBody>
      <dsp:txXfrm>
        <a:off x="2906037" y="4429989"/>
        <a:ext cx="993877" cy="993877"/>
      </dsp:txXfrm>
    </dsp:sp>
    <dsp:sp modelId="{593B5888-601A-4226-9198-91790626D508}">
      <dsp:nvSpPr>
        <dsp:cNvPr id="0" name=""/>
        <dsp:cNvSpPr/>
      </dsp:nvSpPr>
      <dsp:spPr>
        <a:xfrm rot="12587497">
          <a:off x="2297858" y="4166586"/>
          <a:ext cx="382659" cy="4743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it-IT" sz="2100" kern="1200"/>
        </a:p>
      </dsp:txBody>
      <dsp:txXfrm rot="10800000">
        <a:off x="2405070" y="4289980"/>
        <a:ext cx="267861" cy="284624"/>
      </dsp:txXfrm>
    </dsp:sp>
    <dsp:sp modelId="{47655C12-8B26-4404-9F36-34B87AAB2A24}">
      <dsp:nvSpPr>
        <dsp:cNvPr id="0" name=""/>
        <dsp:cNvSpPr/>
      </dsp:nvSpPr>
      <dsp:spPr>
        <a:xfrm>
          <a:off x="853826" y="3167081"/>
          <a:ext cx="1405555" cy="1405555"/>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inclusion</a:t>
          </a:r>
          <a:endParaRPr lang="it-IT" sz="1600" kern="1200" dirty="0"/>
        </a:p>
      </dsp:txBody>
      <dsp:txXfrm>
        <a:off x="1059665" y="3372920"/>
        <a:ext cx="993877" cy="993877"/>
      </dsp:txXfrm>
    </dsp:sp>
    <dsp:sp modelId="{2512F3A3-3751-4765-BE6C-1B9DDF245C49}">
      <dsp:nvSpPr>
        <dsp:cNvPr id="0" name=""/>
        <dsp:cNvSpPr/>
      </dsp:nvSpPr>
      <dsp:spPr>
        <a:xfrm rot="16200000">
          <a:off x="1369924" y="2588235"/>
          <a:ext cx="373358" cy="4743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it-IT" sz="2100" kern="1200"/>
        </a:p>
      </dsp:txBody>
      <dsp:txXfrm>
        <a:off x="1425928" y="2739114"/>
        <a:ext cx="261351" cy="284624"/>
      </dsp:txXfrm>
    </dsp:sp>
    <dsp:sp modelId="{46994E37-0CE8-44C7-9EAA-1DACB2B5B4DF}">
      <dsp:nvSpPr>
        <dsp:cNvPr id="0" name=""/>
        <dsp:cNvSpPr/>
      </dsp:nvSpPr>
      <dsp:spPr>
        <a:xfrm>
          <a:off x="853826" y="1057076"/>
          <a:ext cx="1405555" cy="1405555"/>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respect for diversity
</a:t>
          </a:r>
          <a:endParaRPr lang="it-IT" sz="1600" kern="1200" dirty="0"/>
        </a:p>
      </dsp:txBody>
      <dsp:txXfrm>
        <a:off x="1059665" y="1262915"/>
        <a:ext cx="993877" cy="993877"/>
      </dsp:txXfrm>
    </dsp:sp>
    <dsp:sp modelId="{682D6181-EC51-4120-B586-9F7E047D7334}">
      <dsp:nvSpPr>
        <dsp:cNvPr id="0" name=""/>
        <dsp:cNvSpPr/>
      </dsp:nvSpPr>
      <dsp:spPr>
        <a:xfrm rot="19774696">
          <a:off x="2267130" y="999308"/>
          <a:ext cx="361480" cy="47437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it-IT" sz="2100" kern="1200"/>
        </a:p>
      </dsp:txBody>
      <dsp:txXfrm>
        <a:off x="2274595" y="1121639"/>
        <a:ext cx="253036" cy="28462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pPr/>
              <a:t>9/11/2022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pPr/>
              <a:t>‹N›</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5C93BB8-EEF5-0D40-B56A-60215615190E}" type="slidenum">
              <a:rPr lang="en-US" smtClean="0"/>
              <a:pPr/>
              <a:t>6</a:t>
            </a:fld>
            <a:endParaRPr lang="en-US"/>
          </a:p>
        </p:txBody>
      </p:sp>
    </p:spTree>
    <p:extLst>
      <p:ext uri="{BB962C8B-B14F-4D97-AF65-F5344CB8AC3E}">
        <p14:creationId xmlns:p14="http://schemas.microsoft.com/office/powerpoint/2010/main" val="4007410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pPr/>
              <a:t>11/09/2022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a:t>
            </a:fld>
            <a:endParaRPr lang="en-US" dirty="0"/>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pPr/>
              <a:t>11/09/2022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pPr/>
              <a:t>11/09/2022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pPr/>
              <a:t>11/09/2022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a:t>
            </a:fld>
            <a:endParaRPr lang="en-US" dirty="0"/>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pPr/>
              <a:t>11/09/2022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pPr/>
              <a:t>11/09/2022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pPr/>
              <a:t>11/09/2022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pPr/>
              <a:t>11/09/2022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pPr/>
              <a:t>11/09/2022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pPr/>
              <a:t>‹N›</a:t>
            </a:fld>
            <a:endParaRPr lang="en-US" dirty="0"/>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pPr/>
              <a:t>11/09/2022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pPr/>
              <a:t>11/09/2022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a:t>
            </a:fld>
            <a:endParaRPr lang="en-US" dirty="0"/>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discuola.it/Pubblicazioni/Conv2009_Atti/Cenerini/c9rC_310_casel.htm" TargetMode="External"/><Relationship Id="rId2" Type="http://schemas.openxmlformats.org/officeDocument/2006/relationships/hyperlink" Target="https://www.latteseditori.it/star-bene-a-scuola/le-socio-emotional-skills-ses-nella-scuola" TargetMode="External"/><Relationship Id="rId1" Type="http://schemas.openxmlformats.org/officeDocument/2006/relationships/slideLayout" Target="../slideLayouts/slideLayout2.xml"/><Relationship Id="rId4" Type="http://schemas.openxmlformats.org/officeDocument/2006/relationships/hyperlink" Target="https://www.oecd-ilibrary.org/sites/d6e9d9e6-en/index.html?itemId=/content/component/d6e9d9e6-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tiff"/><Relationship Id="rId1" Type="http://schemas.openxmlformats.org/officeDocument/2006/relationships/slideLayout" Target="../slideLayouts/slideLayout2.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harmoniamentis.it/disturbi-neurocomportamentali/i-sintomi-della-depressione-nelladolescenza/"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NOBODY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50B5B2-A38F-9F20-9B1A-4011092F98AE}"/>
              </a:ext>
            </a:extLst>
          </p:cNvPr>
          <p:cNvSpPr>
            <a:spLocks noGrp="1"/>
          </p:cNvSpPr>
          <p:nvPr>
            <p:ph type="title"/>
          </p:nvPr>
        </p:nvSpPr>
        <p:spPr>
          <a:xfrm>
            <a:off x="5740517" y="219657"/>
            <a:ext cx="5328920" cy="1320855"/>
          </a:xfrm>
        </p:spPr>
        <p:txBody>
          <a:bodyPr>
            <a:normAutofit fontScale="90000"/>
          </a:bodyPr>
          <a:lstStyle/>
          <a:p>
            <a:r>
              <a:rPr lang="en-US" sz="4000" b="1" cap="none" dirty="0">
                <a:latin typeface="Times New Roman" panose="02020603050405020304" pitchFamily="18" charset="0"/>
                <a:cs typeface="Times New Roman" panose="02020603050405020304" pitchFamily="18" charset="0"/>
              </a:rPr>
              <a:t>Do they support social inclusion?
</a:t>
            </a:r>
            <a:endParaRPr lang="it-IT" sz="4000" b="1" cap="none" dirty="0">
              <a:latin typeface="Times New Roman" panose="02020603050405020304" pitchFamily="18" charset="0"/>
              <a:cs typeface="Times New Roman" panose="02020603050405020304" pitchFamily="18" charset="0"/>
            </a:endParaRPr>
          </a:p>
        </p:txBody>
      </p:sp>
      <p:pic>
        <p:nvPicPr>
          <p:cNvPr id="7" name="Immagine 6">
            <a:extLst>
              <a:ext uri="{FF2B5EF4-FFF2-40B4-BE49-F238E27FC236}">
                <a16:creationId xmlns:a16="http://schemas.microsoft.com/office/drawing/2014/main" id="{9969707A-9918-46AB-BA7F-92F6C9861471}"/>
              </a:ext>
            </a:extLst>
          </p:cNvPr>
          <p:cNvPicPr>
            <a:picLocks noChangeAspect="1"/>
          </p:cNvPicPr>
          <p:nvPr/>
        </p:nvPicPr>
        <p:blipFill rotWithShape="1">
          <a:blip r:embed="rId2"/>
          <a:srcRect l="10366" r="13961"/>
          <a:stretch/>
        </p:blipFill>
        <p:spPr>
          <a:xfrm>
            <a:off x="1122563" y="1473200"/>
            <a:ext cx="4553585" cy="4548062"/>
          </a:xfrm>
          <a:custGeom>
            <a:avLst/>
            <a:gdLst/>
            <a:ahLst/>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p:spPr>
      </p:pic>
      <p:sp>
        <p:nvSpPr>
          <p:cNvPr id="4" name="Segnaposto piè di pagina 3">
            <a:extLst>
              <a:ext uri="{FF2B5EF4-FFF2-40B4-BE49-F238E27FC236}">
                <a16:creationId xmlns:a16="http://schemas.microsoft.com/office/drawing/2014/main" id="{AE64C897-9E63-4D28-9AFD-C507B96E4073}"/>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10" name="CasellaDiTesto 9">
            <a:extLst>
              <a:ext uri="{FF2B5EF4-FFF2-40B4-BE49-F238E27FC236}">
                <a16:creationId xmlns:a16="http://schemas.microsoft.com/office/drawing/2014/main" id="{67E0C77D-0C1C-7E7C-B599-3AF62B723DCF}"/>
              </a:ext>
            </a:extLst>
          </p:cNvPr>
          <p:cNvSpPr txBox="1"/>
          <p:nvPr/>
        </p:nvSpPr>
        <p:spPr>
          <a:xfrm>
            <a:off x="5872481" y="1473200"/>
            <a:ext cx="4246880" cy="1938992"/>
          </a:xfrm>
          <a:prstGeom prst="rect">
            <a:avLst/>
          </a:prstGeom>
          <a:noFill/>
          <a:ln>
            <a:noFill/>
          </a:ln>
          <a:effectLst>
            <a:outerShdw blurRad="107950" dist="12700" dir="5400000" algn="ctr">
              <a:srgbClr val="000000"/>
            </a:outerShdw>
          </a:effectLst>
        </p:spPr>
        <p:txBody>
          <a:bodyPr wrap="square">
            <a:spAutoFit/>
          </a:bodyPr>
          <a:lstStyle/>
          <a:p>
            <a:pPr algn="ctr"/>
            <a:r>
              <a:rPr lang="it-IT" sz="4000" dirty="0"/>
              <a:t>
YES, </a:t>
            </a:r>
            <a:r>
              <a:rPr lang="it-IT" sz="4000" dirty="0" err="1"/>
              <a:t>they</a:t>
            </a:r>
            <a:r>
              <a:rPr lang="it-IT" sz="4000" dirty="0"/>
              <a:t> do! 
</a:t>
            </a:r>
          </a:p>
        </p:txBody>
      </p:sp>
      <p:sp>
        <p:nvSpPr>
          <p:cNvPr id="12" name="CasellaDiTesto 11">
            <a:extLst>
              <a:ext uri="{FF2B5EF4-FFF2-40B4-BE49-F238E27FC236}">
                <a16:creationId xmlns:a16="http://schemas.microsoft.com/office/drawing/2014/main" id="{3F37A38F-8B4F-07CE-53DD-0341E39FA032}"/>
              </a:ext>
            </a:extLst>
          </p:cNvPr>
          <p:cNvSpPr txBox="1"/>
          <p:nvPr/>
        </p:nvSpPr>
        <p:spPr>
          <a:xfrm>
            <a:off x="5726948" y="3228000"/>
            <a:ext cx="5328919" cy="2246769"/>
          </a:xfrm>
          <a:prstGeom prst="rect">
            <a:avLst/>
          </a:prstGeom>
          <a:noFill/>
        </p:spPr>
        <p:txBody>
          <a:bodyPr wrap="square">
            <a:spAutoFit/>
          </a:bodyPr>
          <a:lstStyle/>
          <a:p>
            <a:pPr algn="just"/>
            <a:r>
              <a:rPr lang="en-US" sz="2800" dirty="0">
                <a:latin typeface="Times New Roman" panose="02020603050405020304" pitchFamily="18" charset="0"/>
                <a:cs typeface="Times New Roman" panose="02020603050405020304" pitchFamily="18" charset="0"/>
              </a:rPr>
              <a:t>However, their inclusive value is not "automatic", but depends on the enhancement in the educational environment.
</a:t>
            </a:r>
            <a:endParaRPr lang="it-I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9561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824BD5-1A4E-027A-C6E0-F05E80E12FE9}"/>
              </a:ext>
            </a:extLst>
          </p:cNvPr>
          <p:cNvSpPr>
            <a:spLocks noGrp="1"/>
          </p:cNvSpPr>
          <p:nvPr>
            <p:ph type="title"/>
          </p:nvPr>
        </p:nvSpPr>
        <p:spPr>
          <a:xfrm>
            <a:off x="1291007" y="293894"/>
            <a:ext cx="11123202" cy="1492132"/>
          </a:xfrm>
        </p:spPr>
        <p:txBody>
          <a:bodyPr>
            <a:normAutofit/>
          </a:bodyPr>
          <a:lstStyle/>
          <a:p>
            <a:r>
              <a:rPr lang="en-US" sz="3200" b="1" cap="none" dirty="0">
                <a:solidFill>
                  <a:srgbClr val="0070C0"/>
                </a:solidFill>
                <a:latin typeface="Times New Roman" panose="02020603050405020304" pitchFamily="18" charset="0"/>
                <a:cs typeface="Times New Roman" panose="02020603050405020304" pitchFamily="18" charset="0"/>
              </a:rPr>
              <a:t>C</a:t>
            </a:r>
            <a:r>
              <a:rPr lang="en-US" sz="2800" cap="none" dirty="0">
                <a:solidFill>
                  <a:srgbClr val="0070C0"/>
                </a:solidFill>
                <a:latin typeface="Times New Roman" panose="02020603050405020304" pitchFamily="18" charset="0"/>
                <a:cs typeface="Times New Roman" panose="02020603050405020304" pitchFamily="18" charset="0"/>
              </a:rPr>
              <a:t>ollaborative for </a:t>
            </a:r>
            <a:r>
              <a:rPr lang="en-US" sz="3200" b="1" cap="none" dirty="0">
                <a:solidFill>
                  <a:srgbClr val="0070C0"/>
                </a:solidFill>
                <a:latin typeface="Times New Roman" panose="02020603050405020304" pitchFamily="18" charset="0"/>
                <a:cs typeface="Times New Roman" panose="02020603050405020304" pitchFamily="18" charset="0"/>
              </a:rPr>
              <a:t>A</a:t>
            </a:r>
            <a:r>
              <a:rPr lang="en-US" sz="2800" cap="none" dirty="0">
                <a:solidFill>
                  <a:srgbClr val="0070C0"/>
                </a:solidFill>
                <a:latin typeface="Times New Roman" panose="02020603050405020304" pitchFamily="18" charset="0"/>
                <a:cs typeface="Times New Roman" panose="02020603050405020304" pitchFamily="18" charset="0"/>
              </a:rPr>
              <a:t>cademic, </a:t>
            </a:r>
            <a:r>
              <a:rPr lang="en-US" sz="3200" b="1" cap="none" dirty="0">
                <a:solidFill>
                  <a:srgbClr val="0070C0"/>
                </a:solidFill>
                <a:latin typeface="Times New Roman" panose="02020603050405020304" pitchFamily="18" charset="0"/>
                <a:cs typeface="Times New Roman" panose="02020603050405020304" pitchFamily="18" charset="0"/>
              </a:rPr>
              <a:t>S</a:t>
            </a:r>
            <a:r>
              <a:rPr lang="en-US" sz="2800" cap="none" dirty="0">
                <a:solidFill>
                  <a:srgbClr val="0070C0"/>
                </a:solidFill>
                <a:latin typeface="Times New Roman" panose="02020603050405020304" pitchFamily="18" charset="0"/>
                <a:cs typeface="Times New Roman" panose="02020603050405020304" pitchFamily="18" charset="0"/>
              </a:rPr>
              <a:t>ocial, and </a:t>
            </a:r>
            <a:r>
              <a:rPr lang="en-US" sz="3200" b="1" cap="none" dirty="0">
                <a:solidFill>
                  <a:srgbClr val="0070C0"/>
                </a:solidFill>
                <a:latin typeface="Times New Roman" panose="02020603050405020304" pitchFamily="18" charset="0"/>
                <a:cs typeface="Times New Roman" panose="02020603050405020304" pitchFamily="18" charset="0"/>
              </a:rPr>
              <a:t>E</a:t>
            </a:r>
            <a:r>
              <a:rPr lang="en-US" sz="2800" cap="none" dirty="0">
                <a:solidFill>
                  <a:srgbClr val="0070C0"/>
                </a:solidFill>
                <a:latin typeface="Times New Roman" panose="02020603050405020304" pitchFamily="18" charset="0"/>
                <a:cs typeface="Times New Roman" panose="02020603050405020304" pitchFamily="18" charset="0"/>
              </a:rPr>
              <a:t>motional </a:t>
            </a:r>
            <a:r>
              <a:rPr lang="en-US" sz="3200" b="1" cap="none" dirty="0">
                <a:solidFill>
                  <a:srgbClr val="0070C0"/>
                </a:solidFill>
                <a:latin typeface="Times New Roman" panose="02020603050405020304" pitchFamily="18" charset="0"/>
                <a:cs typeface="Times New Roman" panose="02020603050405020304" pitchFamily="18" charset="0"/>
              </a:rPr>
              <a:t>L</a:t>
            </a:r>
            <a:r>
              <a:rPr lang="en-US" sz="2800" cap="none" dirty="0">
                <a:solidFill>
                  <a:srgbClr val="0070C0"/>
                </a:solidFill>
                <a:latin typeface="Times New Roman" panose="02020603050405020304" pitchFamily="18" charset="0"/>
                <a:cs typeface="Times New Roman" panose="02020603050405020304" pitchFamily="18" charset="0"/>
              </a:rPr>
              <a:t>earning</a:t>
            </a:r>
            <a:endParaRPr lang="it-IT" sz="2800" cap="none" dirty="0">
              <a:solidFill>
                <a:srgbClr val="0070C0"/>
              </a:solidFill>
              <a:latin typeface="Times New Roman" panose="02020603050405020304" pitchFamily="18" charset="0"/>
              <a:cs typeface="Times New Roman" panose="02020603050405020304" pitchFamily="18" charset="0"/>
            </a:endParaRPr>
          </a:p>
        </p:txBody>
      </p:sp>
      <p:graphicFrame>
        <p:nvGraphicFramePr>
          <p:cNvPr id="5" name="Segnaposto contenuto 4">
            <a:extLst>
              <a:ext uri="{FF2B5EF4-FFF2-40B4-BE49-F238E27FC236}">
                <a16:creationId xmlns:a16="http://schemas.microsoft.com/office/drawing/2014/main" id="{A91B9C15-536C-E501-D219-5E5A705C37CF}"/>
              </a:ext>
            </a:extLst>
          </p:cNvPr>
          <p:cNvGraphicFramePr>
            <a:graphicFrameLocks noGrp="1"/>
          </p:cNvGraphicFramePr>
          <p:nvPr>
            <p:ph idx="1"/>
            <p:extLst>
              <p:ext uri="{D42A27DB-BD31-4B8C-83A1-F6EECF244321}">
                <p14:modId xmlns:p14="http://schemas.microsoft.com/office/powerpoint/2010/main" val="2394763127"/>
              </p:ext>
            </p:extLst>
          </p:nvPr>
        </p:nvGraphicFramePr>
        <p:xfrm>
          <a:off x="1250950" y="904240"/>
          <a:ext cx="10453370" cy="5953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piè di pagina 3">
            <a:extLst>
              <a:ext uri="{FF2B5EF4-FFF2-40B4-BE49-F238E27FC236}">
                <a16:creationId xmlns:a16="http://schemas.microsoft.com/office/drawing/2014/main" id="{67AE5892-6010-7E75-6495-7EA64605EB5B}"/>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4086839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F74FEAA7-DD2F-69D1-05F6-380F82FA2A96}"/>
              </a:ext>
            </a:extLst>
          </p:cNvPr>
          <p:cNvSpPr>
            <a:spLocks noGrp="1"/>
          </p:cNvSpPr>
          <p:nvPr>
            <p:ph type="ftr" sz="quarter" idx="11"/>
          </p:nvPr>
        </p:nvSpPr>
        <p:spPr>
          <a:xfrm>
            <a:off x="4038600" y="6375679"/>
            <a:ext cx="5725160" cy="345796"/>
          </a:xfrm>
        </p:spPr>
        <p:txBody>
          <a:bodyPr/>
          <a:lstStyle/>
          <a:p>
            <a:r>
              <a:rPr lang="en-US"/>
              <a:t>Project Number: 2020-1-UK01-KA227-SCH-094437</a:t>
            </a:r>
            <a:endParaRPr lang="en-US" dirty="0"/>
          </a:p>
        </p:txBody>
      </p:sp>
      <p:sp>
        <p:nvSpPr>
          <p:cNvPr id="5" name="Title 1">
            <a:extLst>
              <a:ext uri="{FF2B5EF4-FFF2-40B4-BE49-F238E27FC236}">
                <a16:creationId xmlns:a16="http://schemas.microsoft.com/office/drawing/2014/main" id="{2003354F-3863-F878-9C33-B94FDFB13785}"/>
              </a:ext>
            </a:extLst>
          </p:cNvPr>
          <p:cNvSpPr>
            <a:spLocks noGrp="1"/>
          </p:cNvSpPr>
          <p:nvPr>
            <p:ph type="title"/>
          </p:nvPr>
        </p:nvSpPr>
        <p:spPr>
          <a:xfrm>
            <a:off x="650240" y="136525"/>
            <a:ext cx="11236960" cy="1001395"/>
          </a:xfrm>
        </p:spPr>
        <p:txBody>
          <a:bodyPr>
            <a:noAutofit/>
          </a:bodyPr>
          <a:lstStyle/>
          <a:p>
            <a:pPr algn="ctr"/>
            <a:r>
              <a:rPr lang="en-US" sz="3000" b="1" i="1" cap="none" dirty="0">
                <a:latin typeface="Times New Roman" panose="02020603050405020304" pitchFamily="18" charset="0"/>
                <a:cs typeface="Times New Roman" panose="02020603050405020304" pitchFamily="18" charset="0"/>
              </a:rPr>
              <a:t> Social and self-awareness: how to promote them in the classroom
</a:t>
            </a:r>
          </a:p>
        </p:txBody>
      </p:sp>
      <p:graphicFrame>
        <p:nvGraphicFramePr>
          <p:cNvPr id="7" name="Diagramma 6">
            <a:extLst>
              <a:ext uri="{FF2B5EF4-FFF2-40B4-BE49-F238E27FC236}">
                <a16:creationId xmlns:a16="http://schemas.microsoft.com/office/drawing/2014/main" id="{EA90F98B-BED9-DEEB-252A-C4E9EF152327}"/>
              </a:ext>
            </a:extLst>
          </p:cNvPr>
          <p:cNvGraphicFramePr/>
          <p:nvPr>
            <p:extLst>
              <p:ext uri="{D42A27DB-BD31-4B8C-83A1-F6EECF244321}">
                <p14:modId xmlns:p14="http://schemas.microsoft.com/office/powerpoint/2010/main" val="3466989894"/>
              </p:ext>
            </p:extLst>
          </p:nvPr>
        </p:nvGraphicFramePr>
        <p:xfrm>
          <a:off x="650240" y="883920"/>
          <a:ext cx="11145520" cy="5679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1747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a:extLst>
              <a:ext uri="{FF2B5EF4-FFF2-40B4-BE49-F238E27FC236}">
                <a16:creationId xmlns:a16="http://schemas.microsoft.com/office/drawing/2014/main" id="{337B5AB1-9D43-E48B-3CF6-D03ABC31A9E3}"/>
              </a:ext>
            </a:extLst>
          </p:cNvPr>
          <p:cNvSpPr txBox="1"/>
          <p:nvPr/>
        </p:nvSpPr>
        <p:spPr>
          <a:xfrm>
            <a:off x="6573520" y="239195"/>
            <a:ext cx="4846320" cy="1569660"/>
          </a:xfrm>
          <a:prstGeom prst="rect">
            <a:avLst/>
          </a:prstGeom>
          <a:noFill/>
        </p:spPr>
        <p:txBody>
          <a:bodyPr wrap="square">
            <a:spAutoFit/>
          </a:bodyPr>
          <a:lstStyle/>
          <a:p>
            <a:r>
              <a:rPr lang="it-IT" sz="3200" b="1" i="1" dirty="0" err="1">
                <a:latin typeface="Times New Roman" panose="02020603050405020304" pitchFamily="18" charset="0"/>
                <a:cs typeface="Times New Roman" panose="02020603050405020304" pitchFamily="18" charset="0"/>
              </a:rPr>
              <a:t>Educating</a:t>
            </a:r>
            <a:r>
              <a:rPr lang="it-IT" sz="3200" b="1" i="1" dirty="0">
                <a:latin typeface="Times New Roman" panose="02020603050405020304" pitchFamily="18" charset="0"/>
                <a:cs typeface="Times New Roman" panose="02020603050405020304" pitchFamily="18" charset="0"/>
              </a:rPr>
              <a:t> for Global </a:t>
            </a:r>
            <a:r>
              <a:rPr lang="it-IT" sz="3200" b="1" i="1" dirty="0" err="1">
                <a:latin typeface="Times New Roman" panose="02020603050405020304" pitchFamily="18" charset="0"/>
                <a:cs typeface="Times New Roman" panose="02020603050405020304" pitchFamily="18" charset="0"/>
              </a:rPr>
              <a:t>Citizenship</a:t>
            </a:r>
            <a:r>
              <a:rPr lang="it-IT" sz="3200" b="1" i="1" dirty="0">
                <a:latin typeface="Times New Roman" panose="02020603050405020304" pitchFamily="18" charset="0"/>
                <a:cs typeface="Times New Roman" panose="02020603050405020304" pitchFamily="18" charset="0"/>
              </a:rPr>
              <a:t>
</a:t>
            </a:r>
          </a:p>
        </p:txBody>
      </p:sp>
      <p:sp>
        <p:nvSpPr>
          <p:cNvPr id="13" name="CasellaDiTesto 12">
            <a:extLst>
              <a:ext uri="{FF2B5EF4-FFF2-40B4-BE49-F238E27FC236}">
                <a16:creationId xmlns:a16="http://schemas.microsoft.com/office/drawing/2014/main" id="{9ACEE1CD-0011-3C7E-5335-C29FDEBC6337}"/>
              </a:ext>
            </a:extLst>
          </p:cNvPr>
          <p:cNvSpPr txBox="1"/>
          <p:nvPr/>
        </p:nvSpPr>
        <p:spPr>
          <a:xfrm>
            <a:off x="6573520" y="1483360"/>
            <a:ext cx="5039360" cy="4154984"/>
          </a:xfrm>
          <a:prstGeom prst="rect">
            <a:avLst/>
          </a:prstGeom>
          <a:noFill/>
        </p:spPr>
        <p:txBody>
          <a:bodyPr wrap="square">
            <a:spAutoFit/>
          </a:bodyPr>
          <a:lstStyle/>
          <a:p>
            <a:r>
              <a:rPr lang="en-US" sz="2400" dirty="0">
                <a:latin typeface="Times New Roman" panose="02020603050405020304" pitchFamily="18" charset="0"/>
                <a:cs typeface="Times New Roman" panose="02020603050405020304" pitchFamily="18" charset="0"/>
              </a:rPr>
              <a:t>In a global context each person belongs, at the same time, to various communities (family, social, religious, cultural, ethnic, professional). 
Education for global citizenship has the task
to help the growing person to recognize and take this plurality of belongings so to acquire "the identity of citizens of the world"
</a:t>
            </a:r>
            <a:endParaRPr lang="it-IT" sz="2400" dirty="0">
              <a:latin typeface="Times New Roman" panose="02020603050405020304" pitchFamily="18" charset="0"/>
              <a:cs typeface="Times New Roman" panose="02020603050405020304" pitchFamily="18" charset="0"/>
            </a:endParaRPr>
          </a:p>
        </p:txBody>
      </p:sp>
      <p:graphicFrame>
        <p:nvGraphicFramePr>
          <p:cNvPr id="14" name="Diagramma 13">
            <a:extLst>
              <a:ext uri="{FF2B5EF4-FFF2-40B4-BE49-F238E27FC236}">
                <a16:creationId xmlns:a16="http://schemas.microsoft.com/office/drawing/2014/main" id="{8A6E7C6D-5221-B004-2665-2023758E87EF}"/>
              </a:ext>
            </a:extLst>
          </p:cNvPr>
          <p:cNvGraphicFramePr/>
          <p:nvPr>
            <p:extLst>
              <p:ext uri="{D42A27DB-BD31-4B8C-83A1-F6EECF244321}">
                <p14:modId xmlns:p14="http://schemas.microsoft.com/office/powerpoint/2010/main" val="2401239879"/>
              </p:ext>
            </p:extLst>
          </p:nvPr>
        </p:nvGraphicFramePr>
        <p:xfrm>
          <a:off x="321945" y="254368"/>
          <a:ext cx="6878320" cy="5629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egnaposto piè di pagina 3">
            <a:extLst>
              <a:ext uri="{FF2B5EF4-FFF2-40B4-BE49-F238E27FC236}">
                <a16:creationId xmlns:a16="http://schemas.microsoft.com/office/drawing/2014/main" id="{983FE1FA-26A0-CCCC-0563-80ECB470CE47}"/>
              </a:ext>
            </a:extLst>
          </p:cNvPr>
          <p:cNvSpPr txBox="1">
            <a:spLocks/>
          </p:cNvSpPr>
          <p:nvPr/>
        </p:nvSpPr>
        <p:spPr>
          <a:xfrm>
            <a:off x="3865880" y="6129819"/>
            <a:ext cx="411480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extLst>
      <p:ext uri="{BB962C8B-B14F-4D97-AF65-F5344CB8AC3E}">
        <p14:creationId xmlns:p14="http://schemas.microsoft.com/office/powerpoint/2010/main" val="8609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3CEB23-B66C-3B4F-9B4E-F91DF82F1542}"/>
              </a:ext>
            </a:extLst>
          </p:cNvPr>
          <p:cNvSpPr>
            <a:spLocks noGrp="1"/>
          </p:cNvSpPr>
          <p:nvPr>
            <p:ph idx="1"/>
          </p:nvPr>
        </p:nvSpPr>
        <p:spPr>
          <a:xfrm>
            <a:off x="6280878" y="540774"/>
            <a:ext cx="5435725" cy="4881619"/>
          </a:xfrm>
        </p:spPr>
        <p:txBody>
          <a:bodyPr>
            <a:noAutofit/>
          </a:bodyPr>
          <a:lstStyle/>
          <a:p>
            <a:pPr marL="0" indent="0">
              <a:buNone/>
            </a:pPr>
            <a:r>
              <a:rPr lang="en-US" sz="2200" dirty="0">
                <a:solidFill>
                  <a:schemeClr val="tx1"/>
                </a:solidFill>
                <a:latin typeface="Times New Roman" panose="02020603050405020304" pitchFamily="18" charset="0"/>
                <a:cs typeface="Times New Roman" panose="02020603050405020304" pitchFamily="18" charset="0"/>
              </a:rPr>
              <a:t>Multiculturalism, Disability and Integration, Education for volunteering and solidarity
Respect and acceptance: diversity as wealth, globalization. To be able to consider the perspectives of others and empathize with others, including those from different cultures and backgrounds. It includes the recognition of social and ethical norms and the role of the social community and institutions (school, family, etc.) in one's own life.
</a:t>
            </a:r>
            <a:r>
              <a:rPr lang="en-US" sz="2200" i="1" dirty="0">
                <a:solidFill>
                  <a:schemeClr val="tx1"/>
                </a:solidFill>
                <a:latin typeface="Times New Roman" panose="02020603050405020304" pitchFamily="18" charset="0"/>
                <a:cs typeface="Times New Roman" panose="02020603050405020304" pitchFamily="18" charset="0"/>
              </a:rPr>
              <a:t>(EVALUATION and analytical framework PISA 2018)
</a:t>
            </a:r>
          </a:p>
        </p:txBody>
      </p:sp>
      <p:pic>
        <p:nvPicPr>
          <p:cNvPr id="5" name="Immagine 4" descr="image2.png"/>
          <p:cNvPicPr>
            <a:picLocks noChangeAspect="1"/>
          </p:cNvPicPr>
          <p:nvPr/>
        </p:nvPicPr>
        <p:blipFill>
          <a:blip r:embed="rId2">
            <a:clrChange>
              <a:clrFrom>
                <a:srgbClr val="FFFFFF"/>
              </a:clrFrom>
              <a:clrTo>
                <a:srgbClr val="FFFFFF">
                  <a:alpha val="0"/>
                </a:srgbClr>
              </a:clrTo>
            </a:clrChange>
          </a:blip>
          <a:stretch>
            <a:fillRect/>
          </a:stretch>
        </p:blipFill>
        <p:spPr>
          <a:xfrm>
            <a:off x="918042" y="767749"/>
            <a:ext cx="4654644" cy="4654644"/>
          </a:xfrm>
          <a:prstGeom prst="rect">
            <a:avLst/>
          </a:prstGeom>
        </p:spPr>
      </p:pic>
      <p:sp>
        <p:nvSpPr>
          <p:cNvPr id="6" name="Segnaposto piè di pagina 3">
            <a:extLst>
              <a:ext uri="{FF2B5EF4-FFF2-40B4-BE49-F238E27FC236}">
                <a16:creationId xmlns:a16="http://schemas.microsoft.com/office/drawing/2014/main" id="{2C54D77D-8EE1-1749-DEF6-837259613829}"/>
              </a:ext>
            </a:extLst>
          </p:cNvPr>
          <p:cNvSpPr txBox="1">
            <a:spLocks/>
          </p:cNvSpPr>
          <p:nvPr/>
        </p:nvSpPr>
        <p:spPr>
          <a:xfrm>
            <a:off x="3600449" y="6129819"/>
            <a:ext cx="4981575"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extLst>
      <p:ext uri="{BB962C8B-B14F-4D97-AF65-F5344CB8AC3E}">
        <p14:creationId xmlns:p14="http://schemas.microsoft.com/office/powerpoint/2010/main" val="8609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251678" y="873457"/>
            <a:ext cx="10178322" cy="4828714"/>
          </a:xfrm>
          <a:solidFill>
            <a:schemeClr val="tx2">
              <a:lumMod val="25000"/>
              <a:lumOff val="75000"/>
            </a:schemeClr>
          </a:solidFill>
        </p:spPr>
        <p:txBody>
          <a:bodyPr>
            <a:normAutofit/>
          </a:bodyPr>
          <a:lstStyle/>
          <a:p>
            <a:pPr marL="0" indent="0">
              <a:buNone/>
            </a:pPr>
            <a:r>
              <a:rPr lang="en-US" sz="2400" dirty="0">
                <a:solidFill>
                  <a:schemeClr val="tx1"/>
                </a:solidFill>
                <a:latin typeface="Times New Roman" panose="02020603050405020304" pitchFamily="18" charset="0"/>
                <a:cs typeface="Times New Roman" panose="02020603050405020304" pitchFamily="18" charset="0"/>
              </a:rPr>
              <a:t>With the high influx of immigrants in many countries, communities need to redefine their local identity and culture. Contemporary societies require complex forms of belonging and citizenship in which individuals must interact with distant regions, people and ideas, while deepening their understanding of the local environment and diversity within their own communities.  By appreciating the differences in the communities to which they belong – the nation, the region, the city, the </a:t>
            </a:r>
            <a:r>
              <a:rPr lang="en-US" sz="2400" dirty="0" err="1">
                <a:solidFill>
                  <a:schemeClr val="tx1"/>
                </a:solidFill>
                <a:latin typeface="Times New Roman" panose="02020603050405020304" pitchFamily="18" charset="0"/>
                <a:cs typeface="Times New Roman" panose="02020603050405020304" pitchFamily="18" charset="0"/>
              </a:rPr>
              <a:t>neighbourhood</a:t>
            </a:r>
            <a:r>
              <a:rPr lang="en-US" sz="2400" dirty="0">
                <a:solidFill>
                  <a:schemeClr val="tx1"/>
                </a:solidFill>
                <a:latin typeface="Times New Roman" panose="02020603050405020304" pitchFamily="18" charset="0"/>
                <a:cs typeface="Times New Roman" panose="02020603050405020304" pitchFamily="18" charset="0"/>
              </a:rPr>
              <a:t>, the school – young people can learn to live together as global citizens (</a:t>
            </a:r>
            <a:r>
              <a:rPr lang="en-US" sz="2400" dirty="0" err="1">
                <a:solidFill>
                  <a:schemeClr val="tx1"/>
                </a:solidFill>
                <a:latin typeface="Times New Roman" panose="02020603050405020304" pitchFamily="18" charset="0"/>
                <a:cs typeface="Times New Roman" panose="02020603050405020304" pitchFamily="18" charset="0"/>
              </a:rPr>
              <a:t>Delors</a:t>
            </a:r>
            <a:r>
              <a:rPr lang="en-US" sz="2400" dirty="0">
                <a:solidFill>
                  <a:schemeClr val="tx1"/>
                </a:solidFill>
                <a:latin typeface="Times New Roman" panose="02020603050405020304" pitchFamily="18" charset="0"/>
                <a:cs typeface="Times New Roman" panose="02020603050405020304" pitchFamily="18" charset="0"/>
              </a:rPr>
              <a:t>, 1996[13]; UNESCO, 2014[14]). While education cannot take responsibility alone for ending racism and discrimination, it can teach young people the importance of challenging cultural prejudices and stereotypes.
</a:t>
            </a:r>
            <a:endParaRPr lang="it-IT" sz="2400" dirty="0">
              <a:solidFill>
                <a:schemeClr val="tx1"/>
              </a:solidFill>
              <a:latin typeface="Times New Roman" panose="02020603050405020304" pitchFamily="18" charset="0"/>
              <a:cs typeface="Times New Roman" panose="02020603050405020304" pitchFamily="18" charset="0"/>
            </a:endParaRPr>
          </a:p>
        </p:txBody>
      </p:sp>
      <p:sp>
        <p:nvSpPr>
          <p:cNvPr id="5" name="Segnaposto piè di pagina 3">
            <a:extLst>
              <a:ext uri="{FF2B5EF4-FFF2-40B4-BE49-F238E27FC236}">
                <a16:creationId xmlns:a16="http://schemas.microsoft.com/office/drawing/2014/main" id="{56A8A8E6-B6A6-07CE-28C9-DB2D420C9C2B}"/>
              </a:ext>
            </a:extLst>
          </p:cNvPr>
          <p:cNvSpPr txBox="1">
            <a:spLocks/>
          </p:cNvSpPr>
          <p:nvPr/>
        </p:nvSpPr>
        <p:spPr>
          <a:xfrm>
            <a:off x="4038600" y="6129819"/>
            <a:ext cx="411480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90683F7E-A1A4-F0B2-E58C-A529C4C5C900}"/>
              </a:ext>
            </a:extLst>
          </p:cNvPr>
          <p:cNvSpPr txBox="1">
            <a:spLocks/>
          </p:cNvSpPr>
          <p:nvPr/>
        </p:nvSpPr>
        <p:spPr>
          <a:xfrm>
            <a:off x="7711441" y="701041"/>
            <a:ext cx="3816812" cy="5463786"/>
          </a:xfrm>
          <a:prstGeom prst="rect">
            <a:avLst/>
          </a:prstGeom>
          <a:solidFill>
            <a:srgbClr val="FFC000"/>
          </a:solidFill>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dirty="0">
                <a:solidFill>
                  <a:schemeClr val="tx1"/>
                </a:solidFill>
                <a:latin typeface="Times New Roman" panose="02020603050405020304" pitchFamily="18" charset="0"/>
                <a:cs typeface="Times New Roman" panose="02020603050405020304" pitchFamily="18" charset="0"/>
              </a:rPr>
              <a:t>The teacher tells the students the theme and the method of realization of the reality task.  
Students must design and realize a data visualization, that is, a graphic representation that, through elements such as maps, diagrams, drawings and graphs, displays the main information relating to situations of equality and inequality in countries of the European Union (and/or related to it for political and economic reasons), providing a comprehensive, concise and easily understandable framework.
</a:t>
            </a:r>
            <a:endParaRPr lang="it-IT" sz="2800" dirty="0">
              <a:latin typeface="Times New Roman" panose="02020603050405020304" pitchFamily="18" charset="0"/>
              <a:cs typeface="Times New Roman" panose="02020603050405020304" pitchFamily="18" charset="0"/>
            </a:endParaRPr>
          </a:p>
        </p:txBody>
      </p:sp>
      <p:pic>
        <p:nvPicPr>
          <p:cNvPr id="5" name="Elemento grafico 4" descr="Progetto con riempimento a tinta unita">
            <a:extLst>
              <a:ext uri="{FF2B5EF4-FFF2-40B4-BE49-F238E27FC236}">
                <a16:creationId xmlns:a16="http://schemas.microsoft.com/office/drawing/2014/main" id="{ADEED87F-C27E-2B9A-447E-0AA4667F46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9389" y="580291"/>
            <a:ext cx="3207671" cy="3207671"/>
          </a:xfrm>
          <a:prstGeom prst="rect">
            <a:avLst/>
          </a:prstGeom>
        </p:spPr>
      </p:pic>
      <p:pic>
        <p:nvPicPr>
          <p:cNvPr id="6" name="Immagine 5">
            <a:extLst>
              <a:ext uri="{FF2B5EF4-FFF2-40B4-BE49-F238E27FC236}">
                <a16:creationId xmlns:a16="http://schemas.microsoft.com/office/drawing/2014/main" id="{A548E75A-835A-4881-2EAB-62D9DE7749A1}"/>
              </a:ext>
            </a:extLst>
          </p:cNvPr>
          <p:cNvPicPr>
            <a:picLocks noChangeAspect="1"/>
          </p:cNvPicPr>
          <p:nvPr/>
        </p:nvPicPr>
        <p:blipFill>
          <a:blip r:embed="rId4"/>
          <a:stretch>
            <a:fillRect/>
          </a:stretch>
        </p:blipFill>
        <p:spPr>
          <a:xfrm>
            <a:off x="1056506" y="3389586"/>
            <a:ext cx="5724640" cy="2334970"/>
          </a:xfrm>
          <a:prstGeom prst="rect">
            <a:avLst/>
          </a:prstGeom>
          <a:solidFill>
            <a:schemeClr val="accent1">
              <a:lumMod val="40000"/>
              <a:lumOff val="60000"/>
            </a:schemeClr>
          </a:solidFill>
        </p:spPr>
      </p:pic>
      <p:sp>
        <p:nvSpPr>
          <p:cNvPr id="7" name="CasellaDiTesto 6">
            <a:extLst>
              <a:ext uri="{FF2B5EF4-FFF2-40B4-BE49-F238E27FC236}">
                <a16:creationId xmlns:a16="http://schemas.microsoft.com/office/drawing/2014/main" id="{D3157DB4-9882-66F7-D0AC-D189594ABD02}"/>
              </a:ext>
            </a:extLst>
          </p:cNvPr>
          <p:cNvSpPr txBox="1"/>
          <p:nvPr/>
        </p:nvSpPr>
        <p:spPr>
          <a:xfrm>
            <a:off x="1507364" y="3787962"/>
            <a:ext cx="4598796" cy="1508105"/>
          </a:xfrm>
          <a:prstGeom prst="rect">
            <a:avLst/>
          </a:prstGeom>
          <a:solidFill>
            <a:schemeClr val="bg1"/>
          </a:solidFill>
        </p:spPr>
        <p:txBody>
          <a:bodyPr wrap="square" rtlCol="0">
            <a:spAutoFit/>
          </a:bodyPr>
          <a:lstStyle/>
          <a:p>
            <a:pPr algn="ctr" rtl="0"/>
            <a:endParaRPr lang="it-IT" sz="3200" b="1" dirty="0"/>
          </a:p>
          <a:p>
            <a:pPr algn="ctr" rtl="0"/>
            <a:r>
              <a:rPr lang="it-IT" sz="3200" b="1" dirty="0">
                <a:latin typeface="Times New Roman" panose="02020603050405020304" pitchFamily="18" charset="0"/>
                <a:cs typeface="Times New Roman" panose="02020603050405020304" pitchFamily="18" charset="0"/>
              </a:rPr>
              <a:t>Reality task</a:t>
            </a:r>
          </a:p>
          <a:p>
            <a:pPr algn="ctr" rtl="0"/>
            <a:endParaRPr lang="it-IT" dirty="0"/>
          </a:p>
          <a:p>
            <a:pPr algn="ctr" rtl="0"/>
            <a:endParaRPr lang="it-IT" dirty="0"/>
          </a:p>
        </p:txBody>
      </p:sp>
      <p:sp>
        <p:nvSpPr>
          <p:cNvPr id="9" name="Segnaposto piè di pagina 3">
            <a:extLst>
              <a:ext uri="{FF2B5EF4-FFF2-40B4-BE49-F238E27FC236}">
                <a16:creationId xmlns:a16="http://schemas.microsoft.com/office/drawing/2014/main" id="{D86C7E06-8CCB-00CF-5FDA-4AD7BE5A1069}"/>
              </a:ext>
            </a:extLst>
          </p:cNvPr>
          <p:cNvSpPr txBox="1">
            <a:spLocks/>
          </p:cNvSpPr>
          <p:nvPr/>
        </p:nvSpPr>
        <p:spPr>
          <a:xfrm>
            <a:off x="3600450" y="6129819"/>
            <a:ext cx="451485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
        <p:nvSpPr>
          <p:cNvPr id="8" name="CasellaDiTesto 7">
            <a:extLst>
              <a:ext uri="{FF2B5EF4-FFF2-40B4-BE49-F238E27FC236}">
                <a16:creationId xmlns:a16="http://schemas.microsoft.com/office/drawing/2014/main" id="{277F106A-08B1-B0C0-553B-8ECFFB0FD1F1}"/>
              </a:ext>
            </a:extLst>
          </p:cNvPr>
          <p:cNvSpPr txBox="1"/>
          <p:nvPr/>
        </p:nvSpPr>
        <p:spPr>
          <a:xfrm>
            <a:off x="3048000" y="3244334"/>
            <a:ext cx="6096000" cy="369332"/>
          </a:xfrm>
          <a:prstGeom prst="rect">
            <a:avLst/>
          </a:prstGeom>
          <a:noFill/>
        </p:spPr>
        <p:txBody>
          <a:bodyPr wrap="square">
            <a:spAutoFit/>
          </a:bodyPr>
          <a:lstStyle/>
          <a:p>
            <a:endParaRPr lang="it-IT" dirty="0"/>
          </a:p>
        </p:txBody>
      </p:sp>
    </p:spTree>
    <p:extLst>
      <p:ext uri="{BB962C8B-B14F-4D97-AF65-F5344CB8AC3E}">
        <p14:creationId xmlns:p14="http://schemas.microsoft.com/office/powerpoint/2010/main" val="63832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90683F7E-A1A4-F0B2-E58C-A529C4C5C900}"/>
              </a:ext>
            </a:extLst>
          </p:cNvPr>
          <p:cNvSpPr txBox="1">
            <a:spLocks/>
          </p:cNvSpPr>
          <p:nvPr/>
        </p:nvSpPr>
        <p:spPr>
          <a:xfrm>
            <a:off x="944442" y="2692399"/>
            <a:ext cx="10583811" cy="3472427"/>
          </a:xfrm>
          <a:prstGeom prst="rect">
            <a:avLst/>
          </a:prstGeom>
          <a:solidFill>
            <a:schemeClr val="accent1">
              <a:lumMod val="60000"/>
              <a:lumOff val="40000"/>
            </a:schemeClr>
          </a:solidFill>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Publication and destination</a:t>
            </a:r>
          </a:p>
          <a:p>
            <a:r>
              <a:rPr lang="en-US" sz="2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class decides whether the display should be still or animated:
▪ in the first case, it can be published as a poster on a panel and displayed at school, 
▪▪ in the second case (not necessarily as an alternative to the first), it is published on digital support, possibly also in interactive mode with the user; in that case the destination can be the official website of the school, its Facebook page, a blog, a website, a social network page.</a:t>
            </a:r>
            <a:r>
              <a:rPr lang="en-US" sz="24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it-IT" sz="2800" dirty="0">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A548E75A-835A-4881-2EAB-62D9DE7749A1}"/>
              </a:ext>
            </a:extLst>
          </p:cNvPr>
          <p:cNvPicPr>
            <a:picLocks noChangeAspect="1"/>
          </p:cNvPicPr>
          <p:nvPr/>
        </p:nvPicPr>
        <p:blipFill>
          <a:blip r:embed="rId2"/>
          <a:stretch>
            <a:fillRect/>
          </a:stretch>
        </p:blipFill>
        <p:spPr>
          <a:xfrm>
            <a:off x="3636842" y="0"/>
            <a:ext cx="5724640" cy="2334970"/>
          </a:xfrm>
          <a:prstGeom prst="rect">
            <a:avLst/>
          </a:prstGeom>
          <a:solidFill>
            <a:schemeClr val="accent1">
              <a:lumMod val="40000"/>
              <a:lumOff val="60000"/>
            </a:schemeClr>
          </a:solidFill>
        </p:spPr>
      </p:pic>
      <p:sp>
        <p:nvSpPr>
          <p:cNvPr id="7" name="CasellaDiTesto 6">
            <a:extLst>
              <a:ext uri="{FF2B5EF4-FFF2-40B4-BE49-F238E27FC236}">
                <a16:creationId xmlns:a16="http://schemas.microsoft.com/office/drawing/2014/main" id="{D3157DB4-9882-66F7-D0AC-D189594ABD02}"/>
              </a:ext>
            </a:extLst>
          </p:cNvPr>
          <p:cNvSpPr txBox="1"/>
          <p:nvPr/>
        </p:nvSpPr>
        <p:spPr>
          <a:xfrm>
            <a:off x="4189604" y="413432"/>
            <a:ext cx="4598796" cy="1508105"/>
          </a:xfrm>
          <a:prstGeom prst="rect">
            <a:avLst/>
          </a:prstGeom>
          <a:solidFill>
            <a:schemeClr val="bg1"/>
          </a:solidFill>
        </p:spPr>
        <p:txBody>
          <a:bodyPr wrap="square" rtlCol="0">
            <a:spAutoFit/>
          </a:bodyPr>
          <a:lstStyle/>
          <a:p>
            <a:pPr algn="ctr" rtl="0"/>
            <a:endParaRPr lang="it-IT" sz="3200" b="1" dirty="0"/>
          </a:p>
          <a:p>
            <a:pPr algn="ctr" rtl="0"/>
            <a:r>
              <a:rPr lang="it-IT" sz="3200" b="1" dirty="0">
                <a:latin typeface="Times New Roman" panose="02020603050405020304" pitchFamily="18" charset="0"/>
                <a:cs typeface="Times New Roman" panose="02020603050405020304" pitchFamily="18" charset="0"/>
              </a:rPr>
              <a:t>Reality task</a:t>
            </a:r>
          </a:p>
          <a:p>
            <a:pPr algn="ctr" rtl="0"/>
            <a:endParaRPr lang="it-IT" dirty="0"/>
          </a:p>
          <a:p>
            <a:pPr algn="ctr" rtl="0"/>
            <a:endParaRPr lang="it-IT" dirty="0"/>
          </a:p>
        </p:txBody>
      </p:sp>
      <p:sp>
        <p:nvSpPr>
          <p:cNvPr id="9" name="Segnaposto piè di pagina 3">
            <a:extLst>
              <a:ext uri="{FF2B5EF4-FFF2-40B4-BE49-F238E27FC236}">
                <a16:creationId xmlns:a16="http://schemas.microsoft.com/office/drawing/2014/main" id="{71D894ED-6B68-A05B-2114-8109845765A3}"/>
              </a:ext>
            </a:extLst>
          </p:cNvPr>
          <p:cNvSpPr txBox="1">
            <a:spLocks/>
          </p:cNvSpPr>
          <p:nvPr/>
        </p:nvSpPr>
        <p:spPr>
          <a:xfrm>
            <a:off x="4038600" y="6271670"/>
            <a:ext cx="411480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extLst>
      <p:ext uri="{BB962C8B-B14F-4D97-AF65-F5344CB8AC3E}">
        <p14:creationId xmlns:p14="http://schemas.microsoft.com/office/powerpoint/2010/main" val="3080801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90683F7E-A1A4-F0B2-E58C-A529C4C5C900}"/>
              </a:ext>
            </a:extLst>
          </p:cNvPr>
          <p:cNvSpPr txBox="1">
            <a:spLocks/>
          </p:cNvSpPr>
          <p:nvPr/>
        </p:nvSpPr>
        <p:spPr>
          <a:xfrm>
            <a:off x="944442" y="2417095"/>
            <a:ext cx="10583811" cy="3924711"/>
          </a:xfrm>
          <a:prstGeom prst="rect">
            <a:avLst/>
          </a:prstGeom>
          <a:solidFill>
            <a:schemeClr val="accent1">
              <a:lumMod val="60000"/>
              <a:lumOff val="40000"/>
            </a:schemeClr>
          </a:solidFill>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Preparation and realization</a:t>
            </a:r>
            <a:r>
              <a:rPr lang="en-US" sz="22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The class collects information on the object of the graphic display, drawing on the available sources, both paper and digital; in particular, consult the WID (World Inequality Database) website: https://wid.world. 
Through a collective discussion, it decides whether it intends to provide an overall picture of the topic in question, or to focus information on some countries or on some aspects; for example, EU member countries, and/or those applying to join (Bosnia and Herzegovina, Serbia, Montenegro, Macedonia, Albania), and/or others that have close economic relations with Europe (Iceland, Norway, Switzerland, Kosovo and Moldova); or on issues such as the possibility of access to work, welfare systems, the gender gap, the digital divide, etc.
</a:t>
            </a:r>
            <a:endParaRPr lang="it-IT" sz="2200" dirty="0">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A548E75A-835A-4881-2EAB-62D9DE7749A1}"/>
              </a:ext>
            </a:extLst>
          </p:cNvPr>
          <p:cNvPicPr>
            <a:picLocks noChangeAspect="1"/>
          </p:cNvPicPr>
          <p:nvPr/>
        </p:nvPicPr>
        <p:blipFill>
          <a:blip r:embed="rId2"/>
          <a:stretch>
            <a:fillRect/>
          </a:stretch>
        </p:blipFill>
        <p:spPr>
          <a:xfrm>
            <a:off x="3636842" y="0"/>
            <a:ext cx="5724640" cy="2334970"/>
          </a:xfrm>
          <a:prstGeom prst="rect">
            <a:avLst/>
          </a:prstGeom>
          <a:solidFill>
            <a:schemeClr val="accent1">
              <a:lumMod val="40000"/>
              <a:lumOff val="60000"/>
            </a:schemeClr>
          </a:solidFill>
        </p:spPr>
      </p:pic>
      <p:sp>
        <p:nvSpPr>
          <p:cNvPr id="7" name="CasellaDiTesto 6">
            <a:extLst>
              <a:ext uri="{FF2B5EF4-FFF2-40B4-BE49-F238E27FC236}">
                <a16:creationId xmlns:a16="http://schemas.microsoft.com/office/drawing/2014/main" id="{D3157DB4-9882-66F7-D0AC-D189594ABD02}"/>
              </a:ext>
            </a:extLst>
          </p:cNvPr>
          <p:cNvSpPr txBox="1"/>
          <p:nvPr/>
        </p:nvSpPr>
        <p:spPr>
          <a:xfrm>
            <a:off x="4189604" y="413432"/>
            <a:ext cx="4598796" cy="1508105"/>
          </a:xfrm>
          <a:prstGeom prst="rect">
            <a:avLst/>
          </a:prstGeom>
          <a:solidFill>
            <a:schemeClr val="bg1"/>
          </a:solidFill>
        </p:spPr>
        <p:txBody>
          <a:bodyPr wrap="square" rtlCol="0">
            <a:spAutoFit/>
          </a:bodyPr>
          <a:lstStyle/>
          <a:p>
            <a:pPr algn="ctr" rtl="0"/>
            <a:endParaRPr lang="it-IT" sz="3200" b="1" dirty="0"/>
          </a:p>
          <a:p>
            <a:pPr algn="ctr" rtl="0"/>
            <a:r>
              <a:rPr lang="it-IT" sz="3200" b="1" dirty="0">
                <a:latin typeface="Times New Roman" panose="02020603050405020304" pitchFamily="18" charset="0"/>
                <a:cs typeface="Times New Roman" panose="02020603050405020304" pitchFamily="18" charset="0"/>
              </a:rPr>
              <a:t>Reality task</a:t>
            </a:r>
          </a:p>
          <a:p>
            <a:pPr algn="ctr" rtl="0"/>
            <a:endParaRPr lang="it-IT" dirty="0"/>
          </a:p>
          <a:p>
            <a:pPr algn="ctr" rtl="0"/>
            <a:endParaRPr lang="it-IT" dirty="0"/>
          </a:p>
        </p:txBody>
      </p:sp>
      <p:sp>
        <p:nvSpPr>
          <p:cNvPr id="9" name="Segnaposto piè di pagina 3">
            <a:extLst>
              <a:ext uri="{FF2B5EF4-FFF2-40B4-BE49-F238E27FC236}">
                <a16:creationId xmlns:a16="http://schemas.microsoft.com/office/drawing/2014/main" id="{AE63F2EA-21E1-20C4-BB74-19C057DA9BD7}"/>
              </a:ext>
            </a:extLst>
          </p:cNvPr>
          <p:cNvSpPr txBox="1">
            <a:spLocks/>
          </p:cNvSpPr>
          <p:nvPr/>
        </p:nvSpPr>
        <p:spPr>
          <a:xfrm>
            <a:off x="3876675" y="6341806"/>
            <a:ext cx="411480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extLst>
      <p:ext uri="{BB962C8B-B14F-4D97-AF65-F5344CB8AC3E}">
        <p14:creationId xmlns:p14="http://schemas.microsoft.com/office/powerpoint/2010/main" val="333285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2" name="Google Shape;202;p12"/>
          <p:cNvSpPr txBox="1">
            <a:spLocks noGrp="1"/>
          </p:cNvSpPr>
          <p:nvPr>
            <p:ph type="body" idx="1"/>
          </p:nvPr>
        </p:nvSpPr>
        <p:spPr>
          <a:xfrm>
            <a:off x="1296236" y="2311121"/>
            <a:ext cx="10133763" cy="3568471"/>
          </a:xfrm>
          <a:prstGeom prst="rect">
            <a:avLst/>
          </a:prstGeom>
          <a:noFill/>
          <a:ln>
            <a:noFill/>
          </a:ln>
        </p:spPr>
        <p:txBody>
          <a:bodyPr spcFirstLastPara="1" wrap="square" lIns="91425" tIns="45700" rIns="91425" bIns="45700" anchor="t" anchorCtr="0">
            <a:normAutofit/>
          </a:bodyPr>
          <a:lstStyle/>
          <a:p>
            <a:pPr marL="228600" lvl="0" indent="-228600" algn="l" rtl="0">
              <a:lnSpc>
                <a:spcPct val="115000"/>
              </a:lnSpc>
              <a:spcBef>
                <a:spcPts val="0"/>
              </a:spcBef>
              <a:spcAft>
                <a:spcPts val="0"/>
              </a:spcAft>
              <a:buSzPts val="2400"/>
              <a:buChar char="•"/>
            </a:pPr>
            <a:r>
              <a:rPr lang="en-US" sz="2400" dirty="0">
                <a:solidFill>
                  <a:schemeClr val="dk1"/>
                </a:solidFill>
                <a:latin typeface="Times New Roman"/>
                <a:ea typeface="Times New Roman"/>
                <a:cs typeface="Times New Roman"/>
                <a:sym typeface="Times New Roman"/>
              </a:rPr>
              <a:t>EVALUATION &amp; FEEDBACK</a:t>
            </a:r>
            <a:endParaRPr dirty="0"/>
          </a:p>
          <a:p>
            <a:pPr marL="228600" lvl="0" indent="-101600" algn="l" rtl="0">
              <a:lnSpc>
                <a:spcPct val="110000"/>
              </a:lnSpc>
              <a:spcBef>
                <a:spcPts val="700"/>
              </a:spcBef>
              <a:spcAft>
                <a:spcPts val="0"/>
              </a:spcAft>
              <a:buSzPts val="2000"/>
              <a:buNone/>
            </a:pPr>
            <a:endParaRPr dirty="0"/>
          </a:p>
        </p:txBody>
      </p:sp>
      <p:sp>
        <p:nvSpPr>
          <p:cNvPr id="203" name="Google Shape;203;p1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pic>
        <p:nvPicPr>
          <p:cNvPr id="204" name="Google Shape;204;p12" descr="v.jpg"/>
          <p:cNvPicPr preferRelativeResize="0"/>
          <p:nvPr/>
        </p:nvPicPr>
        <p:blipFill rotWithShape="1">
          <a:blip r:embed="rId3">
            <a:alphaModFix/>
          </a:blip>
          <a:srcRect/>
          <a:stretch/>
        </p:blipFill>
        <p:spPr>
          <a:xfrm>
            <a:off x="8615679" y="4259858"/>
            <a:ext cx="2899731" cy="1695450"/>
          </a:xfrm>
          <a:prstGeom prst="rect">
            <a:avLst/>
          </a:prstGeom>
          <a:noFill/>
          <a:ln>
            <a:noFill/>
          </a:ln>
        </p:spPr>
      </p:pic>
      <p:sp>
        <p:nvSpPr>
          <p:cNvPr id="9" name="Titolo 1">
            <a:extLst>
              <a:ext uri="{FF2B5EF4-FFF2-40B4-BE49-F238E27FC236}">
                <a16:creationId xmlns:a16="http://schemas.microsoft.com/office/drawing/2014/main" id="{18C01DED-78A2-C7BA-6430-9AD763E727A5}"/>
              </a:ext>
            </a:extLst>
          </p:cNvPr>
          <p:cNvSpPr>
            <a:spLocks noGrp="1"/>
          </p:cNvSpPr>
          <p:nvPr>
            <p:ph type="title"/>
          </p:nvPr>
        </p:nvSpPr>
        <p:spPr>
          <a:xfrm>
            <a:off x="8615680" y="447151"/>
            <a:ext cx="2987040" cy="3505417"/>
          </a:xfrm>
          <a:solidFill>
            <a:schemeClr val="accent1"/>
          </a:solidFill>
        </p:spPr>
        <p:txBody>
          <a:bodyPr>
            <a:noAutofit/>
          </a:bodyPr>
          <a:lstStyle/>
          <a:p>
            <a:r>
              <a:rPr lang="en-US" sz="1600" b="1" cap="none" dirty="0">
                <a:solidFill>
                  <a:schemeClr val="tx1"/>
                </a:solidFill>
                <a:latin typeface="Times New Roman" panose="02020603050405020304" pitchFamily="18" charset="0"/>
                <a:cs typeface="Times New Roman" panose="02020603050405020304" pitchFamily="18" charset="0"/>
              </a:rPr>
              <a:t>STUDENTS</a:t>
            </a:r>
            <a:br>
              <a:rPr lang="en-US" sz="1600" cap="none" dirty="0">
                <a:solidFill>
                  <a:schemeClr val="tx1"/>
                </a:solidFill>
                <a:latin typeface="Times New Roman" panose="02020603050405020304" pitchFamily="18" charset="0"/>
                <a:cs typeface="Times New Roman" panose="02020603050405020304" pitchFamily="18" charset="0"/>
              </a:rPr>
            </a:br>
            <a:r>
              <a:rPr lang="en-US" sz="1600" cap="none" dirty="0" err="1">
                <a:solidFill>
                  <a:schemeClr val="tx1"/>
                </a:solidFill>
                <a:latin typeface="Times New Roman" panose="02020603050405020304" pitchFamily="18" charset="0"/>
                <a:cs typeface="Times New Roman" panose="02020603050405020304" pitchFamily="18" charset="0"/>
              </a:rPr>
              <a:t>students</a:t>
            </a:r>
            <a:r>
              <a:rPr lang="en-US" sz="1600" cap="none" dirty="0">
                <a:solidFill>
                  <a:schemeClr val="tx1"/>
                </a:solidFill>
                <a:latin typeface="Times New Roman" panose="02020603050405020304" pitchFamily="18" charset="0"/>
                <a:cs typeface="Times New Roman" panose="02020603050405020304" pitchFamily="18" charset="0"/>
              </a:rPr>
              <a:t> will complete a self-assessment questionnaire</a:t>
            </a:r>
            <a:br>
              <a:rPr lang="en-US" sz="1600" cap="none" dirty="0">
                <a:solidFill>
                  <a:schemeClr val="tx1"/>
                </a:solidFill>
                <a:latin typeface="Times New Roman" panose="02020603050405020304" pitchFamily="18" charset="0"/>
                <a:cs typeface="Times New Roman" panose="02020603050405020304" pitchFamily="18" charset="0"/>
              </a:rPr>
            </a:br>
            <a:br>
              <a:rPr lang="en-US" sz="1600" cap="none" dirty="0">
                <a:solidFill>
                  <a:schemeClr val="tx1"/>
                </a:solidFill>
                <a:latin typeface="Times New Roman" panose="02020603050405020304" pitchFamily="18" charset="0"/>
                <a:cs typeface="Times New Roman" panose="02020603050405020304" pitchFamily="18" charset="0"/>
              </a:rPr>
            </a:br>
            <a:r>
              <a:rPr lang="en-US" sz="1600" b="1" cap="none" dirty="0">
                <a:solidFill>
                  <a:schemeClr val="tx1"/>
                </a:solidFill>
                <a:latin typeface="Times New Roman" panose="02020603050405020304" pitchFamily="18" charset="0"/>
                <a:cs typeface="Times New Roman" panose="02020603050405020304" pitchFamily="18" charset="0"/>
              </a:rPr>
              <a:t>TEACHERS</a:t>
            </a:r>
            <a:br>
              <a:rPr lang="en-US" sz="1600" cap="none" dirty="0">
                <a:solidFill>
                  <a:schemeClr val="tx1"/>
                </a:solidFill>
                <a:latin typeface="Times New Roman" panose="02020603050405020304" pitchFamily="18" charset="0"/>
                <a:cs typeface="Times New Roman" panose="02020603050405020304" pitchFamily="18" charset="0"/>
              </a:rPr>
            </a:br>
            <a:r>
              <a:rPr lang="en-US" sz="1600" cap="none" dirty="0">
                <a:solidFill>
                  <a:schemeClr val="tx1"/>
                </a:solidFill>
                <a:latin typeface="Times New Roman" panose="02020603050405020304" pitchFamily="18" charset="0"/>
                <a:cs typeface="Times New Roman" panose="02020603050405020304" pitchFamily="18" charset="0"/>
              </a:rPr>
              <a:t>the teachers will observe, analyze and evaluate the level of mastery achieved by the students in the domain of one or more skills, through the compilation of an observation grid
</a:t>
            </a:r>
            <a:endParaRPr lang="it-IT" sz="1600" cap="none" dirty="0">
              <a:solidFill>
                <a:schemeClr val="tx1"/>
              </a:solidFill>
              <a:latin typeface="Times New Roman" panose="02020603050405020304" pitchFamily="18" charset="0"/>
              <a:cs typeface="Times New Roman" panose="02020603050405020304" pitchFamily="18" charset="0"/>
            </a:endParaRPr>
          </a:p>
        </p:txBody>
      </p:sp>
      <p:pic>
        <p:nvPicPr>
          <p:cNvPr id="10" name="Immagine 9">
            <a:extLst>
              <a:ext uri="{FF2B5EF4-FFF2-40B4-BE49-F238E27FC236}">
                <a16:creationId xmlns:a16="http://schemas.microsoft.com/office/drawing/2014/main" id="{F7EBD3B2-50DB-1640-BC0A-391115A52C24}"/>
              </a:ext>
            </a:extLst>
          </p:cNvPr>
          <p:cNvPicPr>
            <a:picLocks noChangeAspect="1"/>
          </p:cNvPicPr>
          <p:nvPr/>
        </p:nvPicPr>
        <p:blipFill>
          <a:blip r:embed="rId4"/>
          <a:stretch>
            <a:fillRect/>
          </a:stretch>
        </p:blipFill>
        <p:spPr>
          <a:xfrm>
            <a:off x="981940" y="2235405"/>
            <a:ext cx="5724640" cy="2607899"/>
          </a:xfrm>
          <a:prstGeom prst="rect">
            <a:avLst/>
          </a:prstGeom>
        </p:spPr>
      </p:pic>
      <p:sp>
        <p:nvSpPr>
          <p:cNvPr id="11" name="CasellaDiTesto 10">
            <a:extLst>
              <a:ext uri="{FF2B5EF4-FFF2-40B4-BE49-F238E27FC236}">
                <a16:creationId xmlns:a16="http://schemas.microsoft.com/office/drawing/2014/main" id="{795D9D3B-777F-D60D-3609-2F685DF6C8D4}"/>
              </a:ext>
            </a:extLst>
          </p:cNvPr>
          <p:cNvSpPr txBox="1"/>
          <p:nvPr/>
        </p:nvSpPr>
        <p:spPr>
          <a:xfrm>
            <a:off x="1605280" y="3116460"/>
            <a:ext cx="4490720" cy="1323439"/>
          </a:xfrm>
          <a:prstGeom prst="rect">
            <a:avLst/>
          </a:prstGeom>
          <a:noFill/>
        </p:spPr>
        <p:txBody>
          <a:bodyPr wrap="square" rtlCol="0">
            <a:spAutoFit/>
          </a:bodyPr>
          <a:lstStyle/>
          <a:p>
            <a:pPr algn="ctr" rtl="0"/>
            <a:r>
              <a:rPr lang="it-IT" sz="4000" dirty="0">
                <a:solidFill>
                  <a:schemeClr val="tx1"/>
                </a:solidFill>
                <a:latin typeface="Times New Roman" panose="02020603050405020304" pitchFamily="18" charset="0"/>
                <a:cs typeface="Times New Roman" panose="02020603050405020304" pitchFamily="18" charset="0"/>
              </a:rPr>
              <a:t>EVALUATION AND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15AFC-058A-FF4F-A98B-737D1FE47131}"/>
              </a:ext>
            </a:extLst>
          </p:cNvPr>
          <p:cNvSpPr>
            <a:spLocks noGrp="1"/>
          </p:cNvSpPr>
          <p:nvPr>
            <p:ph type="ctrTitle"/>
          </p:nvPr>
        </p:nvSpPr>
        <p:spPr>
          <a:xfrm>
            <a:off x="360947" y="1098388"/>
            <a:ext cx="11670632" cy="4394988"/>
          </a:xfrm>
        </p:spPr>
        <p:txBody>
          <a:bodyPr/>
          <a:lstStyle/>
          <a:p>
            <a:r>
              <a:rPr lang="en-US" sz="6000" b="1" dirty="0"/>
              <a:t>Social Citizenship Training Module</a:t>
            </a:r>
            <a:br>
              <a:rPr lang="en-US" sz="6000" b="1" dirty="0"/>
            </a:br>
            <a:r>
              <a:rPr lang="en-US" sz="6000" b="1" dirty="0"/>
              <a:t>IISS G.SIANI(</a:t>
            </a:r>
            <a:r>
              <a:rPr lang="en-US" sz="6000" b="1" dirty="0" err="1"/>
              <a:t>Casalnuovodi</a:t>
            </a:r>
            <a:r>
              <a:rPr lang="en-US" sz="6000" b="1" dirty="0"/>
              <a:t> Napoli, Italy</a:t>
            </a:r>
            <a:endParaRPr lang="en-US" sz="4400" dirty="0"/>
          </a:p>
        </p:txBody>
      </p:sp>
      <p:sp>
        <p:nvSpPr>
          <p:cNvPr id="3" name="Subtitle 2">
            <a:extLst>
              <a:ext uri="{FF2B5EF4-FFF2-40B4-BE49-F238E27FC236}">
                <a16:creationId xmlns:a16="http://schemas.microsoft.com/office/drawing/2014/main" id="{6C7E8067-5A01-674C-95D8-5E2CB7287DB8}"/>
              </a:ext>
            </a:extLst>
          </p:cNvPr>
          <p:cNvSpPr>
            <a:spLocks noGrp="1"/>
          </p:cNvSpPr>
          <p:nvPr>
            <p:ph type="subTitle" idx="1"/>
          </p:nvPr>
        </p:nvSpPr>
        <p:spPr>
          <a:xfrm>
            <a:off x="2215045" y="5493376"/>
            <a:ext cx="8045373" cy="742279"/>
          </a:xfrm>
        </p:spPr>
        <p:txBody>
          <a:bodyPr>
            <a:noAutofit/>
          </a:bodyPr>
          <a:lstStyle/>
          <a:p>
            <a:r>
              <a:rPr lang="en-US" sz="1600" dirty="0"/>
              <a:t>
Subunits II: Social and Self-Awareness
</a:t>
            </a:r>
          </a:p>
        </p:txBody>
      </p:sp>
      <p:pic>
        <p:nvPicPr>
          <p:cNvPr id="4" name="Grafik 3" descr="A picture containing logo  Description automatically generated">
            <a:extLst>
              <a:ext uri="{FF2B5EF4-FFF2-40B4-BE49-F238E27FC236}">
                <a16:creationId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9" name="Segnaposto piè di pagina 3">
            <a:extLst>
              <a:ext uri="{FF2B5EF4-FFF2-40B4-BE49-F238E27FC236}">
                <a16:creationId xmlns:a16="http://schemas.microsoft.com/office/drawing/2014/main" id="{D01C52A9-7B1F-35D3-7910-8CAC2C033128}"/>
              </a:ext>
            </a:extLst>
          </p:cNvPr>
          <p:cNvSpPr txBox="1">
            <a:spLocks/>
          </p:cNvSpPr>
          <p:nvPr/>
        </p:nvSpPr>
        <p:spPr>
          <a:xfrm>
            <a:off x="3790950" y="6348226"/>
            <a:ext cx="411480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FE575C25-E838-4786-3116-F51FBC58521A}"/>
              </a:ext>
            </a:extLst>
          </p:cNvPr>
          <p:cNvSpPr>
            <a:spLocks noGrp="1"/>
          </p:cNvSpPr>
          <p:nvPr>
            <p:ph type="ftr" sz="quarter" idx="11"/>
          </p:nvPr>
        </p:nvSpPr>
        <p:spPr/>
        <p:txBody>
          <a:bodyPr/>
          <a:lstStyle/>
          <a:p>
            <a:r>
              <a:rPr lang="en-US"/>
              <a:t>Project Number: 2020-1-UK01-KA227-SCH-094437</a:t>
            </a:r>
            <a:endParaRPr lang="en-US" dirty="0"/>
          </a:p>
        </p:txBody>
      </p:sp>
      <p:sp>
        <p:nvSpPr>
          <p:cNvPr id="6" name="CasellaDiTesto 5">
            <a:extLst>
              <a:ext uri="{FF2B5EF4-FFF2-40B4-BE49-F238E27FC236}">
                <a16:creationId xmlns:a16="http://schemas.microsoft.com/office/drawing/2014/main" id="{82AF862A-E887-C08D-A552-1162C139E6A7}"/>
              </a:ext>
            </a:extLst>
          </p:cNvPr>
          <p:cNvSpPr txBox="1"/>
          <p:nvPr/>
        </p:nvSpPr>
        <p:spPr>
          <a:xfrm>
            <a:off x="3048000" y="751841"/>
            <a:ext cx="7609840" cy="3200876"/>
          </a:xfrm>
          <a:prstGeom prst="rect">
            <a:avLst/>
          </a:prstGeom>
          <a:noFill/>
        </p:spPr>
        <p:txBody>
          <a:bodyPr wrap="square">
            <a:spAutoFit/>
          </a:bodyPr>
          <a:lstStyle/>
          <a:p>
            <a:pPr algn="ctr"/>
            <a:r>
              <a:rPr lang="it-IT" sz="4000" dirty="0">
                <a:latin typeface="Times New Roman" panose="02020603050405020304" pitchFamily="18" charset="0"/>
                <a:cs typeface="Times New Roman" panose="02020603050405020304" pitchFamily="18" charset="0"/>
              </a:rPr>
              <a:t>REFERENCES</a:t>
            </a:r>
            <a:endParaRPr lang="it-IT" sz="4000" dirty="0">
              <a:latin typeface="Times New Roman" panose="02020603050405020304" pitchFamily="18" charset="0"/>
              <a:cs typeface="Times New Roman" panose="02020603050405020304" pitchFamily="18" charset="0"/>
              <a:hlinkClick r:id="rId2"/>
            </a:endParaRPr>
          </a:p>
          <a:p>
            <a:endParaRPr lang="it-IT" dirty="0">
              <a:latin typeface="Times New Roman" panose="02020603050405020304" pitchFamily="18" charset="0"/>
              <a:cs typeface="Times New Roman" panose="02020603050405020304" pitchFamily="18" charset="0"/>
              <a:hlinkClick r:id="rId2"/>
            </a:endParaRPr>
          </a:p>
          <a:p>
            <a:r>
              <a:rPr lang="it-IT" dirty="0">
                <a:latin typeface="Times New Roman" panose="02020603050405020304" pitchFamily="18" charset="0"/>
                <a:cs typeface="Times New Roman" panose="02020603050405020304" pitchFamily="18" charset="0"/>
                <a:hlinkClick r:id="rId2"/>
              </a:rPr>
              <a:t>https://www.latteseditori.it/star-bene-a-scuola/le-socio-emotional-skills-ses-nella-scuola</a:t>
            </a:r>
            <a:endParaRPr lang="it-IT" dirty="0">
              <a:latin typeface="Times New Roman" panose="02020603050405020304" pitchFamily="18" charset="0"/>
              <a:cs typeface="Times New Roman" panose="02020603050405020304" pitchFamily="18" charset="0"/>
            </a:endParaRPr>
          </a:p>
          <a:p>
            <a:endParaRPr lang="it-IT" dirty="0">
              <a:latin typeface="Times New Roman" panose="02020603050405020304" pitchFamily="18" charset="0"/>
              <a:cs typeface="Times New Roman" panose="02020603050405020304" pitchFamily="18" charset="0"/>
            </a:endParaRPr>
          </a:p>
          <a:p>
            <a:r>
              <a:rPr lang="it-IT" dirty="0">
                <a:latin typeface="Times New Roman" panose="02020603050405020304" pitchFamily="18" charset="0"/>
                <a:cs typeface="Times New Roman" panose="02020603050405020304" pitchFamily="18" charset="0"/>
                <a:hlinkClick r:id="rId3"/>
              </a:rPr>
              <a:t>http://adiscuola.it/Pubblicazioni/Conv2009_Atti/Cenerini/c9rC_310_casel.htm</a:t>
            </a:r>
            <a:endParaRPr lang="it-IT" dirty="0">
              <a:latin typeface="Times New Roman" panose="02020603050405020304" pitchFamily="18" charset="0"/>
              <a:cs typeface="Times New Roman" panose="02020603050405020304" pitchFamily="18" charset="0"/>
            </a:endParaRPr>
          </a:p>
          <a:p>
            <a:endParaRPr lang="it-IT" dirty="0">
              <a:latin typeface="Times New Roman" panose="02020603050405020304" pitchFamily="18" charset="0"/>
              <a:cs typeface="Times New Roman" panose="02020603050405020304" pitchFamily="18" charset="0"/>
            </a:endParaRPr>
          </a:p>
          <a:p>
            <a:r>
              <a:rPr lang="it-IT" dirty="0">
                <a:latin typeface="Times New Roman" panose="02020603050405020304" pitchFamily="18" charset="0"/>
                <a:cs typeface="Times New Roman" panose="02020603050405020304" pitchFamily="18" charset="0"/>
                <a:hlinkClick r:id="rId4"/>
              </a:rPr>
              <a:t>https://www.oecd-ilibrary.org/sites/d6e9d9e6-en/index.html?itemId=/content/component/d6e9d9e6-en</a:t>
            </a:r>
            <a:endParaRPr lang="it-IT" dirty="0">
              <a:latin typeface="Times New Roman" panose="02020603050405020304" pitchFamily="18" charset="0"/>
              <a:cs typeface="Times New Roman" panose="02020603050405020304" pitchFamily="18" charset="0"/>
            </a:endParaRPr>
          </a:p>
          <a:p>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6472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D896-32BA-0B47-9B8F-0D7F0D133EF9}"/>
              </a:ext>
            </a:extLst>
          </p:cNvPr>
          <p:cNvSpPr>
            <a:spLocks noGrp="1"/>
          </p:cNvSpPr>
          <p:nvPr>
            <p:ph type="title"/>
          </p:nvPr>
        </p:nvSpPr>
        <p:spPr>
          <a:xfrm>
            <a:off x="1251678" y="382385"/>
            <a:ext cx="10525794" cy="1492132"/>
          </a:xfrm>
        </p:spPr>
        <p:txBody>
          <a:bodyPr>
            <a:normAutofit fontScale="90000"/>
          </a:bodyPr>
          <a:lstStyle/>
          <a:p>
            <a:pPr algn="ctr"/>
            <a:r>
              <a:rPr lang="en-US" dirty="0"/>
              <a:t>Subunit II | Social and Emotional Learning: social and self-awareness</a:t>
            </a:r>
          </a:p>
        </p:txBody>
      </p:sp>
      <p:sp>
        <p:nvSpPr>
          <p:cNvPr id="4" name="Footer Placeholder 3">
            <a:extLst>
              <a:ext uri="{FF2B5EF4-FFF2-40B4-BE49-F238E27FC236}">
                <a16:creationId xmlns:a16="http://schemas.microsoft.com/office/drawing/2014/main" id="{CCA591B9-B74A-8243-862E-92B945949F1B}"/>
              </a:ext>
            </a:extLst>
          </p:cNvPr>
          <p:cNvSpPr>
            <a:spLocks noGrp="1"/>
          </p:cNvSpPr>
          <p:nvPr>
            <p:ph type="ftr" sz="quarter" idx="11"/>
          </p:nvPr>
        </p:nvSpPr>
        <p:spPr>
          <a:xfrm>
            <a:off x="3579241" y="11566566"/>
            <a:ext cx="10178321" cy="676935"/>
          </a:xfrm>
        </p:spPr>
        <p:txBody>
          <a:bodyPr/>
          <a:lstStyle/>
          <a:p>
            <a:pPr algn="l" rtl="0"/>
            <a:r>
              <a:rPr lang="en-US"/>
              <a:t>Numero progetto: 2020-1-UK01-KA227-SCH-094437</a:t>
            </a:r>
            <a:endParaRPr lang="en-US" dirty="0"/>
          </a:p>
        </p:txBody>
      </p:sp>
      <p:sp>
        <p:nvSpPr>
          <p:cNvPr id="5" name="Rectangle 3">
            <a:extLst>
              <a:ext uri="{FF2B5EF4-FFF2-40B4-BE49-F238E27FC236}">
                <a16:creationId xmlns:a16="http://schemas.microsoft.com/office/drawing/2014/main"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6" name="Rectangle 4">
            <a:extLst>
              <a:ext uri="{FF2B5EF4-FFF2-40B4-BE49-F238E27FC236}">
                <a16:creationId xmlns:a16="http://schemas.microsoft.com/office/drawing/2014/main" id="{76722079-BBE2-754F-A87B-9FAE617BEFF5}"/>
              </a:ext>
            </a:extLst>
          </p:cNvPr>
          <p:cNvSpPr>
            <a:spLocks noChangeArrowheads="1"/>
          </p:cNvSpPr>
          <p:nvPr/>
        </p:nvSpPr>
        <p:spPr bwMode="auto">
          <a:xfrm>
            <a:off x="0" y="72479"/>
            <a:ext cx="518603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7">
            <a:extLst>
              <a:ext uri="{FF2B5EF4-FFF2-40B4-BE49-F238E27FC236}">
                <a16:creationId xmlns:a16="http://schemas.microsoft.com/office/drawing/2014/main" id="{FF228D38-254A-0743-AD46-66B756C207AD}"/>
              </a:ext>
            </a:extLst>
          </p:cNvPr>
          <p:cNvSpPr>
            <a:spLocks noChangeArrowheads="1"/>
          </p:cNvSpPr>
          <p:nvPr/>
        </p:nvSpPr>
        <p:spPr bwMode="auto">
          <a:xfrm>
            <a:off x="-262458" y="559351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8" name="Rectangle 8">
            <a:extLst>
              <a:ext uri="{FF2B5EF4-FFF2-40B4-BE49-F238E27FC236}">
                <a16:creationId xmlns:a16="http://schemas.microsoft.com/office/drawing/2014/main" id="{34BADA24-ACE7-BC47-B15B-2F9C733A5BA0}"/>
              </a:ext>
            </a:extLst>
          </p:cNvPr>
          <p:cNvSpPr>
            <a:spLocks noChangeArrowheads="1"/>
          </p:cNvSpPr>
          <p:nvPr/>
        </p:nvSpPr>
        <p:spPr bwMode="auto">
          <a:xfrm flipV="1">
            <a:off x="7772400" y="5782760"/>
            <a:ext cx="8810144"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it-IT"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Progetto</a:t>
            </a:r>
            <a:r>
              <a:rPr kumimoji="0" lang="it-IT" altLang="en-US" sz="11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Numbe</a:t>
            </a:r>
            <a:r>
              <a:rPr kumimoji="0" lang="it-IT" altLang="en-US" sz="11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r</a:t>
            </a:r>
            <a:r>
              <a:rPr kumimoji="0" lang="it-IT"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a:t>
            </a:r>
            <a:r>
              <a:rPr kumimoji="0" lang="it-IT" altLang="en-US" sz="11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Calibri" panose="020F0502020204030204" pitchFamily="34" charset="0"/>
              </a:rPr>
              <a:t>2020-1-UK01-KA227-SCH-094437</a:t>
            </a:r>
            <a:r>
              <a:rPr kumimoji="0" lang="en-US" altLang="en-US" sz="800" b="0" i="0" u="none" strike="noStrike" cap="none" normalizeH="0" baseline="0" dirty="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r>
              <a:rPr kumimoji="0" lang="en-US" altLang="en-US" sz="600" b="0" i="0" u="none" strike="noStrike" cap="none" normalizeH="0" baseline="0" dirty="0">
                <a:ln>
                  <a:noFill/>
                </a:ln>
                <a:solidFill>
                  <a:schemeClr val="tx1"/>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38" name="Content Placeholder 3" descr="Logo  Description automatically generated">
            <a:extLst>
              <a:ext uri="{FF2B5EF4-FFF2-40B4-BE49-F238E27FC236}">
                <a16:creationId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id="{960B13B3-46E9-C942-9895-A2A8074BA6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id="{FAC62EAC-5A16-7D4E-AF57-BE69C8ADBD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  Description automatically generated">
            <a:extLst>
              <a:ext uri="{FF2B5EF4-FFF2-40B4-BE49-F238E27FC236}">
                <a16:creationId xmlns:a16="http://schemas.microsoft.com/office/drawing/2014/main" id="{47139EB6-9E6B-E64A-8ECB-099E1F353D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  Description automatically generated">
            <a:extLst>
              <a:ext uri="{FF2B5EF4-FFF2-40B4-BE49-F238E27FC236}">
                <a16:creationId xmlns:a16="http://schemas.microsoft.com/office/drawing/2014/main" id="{6B48E10D-7F2B-5E4C-AF8B-4BC4987ECF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5">
            <a:extLst>
              <a:ext uri="{FF2B5EF4-FFF2-40B4-BE49-F238E27FC236}">
                <a16:creationId xmlns:a16="http://schemas.microsoft.com/office/drawing/2014/main" id="{D7443FF5-E938-4A4B-AF2F-193136755E46}"/>
              </a:ext>
            </a:extLst>
          </p:cNvPr>
          <p:cNvSpPr>
            <a:spLocks noChangeArrowheads="1"/>
          </p:cNvSpPr>
          <p:nvPr/>
        </p:nvSpPr>
        <p:spPr bwMode="auto">
          <a:xfrm>
            <a:off x="2532352" y="28025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sp>
        <p:nvSpPr>
          <p:cNvPr id="10" name="Rectangle 16">
            <a:extLst>
              <a:ext uri="{FF2B5EF4-FFF2-40B4-BE49-F238E27FC236}">
                <a16:creationId xmlns:a16="http://schemas.microsoft.com/office/drawing/2014/main" id="{A2D3A3EF-F382-8045-A88E-52759836BE13}"/>
              </a:ext>
            </a:extLst>
          </p:cNvPr>
          <p:cNvSpPr>
            <a:spLocks noChangeArrowheads="1"/>
          </p:cNvSpPr>
          <p:nvPr/>
        </p:nvSpPr>
        <p:spPr bwMode="auto">
          <a:xfrm>
            <a:off x="2532352" y="32597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it-IT" altLang="en-US" sz="11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17">
            <a:extLst>
              <a:ext uri="{FF2B5EF4-FFF2-40B4-BE49-F238E27FC236}">
                <a16:creationId xmlns:a16="http://schemas.microsoft.com/office/drawing/2014/main" id="{EBA9FAA2-47BA-2441-AB33-02AB2A48DEFC}"/>
              </a:ext>
            </a:extLst>
          </p:cNvPr>
          <p:cNvSpPr>
            <a:spLocks noChangeArrowheads="1"/>
          </p:cNvSpPr>
          <p:nvPr/>
        </p:nvSpPr>
        <p:spPr bwMode="auto">
          <a:xfrm>
            <a:off x="2532352" y="37169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1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it-IT" altLang="en-US" sz="10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18">
            <a:extLst>
              <a:ext uri="{FF2B5EF4-FFF2-40B4-BE49-F238E27FC236}">
                <a16:creationId xmlns:a16="http://schemas.microsoft.com/office/drawing/2014/main" id="{E7BD2943-4E9D-8F40-BA10-60413A8C3138}"/>
              </a:ext>
            </a:extLst>
          </p:cNvPr>
          <p:cNvSpPr>
            <a:spLocks noChangeArrowheads="1"/>
          </p:cNvSpPr>
          <p:nvPr/>
        </p:nvSpPr>
        <p:spPr bwMode="auto">
          <a:xfrm>
            <a:off x="2532352" y="417417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a:endParaRPr lang="en-US"/>
          </a:p>
        </p:txBody>
      </p:sp>
      <p:pic>
        <p:nvPicPr>
          <p:cNvPr id="18" name="Immagine 17" descr="Immagine che contiene testo, clipart&#10;&#10;Descrizione generata automaticamente">
            <a:extLst>
              <a:ext uri="{FF2B5EF4-FFF2-40B4-BE49-F238E27FC236}">
                <a16:creationId xmlns:a16="http://schemas.microsoft.com/office/drawing/2014/main" id="{32053F60-9888-2FEA-5A2C-406F4A7EEBF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94411" y="2461840"/>
            <a:ext cx="1043305" cy="1043305"/>
          </a:xfrm>
          <a:prstGeom prst="rect">
            <a:avLst/>
          </a:prstGeom>
          <a:noFill/>
        </p:spPr>
      </p:pic>
      <p:sp>
        <p:nvSpPr>
          <p:cNvPr id="19" name="Segnaposto piè di pagina 3">
            <a:extLst>
              <a:ext uri="{FF2B5EF4-FFF2-40B4-BE49-F238E27FC236}">
                <a16:creationId xmlns:a16="http://schemas.microsoft.com/office/drawing/2014/main" id="{1AB5868F-2F93-3A93-074A-6063A0C28ADE}"/>
              </a:ext>
            </a:extLst>
          </p:cNvPr>
          <p:cNvSpPr txBox="1">
            <a:spLocks/>
          </p:cNvSpPr>
          <p:nvPr/>
        </p:nvSpPr>
        <p:spPr>
          <a:xfrm>
            <a:off x="3600450" y="6129819"/>
            <a:ext cx="4114800" cy="345796"/>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Project Number: 2020-1-UK01-KA227-SCH-094437</a:t>
            </a:r>
          </a:p>
        </p:txBody>
      </p:sp>
    </p:spTree>
    <p:extLst>
      <p:ext uri="{BB962C8B-B14F-4D97-AF65-F5344CB8AC3E}">
        <p14:creationId xmlns:p14="http://schemas.microsoft.com/office/powerpoint/2010/main" val="190732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F6E944-0729-0262-B0DE-1DE6DF299922}"/>
              </a:ext>
            </a:extLst>
          </p:cNvPr>
          <p:cNvSpPr>
            <a:spLocks noGrp="1"/>
          </p:cNvSpPr>
          <p:nvPr>
            <p:ph type="title"/>
          </p:nvPr>
        </p:nvSpPr>
        <p:spPr>
          <a:xfrm>
            <a:off x="6096000" y="363335"/>
            <a:ext cx="5333999" cy="1492132"/>
          </a:xfrm>
        </p:spPr>
        <p:txBody>
          <a:bodyPr>
            <a:normAutofit fontScale="90000"/>
          </a:bodyPr>
          <a:lstStyle/>
          <a:p>
            <a:pPr lvl="0">
              <a:lnSpc>
                <a:spcPct val="110000"/>
              </a:lnSpc>
              <a:spcBef>
                <a:spcPts val="700"/>
              </a:spcBef>
              <a:buClr>
                <a:srgbClr val="2A1A00"/>
              </a:buClr>
              <a:defRPr/>
            </a:pPr>
            <a:r>
              <a:rPr lang="en-US" sz="3200" b="1" i="1" cap="none" spc="0" dirty="0">
                <a:solidFill>
                  <a:schemeClr val="tx1"/>
                </a:solidFill>
                <a:latin typeface="Times New Roman" panose="02020603050405020304" pitchFamily="18" charset="0"/>
                <a:ea typeface="+mn-ea"/>
                <a:cs typeface="Times New Roman" panose="02020603050405020304" pitchFamily="18" charset="0"/>
              </a:rPr>
              <a:t>A new challenge for the educational and school world! 
</a:t>
            </a:r>
            <a:endParaRPr kumimoji="0" lang="it-IT" sz="3200" b="1" i="1" strike="noStrike" kern="1200" cap="none" spc="0" normalizeH="0" baseline="0" noProof="0" dirty="0">
              <a:ln>
                <a:noFill/>
              </a:ln>
              <a:solidFill>
                <a:prstClr val="black">
                  <a:lumMod val="65000"/>
                  <a:lumOff val="35000"/>
                </a:prstClr>
              </a:solidFill>
              <a:effectLst/>
              <a:uLnTx/>
              <a:uFillTx/>
              <a:latin typeface="Times New Roman" panose="02020603050405020304" pitchFamily="18" charset="0"/>
              <a:ea typeface="+mn-ea"/>
              <a:cs typeface="Times New Roman" panose="02020603050405020304" pitchFamily="18" charset="0"/>
            </a:endParaRPr>
          </a:p>
        </p:txBody>
      </p:sp>
      <p:sp>
        <p:nvSpPr>
          <p:cNvPr id="3" name="Segnaposto contenuto 2">
            <a:extLst>
              <a:ext uri="{FF2B5EF4-FFF2-40B4-BE49-F238E27FC236}">
                <a16:creationId xmlns:a16="http://schemas.microsoft.com/office/drawing/2014/main" id="{00760AD6-31D2-7DDF-0989-3ECB68766452}"/>
              </a:ext>
            </a:extLst>
          </p:cNvPr>
          <p:cNvSpPr>
            <a:spLocks noGrp="1"/>
          </p:cNvSpPr>
          <p:nvPr>
            <p:ph idx="1"/>
          </p:nvPr>
        </p:nvSpPr>
        <p:spPr>
          <a:xfrm>
            <a:off x="6122907" y="2019301"/>
            <a:ext cx="5038725" cy="2644140"/>
          </a:xfrm>
        </p:spPr>
        <p:txBody>
          <a:bodyPr>
            <a:noAutofit/>
          </a:bodyPr>
          <a:lstStyle/>
          <a:p>
            <a:pPr marL="0" indent="0">
              <a:buNone/>
            </a:pPr>
            <a:r>
              <a:rPr lang="en-US" altLang="it-IT" sz="2400" dirty="0">
                <a:solidFill>
                  <a:schemeClr val="tx1"/>
                </a:solidFill>
                <a:latin typeface="Times New Roman" panose="02020603050405020304" pitchFamily="18" charset="0"/>
                <a:cs typeface="Times New Roman" panose="02020603050405020304" pitchFamily="18" charset="0"/>
              </a:rPr>
              <a:t>Socio-emotional education creates learning environments and experiences based on relationships of trust and collaboration. The goal is to develop socio-emotional skills (SES), essential not only at school, but also in the world of work and in society in general.
</a:t>
            </a:r>
            <a:endParaRPr lang="it-IT" sz="2400" dirty="0">
              <a:latin typeface="Times New Roman" panose="02020603050405020304" pitchFamily="18" charset="0"/>
              <a:cs typeface="Times New Roman" panose="02020603050405020304" pitchFamily="18" charset="0"/>
            </a:endParaRPr>
          </a:p>
        </p:txBody>
      </p:sp>
      <p:sp>
        <p:nvSpPr>
          <p:cNvPr id="4" name="Segnaposto piè di pagina 3">
            <a:extLst>
              <a:ext uri="{FF2B5EF4-FFF2-40B4-BE49-F238E27FC236}">
                <a16:creationId xmlns:a16="http://schemas.microsoft.com/office/drawing/2014/main" id="{9EB129C1-75CD-1574-72B1-3B8157BEFAFB}"/>
              </a:ext>
            </a:extLst>
          </p:cNvPr>
          <p:cNvSpPr>
            <a:spLocks noGrp="1"/>
          </p:cNvSpPr>
          <p:nvPr>
            <p:ph type="ftr" sz="quarter" idx="11"/>
          </p:nvPr>
        </p:nvSpPr>
        <p:spPr>
          <a:xfrm>
            <a:off x="3600450" y="6129819"/>
            <a:ext cx="4114800" cy="345796"/>
          </a:xfrm>
        </p:spPr>
        <p:txBody>
          <a:bodyPr/>
          <a:lstStyle/>
          <a:p>
            <a:r>
              <a:rPr lang="en-US"/>
              <a:t>Project Number: 2020-1-UK01-KA227-SCH-094437</a:t>
            </a:r>
            <a:endParaRPr lang="en-US" dirty="0"/>
          </a:p>
        </p:txBody>
      </p:sp>
      <p:pic>
        <p:nvPicPr>
          <p:cNvPr id="7" name="Immagine 6">
            <a:extLst>
              <a:ext uri="{FF2B5EF4-FFF2-40B4-BE49-F238E27FC236}">
                <a16:creationId xmlns:a16="http://schemas.microsoft.com/office/drawing/2014/main" id="{59EB7B88-8142-7DA1-14AD-C78B257C1D58}"/>
              </a:ext>
            </a:extLst>
          </p:cNvPr>
          <p:cNvPicPr>
            <a:picLocks noChangeAspect="1"/>
          </p:cNvPicPr>
          <p:nvPr/>
        </p:nvPicPr>
        <p:blipFill>
          <a:blip r:embed="rId2"/>
          <a:stretch>
            <a:fillRect/>
          </a:stretch>
        </p:blipFill>
        <p:spPr>
          <a:xfrm>
            <a:off x="1030368" y="2019301"/>
            <a:ext cx="5048249" cy="3619499"/>
          </a:xfrm>
          <a:prstGeom prst="rect">
            <a:avLst/>
          </a:prstGeom>
        </p:spPr>
      </p:pic>
    </p:spTree>
    <p:extLst>
      <p:ext uri="{BB962C8B-B14F-4D97-AF65-F5344CB8AC3E}">
        <p14:creationId xmlns:p14="http://schemas.microsoft.com/office/powerpoint/2010/main" val="3272570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E7B3B4-56BA-3EA2-7C6F-374AC19E9046}"/>
              </a:ext>
            </a:extLst>
          </p:cNvPr>
          <p:cNvSpPr>
            <a:spLocks noGrp="1"/>
          </p:cNvSpPr>
          <p:nvPr>
            <p:ph type="title"/>
          </p:nvPr>
        </p:nvSpPr>
        <p:spPr>
          <a:xfrm rot="10800000" flipV="1">
            <a:off x="7294245" y="712468"/>
            <a:ext cx="4392930" cy="1583057"/>
          </a:xfrm>
        </p:spPr>
        <p:txBody>
          <a:bodyPr>
            <a:normAutofit fontScale="90000"/>
          </a:bodyPr>
          <a:lstStyle/>
          <a:p>
            <a:r>
              <a:rPr lang="en-US" cap="none" dirty="0">
                <a:latin typeface="Times New Roman" panose="02020603050405020304" pitchFamily="18" charset="0"/>
                <a:cs typeface="Times New Roman" panose="02020603050405020304" pitchFamily="18" charset="0"/>
              </a:rPr>
              <a:t>Who am I and what do I do?</a:t>
            </a:r>
            <a:br>
              <a:rPr lang="en-US" cap="none" dirty="0">
                <a:latin typeface="Times New Roman" panose="02020603050405020304" pitchFamily="18" charset="0"/>
                <a:cs typeface="Times New Roman" panose="02020603050405020304" pitchFamily="18" charset="0"/>
              </a:rPr>
            </a:br>
            <a:br>
              <a:rPr lang="en-US" cap="none" dirty="0">
                <a:latin typeface="Times New Roman" panose="02020603050405020304" pitchFamily="18" charset="0"/>
                <a:cs typeface="Times New Roman" panose="02020603050405020304" pitchFamily="18" charset="0"/>
              </a:rPr>
            </a:br>
            <a:r>
              <a:rPr lang="en-US" cap="none" dirty="0">
                <a:latin typeface="Times New Roman" panose="02020603050405020304" pitchFamily="18" charset="0"/>
                <a:cs typeface="Times New Roman" panose="02020603050405020304" pitchFamily="18" charset="0"/>
              </a:rPr>
              <a:t>
</a:t>
            </a:r>
            <a:endParaRPr lang="it-IT" dirty="0">
              <a:latin typeface="Times New Roman" panose="02020603050405020304" pitchFamily="18" charset="0"/>
              <a:cs typeface="Times New Roman" panose="02020603050405020304" pitchFamily="18" charset="0"/>
            </a:endParaRPr>
          </a:p>
        </p:txBody>
      </p:sp>
      <p:sp>
        <p:nvSpPr>
          <p:cNvPr id="4" name="Segnaposto piè di pagina 3">
            <a:extLst>
              <a:ext uri="{FF2B5EF4-FFF2-40B4-BE49-F238E27FC236}">
                <a16:creationId xmlns:a16="http://schemas.microsoft.com/office/drawing/2014/main" id="{AF11859D-D9AF-661A-80EF-FF8137C2106C}"/>
              </a:ext>
            </a:extLst>
          </p:cNvPr>
          <p:cNvSpPr>
            <a:spLocks noGrp="1"/>
          </p:cNvSpPr>
          <p:nvPr>
            <p:ph type="ftr" sz="quarter" idx="11"/>
          </p:nvPr>
        </p:nvSpPr>
        <p:spPr/>
        <p:txBody>
          <a:bodyPr/>
          <a:lstStyle/>
          <a:p>
            <a:r>
              <a:rPr lang="en-US"/>
              <a:t>Project Number: 2020-1-UK01-KA227-SCH-094437</a:t>
            </a:r>
            <a:endParaRPr lang="en-US" dirty="0"/>
          </a:p>
        </p:txBody>
      </p:sp>
      <p:pic>
        <p:nvPicPr>
          <p:cNvPr id="6" name="Immagine 5">
            <a:extLst>
              <a:ext uri="{FF2B5EF4-FFF2-40B4-BE49-F238E27FC236}">
                <a16:creationId xmlns:a16="http://schemas.microsoft.com/office/drawing/2014/main" id="{695637DD-3CEB-47A6-9875-7E67D92065D8}"/>
              </a:ext>
            </a:extLst>
          </p:cNvPr>
          <p:cNvPicPr>
            <a:picLocks noChangeAspect="1"/>
          </p:cNvPicPr>
          <p:nvPr/>
        </p:nvPicPr>
        <p:blipFill>
          <a:blip r:embed="rId2"/>
          <a:stretch>
            <a:fillRect/>
          </a:stretch>
        </p:blipFill>
        <p:spPr>
          <a:xfrm>
            <a:off x="1798319" y="1315715"/>
            <a:ext cx="5032375" cy="3387808"/>
          </a:xfrm>
          <a:prstGeom prst="rect">
            <a:avLst/>
          </a:prstGeom>
        </p:spPr>
      </p:pic>
      <p:sp>
        <p:nvSpPr>
          <p:cNvPr id="3" name="CasellaDiTesto 2">
            <a:extLst>
              <a:ext uri="{FF2B5EF4-FFF2-40B4-BE49-F238E27FC236}">
                <a16:creationId xmlns:a16="http://schemas.microsoft.com/office/drawing/2014/main" id="{ABDDD278-1510-8935-86B8-C70EA968AF53}"/>
              </a:ext>
            </a:extLst>
          </p:cNvPr>
          <p:cNvSpPr txBox="1"/>
          <p:nvPr/>
        </p:nvSpPr>
        <p:spPr>
          <a:xfrm>
            <a:off x="7294244" y="2295526"/>
            <a:ext cx="3993187" cy="3323987"/>
          </a:xfrm>
          <a:prstGeom prst="rect">
            <a:avLst/>
          </a:prstGeom>
          <a:noFill/>
        </p:spPr>
        <p:txBody>
          <a:bodyPr wrap="square" rtlCol="0">
            <a:spAutoFit/>
          </a:bodyPr>
          <a:lstStyle/>
          <a:p>
            <a:r>
              <a:rPr lang="it-IT" sz="2400" dirty="0">
                <a:latin typeface="Times New Roman" panose="02020603050405020304" pitchFamily="18" charset="0"/>
                <a:cs typeface="Times New Roman" panose="02020603050405020304" pitchFamily="18" charset="0"/>
              </a:rPr>
              <a:t>S</a:t>
            </a:r>
            <a:r>
              <a:rPr lang="en-US" sz="2400" dirty="0">
                <a:latin typeface="Times New Roman" panose="02020603050405020304" pitchFamily="18" charset="0"/>
                <a:cs typeface="Times New Roman" panose="02020603050405020304" pitchFamily="18" charset="0"/>
              </a:rPr>
              <a:t>elf-awareness comes from self-observation, looking at oneself without judging oneself, starting from our perceptions we can recognize ourselves by answering some simple questions: what do I see with my eyes?</a:t>
            </a:r>
            <a:r>
              <a:rPr lang="en-US" dirty="0">
                <a:latin typeface="Times New Roman" panose="02020603050405020304" pitchFamily="18" charset="0"/>
                <a:cs typeface="Times New Roman" panose="02020603050405020304" pitchFamily="18" charset="0"/>
              </a:rPr>
              <a:t>
</a:t>
            </a: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6688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6731E7EE-AFF6-A2C1-FF97-B06F2996565B}"/>
              </a:ext>
            </a:extLst>
          </p:cNvPr>
          <p:cNvSpPr txBox="1"/>
          <p:nvPr/>
        </p:nvSpPr>
        <p:spPr>
          <a:xfrm>
            <a:off x="6489290" y="1936955"/>
            <a:ext cx="4971190" cy="3292270"/>
          </a:xfrm>
          <a:prstGeom prst="rect">
            <a:avLst/>
          </a:prstGeom>
        </p:spPr>
        <p:txBody>
          <a:bodyPr vert="horz" lIns="91440" tIns="45720" rIns="91440" bIns="45720" rtlCol="0">
            <a:normAutofit lnSpcReduction="10000"/>
          </a:bodyPr>
          <a:lstStyle/>
          <a:p>
            <a:pPr indent="-228600" defTabSz="914400">
              <a:lnSpc>
                <a:spcPct val="110000"/>
              </a:lnSpc>
              <a:spcBef>
                <a:spcPts val="700"/>
              </a:spcBef>
              <a:buClr>
                <a:schemeClr val="tx2"/>
              </a:buClr>
            </a:pP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individual capacities which:
manifest themselves in coherent patterns of thought, feeling and behavior, 
can be developed through formal and informal learning experiences 
they affect important socio-economic outcomes throughout the course of life.</a:t>
            </a:r>
            <a:r>
              <a:rPr lang="en-US" dirty="0">
                <a:latin typeface="Times New Roman" panose="02020603050405020304" pitchFamily="18" charset="0"/>
                <a:cs typeface="Times New Roman" panose="02020603050405020304" pitchFamily="18" charset="0"/>
              </a:rPr>
              <a:t>" (John and De </a:t>
            </a:r>
            <a:r>
              <a:rPr lang="en-US" dirty="0" err="1">
                <a:latin typeface="Times New Roman" panose="02020603050405020304" pitchFamily="18" charset="0"/>
                <a:cs typeface="Times New Roman" panose="02020603050405020304" pitchFamily="18" charset="0"/>
              </a:rPr>
              <a:t>Fruyt</a:t>
            </a:r>
            <a:r>
              <a:rPr lang="en-US" dirty="0">
                <a:latin typeface="Times New Roman" panose="02020603050405020304" pitchFamily="18" charset="0"/>
                <a:cs typeface="Times New Roman" panose="02020603050405020304" pitchFamily="18" charset="0"/>
              </a:rPr>
              <a:t> 2015)
</a:t>
            </a:r>
          </a:p>
        </p:txBody>
      </p:sp>
      <p:pic>
        <p:nvPicPr>
          <p:cNvPr id="7" name="Immagine 6">
            <a:extLst>
              <a:ext uri="{FF2B5EF4-FFF2-40B4-BE49-F238E27FC236}">
                <a16:creationId xmlns:a16="http://schemas.microsoft.com/office/drawing/2014/main" id="{8D6DC6D0-B39C-3B96-D751-4CE4B73119E5}"/>
              </a:ext>
            </a:extLst>
          </p:cNvPr>
          <p:cNvPicPr>
            <a:picLocks noChangeAspect="1"/>
          </p:cNvPicPr>
          <p:nvPr/>
        </p:nvPicPr>
        <p:blipFill rotWithShape="1">
          <a:blip r:embed="rId3"/>
          <a:srcRect l="17677" r="5728" b="-2"/>
          <a:stretch/>
        </p:blipFill>
        <p:spPr>
          <a:xfrm>
            <a:off x="904240" y="822960"/>
            <a:ext cx="5414304" cy="5407737"/>
          </a:xfrm>
          <a:custGeom>
            <a:avLst/>
            <a:gdLst/>
            <a:ahLst/>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p:spPr>
      </p:pic>
      <p:sp>
        <p:nvSpPr>
          <p:cNvPr id="4" name="Segnaposto piè di pagina 3">
            <a:extLst>
              <a:ext uri="{FF2B5EF4-FFF2-40B4-BE49-F238E27FC236}">
                <a16:creationId xmlns:a16="http://schemas.microsoft.com/office/drawing/2014/main" id="{55F2B19A-F793-5BBF-35D5-22A70E9486E5}"/>
              </a:ext>
            </a:extLst>
          </p:cNvPr>
          <p:cNvSpPr>
            <a:spLocks noGrp="1"/>
          </p:cNvSpPr>
          <p:nvPr>
            <p:ph type="ftr" sz="quarter" idx="11"/>
          </p:nvPr>
        </p:nvSpPr>
        <p:spPr>
          <a:xfrm>
            <a:off x="4038600" y="6375679"/>
            <a:ext cx="4114800" cy="345796"/>
          </a:xfrm>
        </p:spPr>
        <p:txBody>
          <a:bodyPr vert="horz" lIns="91440" tIns="45720" rIns="91440" bIns="45720" rtlCol="0" anchor="ctr">
            <a:normAutofit/>
          </a:bodyPr>
          <a:lstStyle/>
          <a:p>
            <a:pPr defTabSz="914400">
              <a:spcAft>
                <a:spcPts val="600"/>
              </a:spcAft>
            </a:pPr>
            <a:r>
              <a:rPr lang="en-US" kern="1200">
                <a:solidFill>
                  <a:schemeClr val="tx1">
                    <a:lumMod val="65000"/>
                    <a:lumOff val="35000"/>
                  </a:schemeClr>
                </a:solidFill>
                <a:latin typeface="+mn-lt"/>
                <a:ea typeface="+mn-ea"/>
                <a:cs typeface="+mn-cs"/>
              </a:rPr>
              <a:t>Project Number: 2020-1-UK01-KA227-SCH-094437</a:t>
            </a:r>
          </a:p>
        </p:txBody>
      </p:sp>
      <p:sp>
        <p:nvSpPr>
          <p:cNvPr id="13" name="CasellaDiTesto 12">
            <a:extLst>
              <a:ext uri="{FF2B5EF4-FFF2-40B4-BE49-F238E27FC236}">
                <a16:creationId xmlns:a16="http://schemas.microsoft.com/office/drawing/2014/main" id="{2E41DD3E-B6D0-C06F-813B-3627D0E61206}"/>
              </a:ext>
            </a:extLst>
          </p:cNvPr>
          <p:cNvSpPr txBox="1"/>
          <p:nvPr/>
        </p:nvSpPr>
        <p:spPr>
          <a:xfrm>
            <a:off x="6802848" y="779973"/>
            <a:ext cx="4783362" cy="1767920"/>
          </a:xfrm>
          <a:prstGeom prst="rect">
            <a:avLst/>
          </a:prstGeom>
          <a:noFill/>
        </p:spPr>
        <p:txBody>
          <a:bodyPr wrap="square">
            <a:spAutoFit/>
          </a:bodyPr>
          <a:lstStyle/>
          <a:p>
            <a:pPr indent="-228600" defTabSz="914400">
              <a:lnSpc>
                <a:spcPct val="110000"/>
              </a:lnSpc>
              <a:spcBef>
                <a:spcPts val="700"/>
              </a:spcBef>
              <a:buClr>
                <a:schemeClr val="tx2"/>
              </a:buClr>
            </a:pPr>
            <a:r>
              <a:rPr lang="en-US" sz="3200">
                <a:latin typeface="Times New Roman" panose="02020603050405020304" pitchFamily="18" charset="0"/>
                <a:cs typeface="Times New Roman" panose="02020603050405020304" pitchFamily="18" charset="0"/>
              </a:rPr>
              <a:t>SOCIO-EMOTIONAL SKILLS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6551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0A87D1E-4B32-A5AF-078C-AA1CD71A6644}"/>
              </a:ext>
            </a:extLst>
          </p:cNvPr>
          <p:cNvSpPr>
            <a:spLocks noGrp="1"/>
          </p:cNvSpPr>
          <p:nvPr>
            <p:ph type="ftr" sz="quarter" idx="11"/>
          </p:nvPr>
        </p:nvSpPr>
        <p:spPr/>
        <p:txBody>
          <a:bodyPr/>
          <a:lstStyle/>
          <a:p>
            <a:r>
              <a:rPr lang="en-US"/>
              <a:t>Project Number: 2020-1-UK01-KA227-SCH-094437</a:t>
            </a:r>
            <a:endParaRPr lang="en-US" dirty="0"/>
          </a:p>
        </p:txBody>
      </p:sp>
      <p:sp>
        <p:nvSpPr>
          <p:cNvPr id="8" name="Titolo 1">
            <a:extLst>
              <a:ext uri="{FF2B5EF4-FFF2-40B4-BE49-F238E27FC236}">
                <a16:creationId xmlns:a16="http://schemas.microsoft.com/office/drawing/2014/main" id="{709B2B6E-46A5-30CE-6B6F-50FA55B7D84D}"/>
              </a:ext>
            </a:extLst>
          </p:cNvPr>
          <p:cNvSpPr>
            <a:spLocks noGrp="1"/>
          </p:cNvSpPr>
          <p:nvPr>
            <p:ph type="title"/>
          </p:nvPr>
        </p:nvSpPr>
        <p:spPr>
          <a:xfrm rot="10800000" flipV="1">
            <a:off x="7020560" y="2296160"/>
            <a:ext cx="4561840" cy="1849119"/>
          </a:xfrm>
        </p:spPr>
        <p:txBody>
          <a:bodyPr>
            <a:normAutofit fontScale="90000"/>
          </a:bodyPr>
          <a:lstStyle/>
          <a:p>
            <a:r>
              <a:rPr lang="en-US" cap="none" dirty="0">
                <a:latin typeface="Times New Roman" panose="02020603050405020304" pitchFamily="18" charset="0"/>
                <a:cs typeface="Times New Roman" panose="02020603050405020304" pitchFamily="18" charset="0"/>
              </a:rPr>
              <a:t>Why do they (re)become important right now?</a:t>
            </a:r>
            <a:br>
              <a:rPr lang="en-US" cap="none" dirty="0">
                <a:latin typeface="Times New Roman" panose="02020603050405020304" pitchFamily="18" charset="0"/>
                <a:cs typeface="Times New Roman" panose="02020603050405020304" pitchFamily="18" charset="0"/>
              </a:rPr>
            </a:br>
            <a:br>
              <a:rPr lang="en-US" cap="none" dirty="0">
                <a:latin typeface="Times New Roman" panose="02020603050405020304" pitchFamily="18" charset="0"/>
                <a:cs typeface="Times New Roman" panose="02020603050405020304" pitchFamily="18" charset="0"/>
              </a:rPr>
            </a:br>
            <a:r>
              <a:rPr lang="en-US" cap="none" dirty="0">
                <a:latin typeface="Times New Roman" panose="02020603050405020304" pitchFamily="18" charset="0"/>
                <a:cs typeface="Times New Roman" panose="02020603050405020304" pitchFamily="18" charset="0"/>
              </a:rPr>
              <a:t>
</a:t>
            </a:r>
            <a:endParaRPr lang="it-IT" dirty="0">
              <a:latin typeface="Times New Roman" panose="02020603050405020304" pitchFamily="18" charset="0"/>
              <a:cs typeface="Times New Roman" panose="02020603050405020304" pitchFamily="18" charset="0"/>
            </a:endParaRPr>
          </a:p>
        </p:txBody>
      </p:sp>
      <p:pic>
        <p:nvPicPr>
          <p:cNvPr id="2050" name="Picture 2" descr="CHI SONO IO ?">
            <a:extLst>
              <a:ext uri="{FF2B5EF4-FFF2-40B4-BE49-F238E27FC236}">
                <a16:creationId xmlns:a16="http://schemas.microsoft.com/office/drawing/2014/main" id="{64D17BFE-9F8E-966E-019A-AE21EE6249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7785" y="2005965"/>
            <a:ext cx="5086350" cy="3333750"/>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0D356E1F-850F-9E41-B109-153212D58ADB}"/>
              </a:ext>
            </a:extLst>
          </p:cNvPr>
          <p:cNvSpPr txBox="1"/>
          <p:nvPr/>
        </p:nvSpPr>
        <p:spPr>
          <a:xfrm>
            <a:off x="6836493" y="4993919"/>
            <a:ext cx="5014451" cy="1200329"/>
          </a:xfrm>
          <a:prstGeom prst="rect">
            <a:avLst/>
          </a:prstGeom>
          <a:noFill/>
        </p:spPr>
        <p:txBody>
          <a:bodyPr wrap="square" rtlCol="0">
            <a:spAutoFit/>
          </a:bodyPr>
          <a:lstStyle/>
          <a:p>
            <a:r>
              <a:rPr lang="it-IT" b="1" dirty="0">
                <a:hlinkClick r:id="rId3">
                  <a:extLst>
                    <a:ext uri="{A12FA001-AC4F-418D-AE19-62706E023703}">
                      <ahyp:hlinkClr xmlns:ahyp="http://schemas.microsoft.com/office/drawing/2018/hyperlinkcolor" val="tx"/>
                    </a:ext>
                  </a:extLst>
                </a:hlinkClick>
              </a:rPr>
              <a:t>https://www.harmoniamentis.it/disturbi-neurocomportamentali/i-sintomi-della-depressione-nelladolescenza/</a:t>
            </a:r>
            <a:endParaRPr lang="it-IT" b="1" dirty="0"/>
          </a:p>
          <a:p>
            <a:endParaRPr lang="it-IT" dirty="0"/>
          </a:p>
        </p:txBody>
      </p:sp>
    </p:spTree>
    <p:extLst>
      <p:ext uri="{BB962C8B-B14F-4D97-AF65-F5344CB8AC3E}">
        <p14:creationId xmlns:p14="http://schemas.microsoft.com/office/powerpoint/2010/main" val="569014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0E2BF41-0045-0037-3B73-8033BE252A66}"/>
              </a:ext>
            </a:extLst>
          </p:cNvPr>
          <p:cNvSpPr>
            <a:spLocks noGrp="1"/>
          </p:cNvSpPr>
          <p:nvPr>
            <p:ph idx="1"/>
          </p:nvPr>
        </p:nvSpPr>
        <p:spPr>
          <a:xfrm>
            <a:off x="5364479" y="3596640"/>
            <a:ext cx="6319521" cy="2468880"/>
          </a:xfrm>
        </p:spPr>
        <p:txBody>
          <a:bodyPr>
            <a:normAutofit lnSpcReduction="10000"/>
          </a:bodyPr>
          <a:lstStyle/>
          <a:p>
            <a:pPr marL="0" indent="0" algn="just">
              <a:buNone/>
            </a:pPr>
            <a:r>
              <a:rPr lang="en-US" dirty="0">
                <a:solidFill>
                  <a:schemeClr val="tx1"/>
                </a:solidFill>
                <a:latin typeface="Times New Roman" panose="02020603050405020304" pitchFamily="18" charset="0"/>
                <a:cs typeface="Times New Roman" panose="02020603050405020304" pitchFamily="18" charset="0"/>
              </a:rPr>
              <a:t>capitalism, materialism, expressive individualism, which "corrode" the character (character as a form of psychic and cultural resistance) 
Work and daily interactions become more complex, interconnected and collaborative (S.E.S. as a tool for adaptation and integration) 
</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4" name="Segnaposto piè di pagina 3">
            <a:extLst>
              <a:ext uri="{FF2B5EF4-FFF2-40B4-BE49-F238E27FC236}">
                <a16:creationId xmlns:a16="http://schemas.microsoft.com/office/drawing/2014/main" id="{4BB8FEA2-35F5-423D-DE4C-DD455A486534}"/>
              </a:ext>
            </a:extLst>
          </p:cNvPr>
          <p:cNvSpPr>
            <a:spLocks noGrp="1"/>
          </p:cNvSpPr>
          <p:nvPr>
            <p:ph type="ftr" sz="quarter" idx="11"/>
          </p:nvPr>
        </p:nvSpPr>
        <p:spPr/>
        <p:txBody>
          <a:bodyPr/>
          <a:lstStyle/>
          <a:p>
            <a:r>
              <a:rPr lang="en-US"/>
              <a:t>Project Number: 2020-1-UK01-KA227-SCH-094437</a:t>
            </a:r>
            <a:endParaRPr lang="en-US" dirty="0"/>
          </a:p>
        </p:txBody>
      </p:sp>
      <p:pic>
        <p:nvPicPr>
          <p:cNvPr id="7" name="Immagine 6">
            <a:extLst>
              <a:ext uri="{FF2B5EF4-FFF2-40B4-BE49-F238E27FC236}">
                <a16:creationId xmlns:a16="http://schemas.microsoft.com/office/drawing/2014/main" id="{5ED8D569-2D25-5596-32DF-11630DC025C3}"/>
              </a:ext>
            </a:extLst>
          </p:cNvPr>
          <p:cNvPicPr>
            <a:picLocks noChangeAspect="1"/>
          </p:cNvPicPr>
          <p:nvPr/>
        </p:nvPicPr>
        <p:blipFill>
          <a:blip r:embed="rId2"/>
          <a:stretch>
            <a:fillRect/>
          </a:stretch>
        </p:blipFill>
        <p:spPr>
          <a:xfrm>
            <a:off x="1114668" y="2138749"/>
            <a:ext cx="3810000" cy="2857500"/>
          </a:xfrm>
          <a:prstGeom prst="rect">
            <a:avLst/>
          </a:prstGeom>
        </p:spPr>
      </p:pic>
      <p:sp>
        <p:nvSpPr>
          <p:cNvPr id="10" name="CasellaDiTesto 9">
            <a:extLst>
              <a:ext uri="{FF2B5EF4-FFF2-40B4-BE49-F238E27FC236}">
                <a16:creationId xmlns:a16="http://schemas.microsoft.com/office/drawing/2014/main" id="{F001F266-5227-9D07-2223-1E2397571CC2}"/>
              </a:ext>
            </a:extLst>
          </p:cNvPr>
          <p:cNvSpPr txBox="1"/>
          <p:nvPr/>
        </p:nvSpPr>
        <p:spPr>
          <a:xfrm>
            <a:off x="5364480" y="501444"/>
            <a:ext cx="6163843" cy="1631216"/>
          </a:xfrm>
          <a:prstGeom prst="rect">
            <a:avLst/>
          </a:prstGeom>
          <a:noFill/>
        </p:spPr>
        <p:txBody>
          <a:bodyPr wrap="square">
            <a:spAutoFit/>
          </a:bodyPr>
          <a:lstStyle/>
          <a:p>
            <a:pPr algn="just"/>
            <a:r>
              <a:rPr lang="en-US" sz="2000" dirty="0">
                <a:latin typeface="Times New Roman" panose="02020603050405020304" pitchFamily="18" charset="0"/>
                <a:cs typeface="Times New Roman" panose="02020603050405020304" pitchFamily="18" charset="0"/>
              </a:rPr>
              <a:t>The challenges of society (acceleration, excess, complexity, interculture) on which the pandemic is </a:t>
            </a:r>
            <a:r>
              <a:rPr lang="en-US" sz="2000" dirty="0" err="1">
                <a:latin typeface="Times New Roman" panose="02020603050405020304" pitchFamily="18" charset="0"/>
                <a:cs typeface="Times New Roman" panose="02020603050405020304" pitchFamily="18" charset="0"/>
              </a:rPr>
              <a:t>hailstorming</a:t>
            </a:r>
            <a:r>
              <a:rPr lang="en-US" sz="2000" dirty="0">
                <a:latin typeface="Times New Roman" panose="02020603050405020304" pitchFamily="18" charset="0"/>
                <a:cs typeface="Times New Roman" panose="02020603050405020304" pitchFamily="18" charset="0"/>
              </a:rPr>
              <a:t> (see current research on demotivation, depression).
</a:t>
            </a:r>
            <a:endParaRPr lang="it-IT" sz="2000" dirty="0">
              <a:latin typeface="Times New Roman" panose="02020603050405020304" pitchFamily="18" charset="0"/>
              <a:cs typeface="Times New Roman" panose="02020603050405020304" pitchFamily="18" charset="0"/>
            </a:endParaRPr>
          </a:p>
        </p:txBody>
      </p:sp>
      <p:sp>
        <p:nvSpPr>
          <p:cNvPr id="12" name="CasellaDiTesto 11">
            <a:extLst>
              <a:ext uri="{FF2B5EF4-FFF2-40B4-BE49-F238E27FC236}">
                <a16:creationId xmlns:a16="http://schemas.microsoft.com/office/drawing/2014/main" id="{A1A253DB-6BE8-F50F-6E8C-C75894CD8DB5}"/>
              </a:ext>
            </a:extLst>
          </p:cNvPr>
          <p:cNvSpPr txBox="1"/>
          <p:nvPr/>
        </p:nvSpPr>
        <p:spPr>
          <a:xfrm>
            <a:off x="5364480" y="2074447"/>
            <a:ext cx="6410960" cy="1384995"/>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ctr"/>
            <a:r>
              <a:rPr lang="it-IT" sz="2800" b="1">
                <a:latin typeface="Times New Roman" panose="02020603050405020304" pitchFamily="18" charset="0"/>
                <a:cs typeface="Times New Roman" panose="02020603050405020304" pitchFamily="18" charset="0"/>
              </a:rPr>
              <a:t>"Critical" semantics:
VS
</a:t>
            </a:r>
            <a:endParaRPr lang="it-IT" sz="2800" dirty="0"/>
          </a:p>
        </p:txBody>
      </p:sp>
    </p:spTree>
    <p:extLst>
      <p:ext uri="{BB962C8B-B14F-4D97-AF65-F5344CB8AC3E}">
        <p14:creationId xmlns:p14="http://schemas.microsoft.com/office/powerpoint/2010/main" val="96664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0A87D1E-4B32-A5AF-078C-AA1CD71A6644}"/>
              </a:ext>
            </a:extLst>
          </p:cNvPr>
          <p:cNvSpPr>
            <a:spLocks noGrp="1"/>
          </p:cNvSpPr>
          <p:nvPr>
            <p:ph type="ftr" sz="quarter" idx="11"/>
          </p:nvPr>
        </p:nvSpPr>
        <p:spPr/>
        <p:txBody>
          <a:bodyPr/>
          <a:lstStyle/>
          <a:p>
            <a:r>
              <a:rPr lang="en-US" dirty="0"/>
              <a:t>Project Number: 2020-1-UK01-KA227-SCH-094437</a:t>
            </a:r>
          </a:p>
        </p:txBody>
      </p:sp>
      <p:sp>
        <p:nvSpPr>
          <p:cNvPr id="8" name="Titolo 1">
            <a:extLst>
              <a:ext uri="{FF2B5EF4-FFF2-40B4-BE49-F238E27FC236}">
                <a16:creationId xmlns:a16="http://schemas.microsoft.com/office/drawing/2014/main" id="{709B2B6E-46A5-30CE-6B6F-50FA55B7D84D}"/>
              </a:ext>
            </a:extLst>
          </p:cNvPr>
          <p:cNvSpPr>
            <a:spLocks noGrp="1"/>
          </p:cNvSpPr>
          <p:nvPr>
            <p:ph type="title"/>
          </p:nvPr>
        </p:nvSpPr>
        <p:spPr>
          <a:xfrm rot="10800000" flipV="1">
            <a:off x="920111" y="2743200"/>
            <a:ext cx="4231991" cy="1986117"/>
          </a:xfrm>
          <a:solidFill>
            <a:srgbClr val="FFC000"/>
          </a:solidFill>
        </p:spPr>
        <p:txBody>
          <a:bodyPr>
            <a:noAutofit/>
          </a:bodyPr>
          <a:lstStyle/>
          <a:p>
            <a:pPr algn="ctr"/>
            <a:r>
              <a:rPr lang="en-US" sz="4400" b="1" i="1" cap="none" dirty="0">
                <a:latin typeface="Times New Roman" panose="02020603050405020304" pitchFamily="18" charset="0"/>
                <a:cs typeface="Times New Roman" panose="02020603050405020304" pitchFamily="18" charset="0"/>
              </a:rPr>
              <a:t>What we do know is that:</a:t>
            </a:r>
            <a:br>
              <a:rPr lang="en-US" sz="4400" b="1" i="1" cap="none" dirty="0">
                <a:latin typeface="Times New Roman" panose="02020603050405020304" pitchFamily="18" charset="0"/>
                <a:cs typeface="Times New Roman" panose="02020603050405020304" pitchFamily="18" charset="0"/>
              </a:rPr>
            </a:br>
            <a:r>
              <a:rPr lang="en-US" sz="4400" b="1" i="1" cap="none" dirty="0">
                <a:latin typeface="Times New Roman" panose="02020603050405020304" pitchFamily="18" charset="0"/>
                <a:cs typeface="Times New Roman" panose="02020603050405020304" pitchFamily="18" charset="0"/>
              </a:rPr>
              <a:t>
</a:t>
            </a:r>
            <a:endParaRPr lang="it-IT" sz="4400" b="1" i="1" dirty="0">
              <a:latin typeface="Times New Roman" panose="02020603050405020304" pitchFamily="18" charset="0"/>
              <a:cs typeface="Times New Roman" panose="02020603050405020304" pitchFamily="18" charset="0"/>
            </a:endParaRPr>
          </a:p>
        </p:txBody>
      </p:sp>
      <p:sp>
        <p:nvSpPr>
          <p:cNvPr id="9" name="CasellaDiTesto 8">
            <a:extLst>
              <a:ext uri="{FF2B5EF4-FFF2-40B4-BE49-F238E27FC236}">
                <a16:creationId xmlns:a16="http://schemas.microsoft.com/office/drawing/2014/main" id="{B6FC20A8-0146-BC24-7935-968526384F77}"/>
              </a:ext>
            </a:extLst>
          </p:cNvPr>
          <p:cNvSpPr txBox="1"/>
          <p:nvPr/>
        </p:nvSpPr>
        <p:spPr>
          <a:xfrm>
            <a:off x="5298440" y="2298752"/>
            <a:ext cx="6492240" cy="2677656"/>
          </a:xfrm>
          <a:prstGeom prst="rect">
            <a:avLst/>
          </a:prstGeom>
          <a:noFill/>
        </p:spPr>
        <p:txBody>
          <a:bodyPr wrap="square">
            <a:spAutoFit/>
          </a:bodyPr>
          <a:lstStyle/>
          <a:p>
            <a:pPr marL="457200"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They have an effect on academic performance 
They have long-term effects on the work market 
They produce multidimensional effects on overall well-being (life outcomes)</a:t>
            </a:r>
            <a:endParaRPr lang="it-I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196071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1369</Words>
  <Application>Microsoft Office PowerPoint</Application>
  <PresentationFormat>Widescreen</PresentationFormat>
  <Paragraphs>91</Paragraphs>
  <Slides>20</Slides>
  <Notes>3</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20</vt:i4>
      </vt:variant>
    </vt:vector>
  </HeadingPairs>
  <TitlesOfParts>
    <vt:vector size="29" baseType="lpstr">
      <vt:lpstr>Arial</vt:lpstr>
      <vt:lpstr>Calibri</vt:lpstr>
      <vt:lpstr>Gill Sans</vt:lpstr>
      <vt:lpstr>Gill Sans MT</vt:lpstr>
      <vt:lpstr>Impact</vt:lpstr>
      <vt:lpstr>Times New Roman</vt:lpstr>
      <vt:lpstr>Verdana</vt:lpstr>
      <vt:lpstr>Wingdings</vt:lpstr>
      <vt:lpstr>Badge</vt:lpstr>
      <vt:lpstr>NOBODY WILL BE LEFT BEHIND (NWBLB)</vt:lpstr>
      <vt:lpstr>Social Citizenship Training Module IISS G.SIANI(Casalnuovodi Napoli, Italy</vt:lpstr>
      <vt:lpstr>Subunit II | Social and Emotional Learning: social and self-awareness</vt:lpstr>
      <vt:lpstr>A new challenge for the educational and school world! 
</vt:lpstr>
      <vt:lpstr>Who am I and what do I do?  
</vt:lpstr>
      <vt:lpstr>Presentazione standard di PowerPoint</vt:lpstr>
      <vt:lpstr>Why do they (re)become important right now?  
</vt:lpstr>
      <vt:lpstr>Presentazione standard di PowerPoint</vt:lpstr>
      <vt:lpstr>What we do know is that: 
</vt:lpstr>
      <vt:lpstr>Do they support social inclusion?
</vt:lpstr>
      <vt:lpstr>Collaborative for Academic, Social, and Emotional Learning</vt:lpstr>
      <vt:lpstr> Social and self-awareness: how to promote them in the classroom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STUDENTS students will complete a self-assessment questionnaire  TEACHERS the teachers will observe, analyze and evaluate the level of mastery achieved by the students in the domain of one or more skills, through the compilation of an observation grid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caterina esposito</cp:lastModifiedBy>
  <cp:revision>20</cp:revision>
  <dcterms:created xsi:type="dcterms:W3CDTF">2021-12-01T10:07:52Z</dcterms:created>
  <dcterms:modified xsi:type="dcterms:W3CDTF">2022-09-11T15:33:06Z</dcterms:modified>
</cp:coreProperties>
</file>