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media/image14.jpg" ContentType="image/jpg"/>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70" r:id="rId6"/>
    <p:sldId id="271" r:id="rId7"/>
    <p:sldId id="267" r:id="rId8"/>
    <p:sldId id="272" r:id="rId9"/>
    <p:sldId id="275" r:id="rId10"/>
    <p:sldId id="269" r:id="rId11"/>
    <p:sldId id="268" r:id="rId12"/>
    <p:sldId id="260" r:id="rId13"/>
    <p:sldId id="277" r:id="rId14"/>
    <p:sldId id="278" r:id="rId15"/>
    <p:sldId id="264" r:id="rId16"/>
    <p:sldId id="265" r:id="rId17"/>
    <p:sldId id="266" r:id="rId18"/>
    <p:sldId id="279" r:id="rId19"/>
    <p:sldId id="280" r:id="rId20"/>
    <p:sldId id="273" r:id="rId21"/>
  </p:sldIdLst>
  <p:sldSz cx="12192000" cy="6858000"/>
  <p:notesSz cx="6858000" cy="9144000"/>
  <p:embeddedFontLst>
    <p:embeddedFont>
      <p:font typeface="Calibri" panose="020F0502020204030204" pitchFamily="34" charset="0"/>
      <p:regular r:id="rId23"/>
      <p:bold r:id="rId24"/>
      <p:italic r:id="rId25"/>
      <p:boldItalic r:id="rId26"/>
    </p:embeddedFont>
    <p:embeddedFont>
      <p:font typeface="Gill Sans" panose="020B0604020202020204" charset="0"/>
      <p:regular r:id="rId27"/>
      <p:bold r:id="rId28"/>
    </p:embeddedFont>
    <p:embeddedFont>
      <p:font typeface="Impact" panose="020B0806030902050204" pitchFamily="34" charset="0"/>
      <p:regular r:id="rId29"/>
    </p:embeddedFont>
    <p:embeddedFont>
      <p:font typeface="Verdana" panose="020B060403050404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jmVxgCIVSFbP5I14fhJDj0vHkpX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02BC14-69A4-43A1-9CFC-873DA45F3223}" v="344" dt="2022-07-21T09:02:30.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710"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anna fuscoporcaro" userId="3cca933a-74e7-4458-811e-1fe57bf91a20" providerId="ADAL" clId="{E202BC14-69A4-43A1-9CFC-873DA45F3223}"/>
    <pc:docChg chg="custSel modSld">
      <pc:chgData name="rosanna fuscoporcaro" userId="3cca933a-74e7-4458-811e-1fe57bf91a20" providerId="ADAL" clId="{E202BC14-69A4-43A1-9CFC-873DA45F3223}" dt="2022-07-21T20:26:47.536" v="2040" actId="20577"/>
      <pc:docMkLst>
        <pc:docMk/>
      </pc:docMkLst>
      <pc:sldChg chg="modSp mod">
        <pc:chgData name="rosanna fuscoporcaro" userId="3cca933a-74e7-4458-811e-1fe57bf91a20" providerId="ADAL" clId="{E202BC14-69A4-43A1-9CFC-873DA45F3223}" dt="2022-07-21T08:15:18.237" v="1" actId="20577"/>
        <pc:sldMkLst>
          <pc:docMk/>
          <pc:sldMk cId="0" sldId="257"/>
        </pc:sldMkLst>
        <pc:spChg chg="mod">
          <ac:chgData name="rosanna fuscoporcaro" userId="3cca933a-74e7-4458-811e-1fe57bf91a20" providerId="ADAL" clId="{E202BC14-69A4-43A1-9CFC-873DA45F3223}" dt="2022-07-21T08:15:18.237" v="1" actId="20577"/>
          <ac:spMkLst>
            <pc:docMk/>
            <pc:sldMk cId="0" sldId="257"/>
            <ac:spMk id="109" creationId="{00000000-0000-0000-0000-000000000000}"/>
          </ac:spMkLst>
        </pc:spChg>
      </pc:sldChg>
      <pc:sldChg chg="modSp mod">
        <pc:chgData name="rosanna fuscoporcaro" userId="3cca933a-74e7-4458-811e-1fe57bf91a20" providerId="ADAL" clId="{E202BC14-69A4-43A1-9CFC-873DA45F3223}" dt="2022-07-21T10:24:43.681" v="997" actId="20577"/>
        <pc:sldMkLst>
          <pc:docMk/>
          <pc:sldMk cId="0" sldId="260"/>
        </pc:sldMkLst>
        <pc:spChg chg="mod">
          <ac:chgData name="rosanna fuscoporcaro" userId="3cca933a-74e7-4458-811e-1fe57bf91a20" providerId="ADAL" clId="{E202BC14-69A4-43A1-9CFC-873DA45F3223}" dt="2022-07-21T08:54:57.211" v="528" actId="20577"/>
          <ac:spMkLst>
            <pc:docMk/>
            <pc:sldMk cId="0" sldId="260"/>
            <ac:spMk id="3" creationId="{1A7990D5-ED2B-0F00-05E0-D5E233350A89}"/>
          </ac:spMkLst>
        </pc:spChg>
        <pc:spChg chg="mod">
          <ac:chgData name="rosanna fuscoporcaro" userId="3cca933a-74e7-4458-811e-1fe57bf91a20" providerId="ADAL" clId="{E202BC14-69A4-43A1-9CFC-873DA45F3223}" dt="2022-07-21T10:24:43.681" v="997" actId="20577"/>
          <ac:spMkLst>
            <pc:docMk/>
            <pc:sldMk cId="0" sldId="260"/>
            <ac:spMk id="143" creationId="{00000000-0000-0000-0000-000000000000}"/>
          </ac:spMkLst>
        </pc:spChg>
      </pc:sldChg>
      <pc:sldChg chg="modSp mod">
        <pc:chgData name="rosanna fuscoporcaro" userId="3cca933a-74e7-4458-811e-1fe57bf91a20" providerId="ADAL" clId="{E202BC14-69A4-43A1-9CFC-873DA45F3223}" dt="2022-07-21T20:06:06.302" v="1215" actId="20577"/>
        <pc:sldMkLst>
          <pc:docMk/>
          <pc:sldMk cId="0" sldId="264"/>
        </pc:sldMkLst>
        <pc:spChg chg="mod">
          <ac:chgData name="rosanna fuscoporcaro" userId="3cca933a-74e7-4458-811e-1fe57bf91a20" providerId="ADAL" clId="{E202BC14-69A4-43A1-9CFC-873DA45F3223}" dt="2022-07-21T20:06:06.302" v="1215" actId="20577"/>
          <ac:spMkLst>
            <pc:docMk/>
            <pc:sldMk cId="0" sldId="264"/>
            <ac:spMk id="10" creationId="{AC2408C9-3311-316B-88A1-37E603E8999D}"/>
          </ac:spMkLst>
        </pc:spChg>
      </pc:sldChg>
      <pc:sldChg chg="modSp mod">
        <pc:chgData name="rosanna fuscoporcaro" userId="3cca933a-74e7-4458-811e-1fe57bf91a20" providerId="ADAL" clId="{E202BC14-69A4-43A1-9CFC-873DA45F3223}" dt="2022-07-21T20:25:18.205" v="1960" actId="14100"/>
        <pc:sldMkLst>
          <pc:docMk/>
          <pc:sldMk cId="0" sldId="265"/>
        </pc:sldMkLst>
        <pc:spChg chg="mod">
          <ac:chgData name="rosanna fuscoporcaro" userId="3cca933a-74e7-4458-811e-1fe57bf91a20" providerId="ADAL" clId="{E202BC14-69A4-43A1-9CFC-873DA45F3223}" dt="2022-07-21T20:10:45.176" v="1323" actId="20577"/>
          <ac:spMkLst>
            <pc:docMk/>
            <pc:sldMk cId="0" sldId="265"/>
            <ac:spMk id="8" creationId="{4D68DF2A-CA79-F886-E179-F2C729591BAE}"/>
          </ac:spMkLst>
        </pc:spChg>
        <pc:spChg chg="mod">
          <ac:chgData name="rosanna fuscoporcaro" userId="3cca933a-74e7-4458-811e-1fe57bf91a20" providerId="ADAL" clId="{E202BC14-69A4-43A1-9CFC-873DA45F3223}" dt="2022-07-21T20:25:18.205" v="1960" actId="14100"/>
          <ac:spMkLst>
            <pc:docMk/>
            <pc:sldMk cId="0" sldId="265"/>
            <ac:spMk id="10" creationId="{E891DFFC-B19F-3AB6-4B69-3A37F7301219}"/>
          </ac:spMkLst>
        </pc:spChg>
      </pc:sldChg>
      <pc:sldChg chg="modSp mod">
        <pc:chgData name="rosanna fuscoporcaro" userId="3cca933a-74e7-4458-811e-1fe57bf91a20" providerId="ADAL" clId="{E202BC14-69A4-43A1-9CFC-873DA45F3223}" dt="2022-07-21T20:24:18.079" v="1959" actId="20577"/>
        <pc:sldMkLst>
          <pc:docMk/>
          <pc:sldMk cId="0" sldId="266"/>
        </pc:sldMkLst>
        <pc:spChg chg="mod">
          <ac:chgData name="rosanna fuscoporcaro" userId="3cca933a-74e7-4458-811e-1fe57bf91a20" providerId="ADAL" clId="{E202BC14-69A4-43A1-9CFC-873DA45F3223}" dt="2022-07-21T20:18:24.451" v="1808" actId="20577"/>
          <ac:spMkLst>
            <pc:docMk/>
            <pc:sldMk cId="0" sldId="266"/>
            <ac:spMk id="6" creationId="{CD3E6985-0C53-5879-7F87-7666274B0D3F}"/>
          </ac:spMkLst>
        </pc:spChg>
        <pc:spChg chg="mod">
          <ac:chgData name="rosanna fuscoporcaro" userId="3cca933a-74e7-4458-811e-1fe57bf91a20" providerId="ADAL" clId="{E202BC14-69A4-43A1-9CFC-873DA45F3223}" dt="2022-07-21T20:24:18.079" v="1959" actId="20577"/>
          <ac:spMkLst>
            <pc:docMk/>
            <pc:sldMk cId="0" sldId="266"/>
            <ac:spMk id="7" creationId="{CF2333E6-4E2F-5B28-6256-27FC3E2E90B3}"/>
          </ac:spMkLst>
        </pc:spChg>
      </pc:sldChg>
      <pc:sldChg chg="modSp">
        <pc:chgData name="rosanna fuscoporcaro" userId="3cca933a-74e7-4458-811e-1fe57bf91a20" providerId="ADAL" clId="{E202BC14-69A4-43A1-9CFC-873DA45F3223}" dt="2022-07-21T08:41:49.840" v="341" actId="20577"/>
        <pc:sldMkLst>
          <pc:docMk/>
          <pc:sldMk cId="3844950634" sldId="267"/>
        </pc:sldMkLst>
        <pc:graphicFrameChg chg="mod">
          <ac:chgData name="rosanna fuscoporcaro" userId="3cca933a-74e7-4458-811e-1fe57bf91a20" providerId="ADAL" clId="{E202BC14-69A4-43A1-9CFC-873DA45F3223}" dt="2022-07-21T08:41:49.840" v="341" actId="20577"/>
          <ac:graphicFrameMkLst>
            <pc:docMk/>
            <pc:sldMk cId="3844950634" sldId="267"/>
            <ac:graphicFrameMk id="4" creationId="{8C4846A2-0622-7165-6682-851FC73CE148}"/>
          </ac:graphicFrameMkLst>
        </pc:graphicFrameChg>
      </pc:sldChg>
      <pc:sldChg chg="modSp">
        <pc:chgData name="rosanna fuscoporcaro" userId="3cca933a-74e7-4458-811e-1fe57bf91a20" providerId="ADAL" clId="{E202BC14-69A4-43A1-9CFC-873DA45F3223}" dt="2022-07-21T08:59:45.150" v="670" actId="20577"/>
        <pc:sldMkLst>
          <pc:docMk/>
          <pc:sldMk cId="285124646" sldId="268"/>
        </pc:sldMkLst>
        <pc:graphicFrameChg chg="mod">
          <ac:chgData name="rosanna fuscoporcaro" userId="3cca933a-74e7-4458-811e-1fe57bf91a20" providerId="ADAL" clId="{E202BC14-69A4-43A1-9CFC-873DA45F3223}" dt="2022-07-21T08:59:45.150" v="670" actId="20577"/>
          <ac:graphicFrameMkLst>
            <pc:docMk/>
            <pc:sldMk cId="285124646" sldId="268"/>
            <ac:graphicFrameMk id="4" creationId="{9BFA0266-5248-337A-9FCF-646FB4D24C70}"/>
          </ac:graphicFrameMkLst>
        </pc:graphicFrameChg>
      </pc:sldChg>
      <pc:sldChg chg="modSp mod">
        <pc:chgData name="rosanna fuscoporcaro" userId="3cca933a-74e7-4458-811e-1fe57bf91a20" providerId="ADAL" clId="{E202BC14-69A4-43A1-9CFC-873DA45F3223}" dt="2022-07-21T08:52:54.036" v="527" actId="20577"/>
        <pc:sldMkLst>
          <pc:docMk/>
          <pc:sldMk cId="2558752564" sldId="269"/>
        </pc:sldMkLst>
        <pc:spChg chg="mod">
          <ac:chgData name="rosanna fuscoporcaro" userId="3cca933a-74e7-4458-811e-1fe57bf91a20" providerId="ADAL" clId="{E202BC14-69A4-43A1-9CFC-873DA45F3223}" dt="2022-07-21T08:51:13.719" v="498" actId="14100"/>
          <ac:spMkLst>
            <pc:docMk/>
            <pc:sldMk cId="2558752564" sldId="269"/>
            <ac:spMk id="11" creationId="{F2B63CCA-0B2D-4DD7-9CDD-EDF4E628FE3D}"/>
          </ac:spMkLst>
        </pc:spChg>
        <pc:spChg chg="mod">
          <ac:chgData name="rosanna fuscoporcaro" userId="3cca933a-74e7-4458-811e-1fe57bf91a20" providerId="ADAL" clId="{E202BC14-69A4-43A1-9CFC-873DA45F3223}" dt="2022-07-21T08:52:54.036" v="527" actId="20577"/>
          <ac:spMkLst>
            <pc:docMk/>
            <pc:sldMk cId="2558752564" sldId="269"/>
            <ac:spMk id="15" creationId="{07AE7E93-1931-EE77-934E-8032C8D4A4ED}"/>
          </ac:spMkLst>
        </pc:spChg>
      </pc:sldChg>
      <pc:sldChg chg="modSp mod">
        <pc:chgData name="rosanna fuscoporcaro" userId="3cca933a-74e7-4458-811e-1fe57bf91a20" providerId="ADAL" clId="{E202BC14-69A4-43A1-9CFC-873DA45F3223}" dt="2022-07-21T08:37:13.439" v="74" actId="20577"/>
        <pc:sldMkLst>
          <pc:docMk/>
          <pc:sldMk cId="1405199198" sldId="271"/>
        </pc:sldMkLst>
        <pc:spChg chg="mod">
          <ac:chgData name="rosanna fuscoporcaro" userId="3cca933a-74e7-4458-811e-1fe57bf91a20" providerId="ADAL" clId="{E202BC14-69A4-43A1-9CFC-873DA45F3223}" dt="2022-07-21T08:37:13.439" v="74" actId="20577"/>
          <ac:spMkLst>
            <pc:docMk/>
            <pc:sldMk cId="1405199198" sldId="271"/>
            <ac:spMk id="7" creationId="{E5247069-FF69-6F8C-18D8-C443F674B053}"/>
          </ac:spMkLst>
        </pc:spChg>
      </pc:sldChg>
      <pc:sldChg chg="modSp mod">
        <pc:chgData name="rosanna fuscoporcaro" userId="3cca933a-74e7-4458-811e-1fe57bf91a20" providerId="ADAL" clId="{E202BC14-69A4-43A1-9CFC-873DA45F3223}" dt="2022-07-21T08:48:33.854" v="452" actId="20577"/>
        <pc:sldMkLst>
          <pc:docMk/>
          <pc:sldMk cId="3027409214" sldId="275"/>
        </pc:sldMkLst>
        <pc:spChg chg="mod">
          <ac:chgData name="rosanna fuscoporcaro" userId="3cca933a-74e7-4458-811e-1fe57bf91a20" providerId="ADAL" clId="{E202BC14-69A4-43A1-9CFC-873DA45F3223}" dt="2022-07-21T08:48:33.854" v="452" actId="20577"/>
          <ac:spMkLst>
            <pc:docMk/>
            <pc:sldMk cId="3027409214" sldId="275"/>
            <ac:spMk id="4" creationId="{0E52CB98-5212-FA5F-4485-7962F1426D38}"/>
          </ac:spMkLst>
        </pc:spChg>
        <pc:spChg chg="mod">
          <ac:chgData name="rosanna fuscoporcaro" userId="3cca933a-74e7-4458-811e-1fe57bf91a20" providerId="ADAL" clId="{E202BC14-69A4-43A1-9CFC-873DA45F3223}" dt="2022-07-21T08:44:59.388" v="405" actId="20577"/>
          <ac:spMkLst>
            <pc:docMk/>
            <pc:sldMk cId="3027409214" sldId="275"/>
            <ac:spMk id="11" creationId="{0019E713-3E76-0A7E-CB93-E76EDF96C788}"/>
          </ac:spMkLst>
        </pc:spChg>
      </pc:sldChg>
      <pc:sldChg chg="modSp mod">
        <pc:chgData name="rosanna fuscoporcaro" userId="3cca933a-74e7-4458-811e-1fe57bf91a20" providerId="ADAL" clId="{E202BC14-69A4-43A1-9CFC-873DA45F3223}" dt="2022-07-21T09:06:07.415" v="744" actId="20577"/>
        <pc:sldMkLst>
          <pc:docMk/>
          <pc:sldMk cId="3768380482" sldId="277"/>
        </pc:sldMkLst>
        <pc:spChg chg="mod">
          <ac:chgData name="rosanna fuscoporcaro" userId="3cca933a-74e7-4458-811e-1fe57bf91a20" providerId="ADAL" clId="{E202BC14-69A4-43A1-9CFC-873DA45F3223}" dt="2022-07-21T09:06:07.415" v="744" actId="20577"/>
          <ac:spMkLst>
            <pc:docMk/>
            <pc:sldMk cId="3768380482" sldId="277"/>
            <ac:spMk id="3" creationId="{AA69771B-0769-B5C8-E85C-358F9B67BE27}"/>
          </ac:spMkLst>
        </pc:spChg>
        <pc:spChg chg="mod">
          <ac:chgData name="rosanna fuscoporcaro" userId="3cca933a-74e7-4458-811e-1fe57bf91a20" providerId="ADAL" clId="{E202BC14-69A4-43A1-9CFC-873DA45F3223}" dt="2022-07-21T09:00:14.872" v="685" actId="20577"/>
          <ac:spMkLst>
            <pc:docMk/>
            <pc:sldMk cId="3768380482" sldId="277"/>
            <ac:spMk id="6" creationId="{4DA372F4-CE82-3F29-CAE0-26018152B95D}"/>
          </ac:spMkLst>
        </pc:spChg>
        <pc:graphicFrameChg chg="mod">
          <ac:chgData name="rosanna fuscoporcaro" userId="3cca933a-74e7-4458-811e-1fe57bf91a20" providerId="ADAL" clId="{E202BC14-69A4-43A1-9CFC-873DA45F3223}" dt="2022-07-21T09:02:30.188" v="701" actId="20577"/>
          <ac:graphicFrameMkLst>
            <pc:docMk/>
            <pc:sldMk cId="3768380482" sldId="277"/>
            <ac:graphicFrameMk id="4" creationId="{7EA2B63F-1002-ACDF-70CA-755F8253508F}"/>
          </ac:graphicFrameMkLst>
        </pc:graphicFrameChg>
      </pc:sldChg>
      <pc:sldChg chg="modSp mod">
        <pc:chgData name="rosanna fuscoporcaro" userId="3cca933a-74e7-4458-811e-1fe57bf91a20" providerId="ADAL" clId="{E202BC14-69A4-43A1-9CFC-873DA45F3223}" dt="2022-07-21T10:23:46.853" v="993" actId="20577"/>
        <pc:sldMkLst>
          <pc:docMk/>
          <pc:sldMk cId="1675175430" sldId="278"/>
        </pc:sldMkLst>
        <pc:spChg chg="mod">
          <ac:chgData name="rosanna fuscoporcaro" userId="3cca933a-74e7-4458-811e-1fe57bf91a20" providerId="ADAL" clId="{E202BC14-69A4-43A1-9CFC-873DA45F3223}" dt="2022-07-21T10:23:46.853" v="993" actId="20577"/>
          <ac:spMkLst>
            <pc:docMk/>
            <pc:sldMk cId="1675175430" sldId="278"/>
            <ac:spMk id="5" creationId="{0BB324D4-7DF2-68AD-934A-65C6C9CAE91B}"/>
          </ac:spMkLst>
        </pc:spChg>
        <pc:spChg chg="mod">
          <ac:chgData name="rosanna fuscoporcaro" userId="3cca933a-74e7-4458-811e-1fe57bf91a20" providerId="ADAL" clId="{E202BC14-69A4-43A1-9CFC-873DA45F3223}" dt="2022-07-21T10:15:27.506" v="745" actId="20577"/>
          <ac:spMkLst>
            <pc:docMk/>
            <pc:sldMk cId="1675175430" sldId="278"/>
            <ac:spMk id="6" creationId="{46F6354E-3F51-324A-0F96-1237F2936D24}"/>
          </ac:spMkLst>
        </pc:spChg>
      </pc:sldChg>
      <pc:sldChg chg="modSp mod">
        <pc:chgData name="rosanna fuscoporcaro" userId="3cca933a-74e7-4458-811e-1fe57bf91a20" providerId="ADAL" clId="{E202BC14-69A4-43A1-9CFC-873DA45F3223}" dt="2022-07-21T20:26:47.536" v="2040" actId="20577"/>
        <pc:sldMkLst>
          <pc:docMk/>
          <pc:sldMk cId="63832228" sldId="279"/>
        </pc:sldMkLst>
        <pc:spChg chg="mod">
          <ac:chgData name="rosanna fuscoporcaro" userId="3cca933a-74e7-4458-811e-1fe57bf91a20" providerId="ADAL" clId="{E202BC14-69A4-43A1-9CFC-873DA45F3223}" dt="2022-07-21T20:26:47.536" v="2040" actId="20577"/>
          <ac:spMkLst>
            <pc:docMk/>
            <pc:sldMk cId="63832228" sldId="279"/>
            <ac:spMk id="4" creationId="{90683F7E-A1A4-F0B2-E58C-A529C4C5C9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CFC98C-0561-45B8-ACAD-C22D9FD0224E}" type="doc">
      <dgm:prSet loTypeId="urn:microsoft.com/office/officeart/2005/8/layout/radial5" loCatId="cycle" qsTypeId="urn:microsoft.com/office/officeart/2005/8/quickstyle/simple1" qsCatId="simple" csTypeId="urn:microsoft.com/office/officeart/2005/8/colors/colorful3" csCatId="colorful" phldr="1"/>
      <dgm:spPr/>
      <dgm:t>
        <a:bodyPr/>
        <a:lstStyle/>
        <a:p>
          <a:endParaRPr lang="it-IT"/>
        </a:p>
      </dgm:t>
    </dgm:pt>
    <dgm:pt modelId="{B79FFAAC-7AFE-4F90-B5F1-D54461B2E310}">
      <dgm:prSet phldrT="[Testo]" custT="1"/>
      <dgm:spPr>
        <a:gradFill rotWithShape="0">
          <a:gsLst>
            <a:gs pos="0">
              <a:srgbClr val="92D050"/>
            </a:gs>
            <a:gs pos="74000">
              <a:srgbClr val="FFC000"/>
            </a:gs>
            <a:gs pos="83000">
              <a:srgbClr val="FFC000"/>
            </a:gs>
            <a:gs pos="100000">
              <a:schemeClr val="accent1">
                <a:lumMod val="30000"/>
                <a:lumOff val="70000"/>
              </a:schemeClr>
            </a:gs>
          </a:gsLst>
          <a:lin ang="5400000" scaled="1"/>
        </a:gradFill>
      </dgm:spPr>
      <dgm:t>
        <a:bodyPr/>
        <a:lstStyle/>
        <a:p>
          <a:pPr>
            <a:tabLst/>
          </a:pPr>
          <a:r>
            <a:rPr lang="it-IT" sz="1200" b="1" dirty="0" err="1">
              <a:solidFill>
                <a:schemeClr val="bg1"/>
              </a:solidFill>
            </a:rPr>
            <a:t>Citizenship</a:t>
          </a:r>
          <a:endParaRPr lang="it-IT" sz="1200" b="1" dirty="0">
            <a:solidFill>
              <a:schemeClr val="bg1"/>
            </a:solidFill>
          </a:endParaRPr>
        </a:p>
      </dgm:t>
    </dgm:pt>
    <dgm:pt modelId="{F92A891F-D2CD-4365-989A-89BB274FD787}" type="parTrans" cxnId="{D216BDAD-80DA-4021-BD9B-B88AF416611A}">
      <dgm:prSet/>
      <dgm:spPr/>
      <dgm:t>
        <a:bodyPr/>
        <a:lstStyle/>
        <a:p>
          <a:endParaRPr lang="it-IT"/>
        </a:p>
      </dgm:t>
    </dgm:pt>
    <dgm:pt modelId="{AD7C8EAF-2228-44BF-8B09-7E1A635F3DEC}" type="sibTrans" cxnId="{D216BDAD-80DA-4021-BD9B-B88AF416611A}">
      <dgm:prSet/>
      <dgm:spPr/>
      <dgm:t>
        <a:bodyPr/>
        <a:lstStyle/>
        <a:p>
          <a:endParaRPr lang="it-IT"/>
        </a:p>
      </dgm:t>
    </dgm:pt>
    <dgm:pt modelId="{EC4A7C83-29D6-4804-96F4-E443BECCF418}">
      <dgm:prSet phldrT="[Testo]" custT="1"/>
      <dgm:spPr>
        <a:solidFill>
          <a:schemeClr val="accent1"/>
        </a:solidFill>
      </dgm:spPr>
      <dgm:t>
        <a:bodyPr/>
        <a:lstStyle/>
        <a:p>
          <a:r>
            <a:rPr lang="it-IT" sz="1400" b="1" dirty="0">
              <a:solidFill>
                <a:schemeClr val="bg1"/>
              </a:solidFill>
            </a:rPr>
            <a:t>National Identity</a:t>
          </a:r>
        </a:p>
      </dgm:t>
    </dgm:pt>
    <dgm:pt modelId="{4A7026AC-1E13-4C8C-9B44-F61D954449C6}" type="parTrans" cxnId="{40F7AA14-6E03-4668-8F64-B3EC52489A5D}">
      <dgm:prSet/>
      <dgm:spPr>
        <a:solidFill>
          <a:schemeClr val="accent1"/>
        </a:solidFill>
      </dgm:spPr>
      <dgm:t>
        <a:bodyPr/>
        <a:lstStyle/>
        <a:p>
          <a:endParaRPr lang="it-IT"/>
        </a:p>
      </dgm:t>
    </dgm:pt>
    <dgm:pt modelId="{1BFB7F89-AE68-4C33-8604-C31169AA6873}" type="sibTrans" cxnId="{40F7AA14-6E03-4668-8F64-B3EC52489A5D}">
      <dgm:prSet/>
      <dgm:spPr/>
      <dgm:t>
        <a:bodyPr/>
        <a:lstStyle/>
        <a:p>
          <a:endParaRPr lang="it-IT"/>
        </a:p>
      </dgm:t>
    </dgm:pt>
    <dgm:pt modelId="{12691DC6-31EF-4610-92BB-65984B42DDA1}">
      <dgm:prSet phldrT="[Testo]"/>
      <dgm:spPr>
        <a:solidFill>
          <a:srgbClr val="92D050"/>
        </a:solidFill>
      </dgm:spPr>
      <dgm:t>
        <a:bodyPr/>
        <a:lstStyle/>
        <a:p>
          <a:r>
            <a:rPr lang="it-IT" b="1" dirty="0" err="1"/>
            <a:t>Political</a:t>
          </a:r>
          <a:r>
            <a:rPr lang="it-IT" b="1" dirty="0"/>
            <a:t> and Social </a:t>
          </a:r>
          <a:r>
            <a:rPr lang="it-IT" b="1" dirty="0" err="1"/>
            <a:t>Participation</a:t>
          </a:r>
          <a:endParaRPr lang="it-IT" b="1" dirty="0"/>
        </a:p>
      </dgm:t>
    </dgm:pt>
    <dgm:pt modelId="{6706780F-4574-4307-B928-EE82771FBEC2}" type="parTrans" cxnId="{F4301B14-89A6-4203-BB0A-64B36C4408FA}">
      <dgm:prSet/>
      <dgm:spPr>
        <a:solidFill>
          <a:srgbClr val="92D050"/>
        </a:solidFill>
      </dgm:spPr>
      <dgm:t>
        <a:bodyPr/>
        <a:lstStyle/>
        <a:p>
          <a:endParaRPr lang="it-IT"/>
        </a:p>
      </dgm:t>
    </dgm:pt>
    <dgm:pt modelId="{845D1BD5-BD62-451A-87E9-B097BA024320}" type="sibTrans" cxnId="{F4301B14-89A6-4203-BB0A-64B36C4408FA}">
      <dgm:prSet/>
      <dgm:spPr/>
      <dgm:t>
        <a:bodyPr/>
        <a:lstStyle/>
        <a:p>
          <a:endParaRPr lang="it-IT"/>
        </a:p>
      </dgm:t>
    </dgm:pt>
    <dgm:pt modelId="{25FC3B2F-D20B-4034-932E-D392BCDD0C28}">
      <dgm:prSet phldrT="[Testo]"/>
      <dgm:spPr>
        <a:solidFill>
          <a:schemeClr val="accent1"/>
        </a:solidFill>
      </dgm:spPr>
      <dgm:t>
        <a:bodyPr/>
        <a:lstStyle/>
        <a:p>
          <a:r>
            <a:rPr lang="it-IT" b="1" dirty="0"/>
            <a:t>Social, Cultural, </a:t>
          </a:r>
          <a:r>
            <a:rPr lang="it-IT" b="1" dirty="0" err="1"/>
            <a:t>Transnational</a:t>
          </a:r>
          <a:r>
            <a:rPr lang="it-IT" b="1" dirty="0"/>
            <a:t> </a:t>
          </a:r>
          <a:r>
            <a:rPr lang="it-IT" b="1" dirty="0" err="1"/>
            <a:t>Belonging</a:t>
          </a:r>
          <a:r>
            <a:rPr lang="it-IT" b="1" dirty="0"/>
            <a:t> </a:t>
          </a:r>
        </a:p>
      </dgm:t>
    </dgm:pt>
    <dgm:pt modelId="{7E6D17A0-0ED8-4499-BF85-1299C7EC9179}" type="parTrans" cxnId="{28E9B57A-3255-44D7-9C8B-D02830F8E301}">
      <dgm:prSet/>
      <dgm:spPr>
        <a:solidFill>
          <a:schemeClr val="accent1"/>
        </a:solidFill>
      </dgm:spPr>
      <dgm:t>
        <a:bodyPr/>
        <a:lstStyle/>
        <a:p>
          <a:endParaRPr lang="it-IT"/>
        </a:p>
      </dgm:t>
    </dgm:pt>
    <dgm:pt modelId="{5637D0B3-1C1D-4046-A026-9E668ACB1E8A}" type="sibTrans" cxnId="{28E9B57A-3255-44D7-9C8B-D02830F8E301}">
      <dgm:prSet/>
      <dgm:spPr/>
      <dgm:t>
        <a:bodyPr/>
        <a:lstStyle/>
        <a:p>
          <a:endParaRPr lang="it-IT"/>
        </a:p>
      </dgm:t>
    </dgm:pt>
    <dgm:pt modelId="{D6EE449E-07B8-4A59-ABB7-4BD2CBA06B78}">
      <dgm:prSet phldrT="[Testo]"/>
      <dgm:spPr>
        <a:solidFill>
          <a:srgbClr val="92D050"/>
        </a:solidFill>
      </dgm:spPr>
      <dgm:t>
        <a:bodyPr/>
        <a:lstStyle/>
        <a:p>
          <a:r>
            <a:rPr lang="it-IT" b="1" dirty="0" err="1"/>
            <a:t>Actual</a:t>
          </a:r>
          <a:r>
            <a:rPr lang="it-IT" b="1" dirty="0"/>
            <a:t> Regime of </a:t>
          </a:r>
          <a:r>
            <a:rPr lang="it-IT" b="1" dirty="0" err="1"/>
            <a:t>Rights</a:t>
          </a:r>
          <a:endParaRPr lang="it-IT" b="1" dirty="0"/>
        </a:p>
      </dgm:t>
    </dgm:pt>
    <dgm:pt modelId="{9FBD5EC2-C943-4525-8936-F5EB8F669570}" type="parTrans" cxnId="{84760EBC-FE09-404E-9DC9-7D8351E0C3CA}">
      <dgm:prSet/>
      <dgm:spPr>
        <a:solidFill>
          <a:srgbClr val="92D050"/>
        </a:solidFill>
      </dgm:spPr>
      <dgm:t>
        <a:bodyPr/>
        <a:lstStyle/>
        <a:p>
          <a:endParaRPr lang="it-IT"/>
        </a:p>
      </dgm:t>
    </dgm:pt>
    <dgm:pt modelId="{DE06D76F-E358-4DDF-92B2-F93C3D12F555}" type="sibTrans" cxnId="{84760EBC-FE09-404E-9DC9-7D8351E0C3CA}">
      <dgm:prSet/>
      <dgm:spPr/>
      <dgm:t>
        <a:bodyPr/>
        <a:lstStyle/>
        <a:p>
          <a:endParaRPr lang="it-IT"/>
        </a:p>
      </dgm:t>
    </dgm:pt>
    <dgm:pt modelId="{FE31CBAD-633D-462B-BDED-48E3033C0D06}" type="pres">
      <dgm:prSet presAssocID="{7CCFC98C-0561-45B8-ACAD-C22D9FD0224E}" presName="Name0" presStyleCnt="0">
        <dgm:presLayoutVars>
          <dgm:chMax val="1"/>
          <dgm:dir/>
          <dgm:animLvl val="ctr"/>
          <dgm:resizeHandles val="exact"/>
        </dgm:presLayoutVars>
      </dgm:prSet>
      <dgm:spPr/>
    </dgm:pt>
    <dgm:pt modelId="{BDF6150E-AFF6-4B2E-97C1-2310DBDC42F3}" type="pres">
      <dgm:prSet presAssocID="{B79FFAAC-7AFE-4F90-B5F1-D54461B2E310}" presName="centerShape" presStyleLbl="node0" presStyleIdx="0" presStyleCnt="1" custScaleX="150440" custScaleY="133532"/>
      <dgm:spPr/>
    </dgm:pt>
    <dgm:pt modelId="{98513BF6-1CDA-47D0-966C-30C0185A11EF}" type="pres">
      <dgm:prSet presAssocID="{4A7026AC-1E13-4C8C-9B44-F61D954449C6}" presName="parTrans" presStyleLbl="sibTrans2D1" presStyleIdx="0" presStyleCnt="4"/>
      <dgm:spPr/>
    </dgm:pt>
    <dgm:pt modelId="{60F4C1B9-4D2F-4873-B8DE-5F51B21A4DD2}" type="pres">
      <dgm:prSet presAssocID="{4A7026AC-1E13-4C8C-9B44-F61D954449C6}" presName="connectorText" presStyleLbl="sibTrans2D1" presStyleIdx="0" presStyleCnt="4"/>
      <dgm:spPr/>
    </dgm:pt>
    <dgm:pt modelId="{96A2AD04-558A-42C6-B580-7B85C49B2DA0}" type="pres">
      <dgm:prSet presAssocID="{EC4A7C83-29D6-4804-96F4-E443BECCF418}" presName="node" presStyleLbl="node1" presStyleIdx="0" presStyleCnt="4">
        <dgm:presLayoutVars>
          <dgm:bulletEnabled val="1"/>
        </dgm:presLayoutVars>
      </dgm:prSet>
      <dgm:spPr/>
    </dgm:pt>
    <dgm:pt modelId="{401E6197-E279-4C87-8519-24F2AE24740F}" type="pres">
      <dgm:prSet presAssocID="{6706780F-4574-4307-B928-EE82771FBEC2}" presName="parTrans" presStyleLbl="sibTrans2D1" presStyleIdx="1" presStyleCnt="4" custLinFactNeighborY="-4140"/>
      <dgm:spPr/>
    </dgm:pt>
    <dgm:pt modelId="{041C6118-B8B5-4533-99BD-7E7569CC00E5}" type="pres">
      <dgm:prSet presAssocID="{6706780F-4574-4307-B928-EE82771FBEC2}" presName="connectorText" presStyleLbl="sibTrans2D1" presStyleIdx="1" presStyleCnt="4"/>
      <dgm:spPr/>
    </dgm:pt>
    <dgm:pt modelId="{452A9B5F-25F7-4EDB-9033-E98E325DA7AC}" type="pres">
      <dgm:prSet presAssocID="{12691DC6-31EF-4610-92BB-65984B42DDA1}" presName="node" presStyleLbl="node1" presStyleIdx="1" presStyleCnt="4" custRadScaleRad="108876" custRadScaleInc="0">
        <dgm:presLayoutVars>
          <dgm:bulletEnabled val="1"/>
        </dgm:presLayoutVars>
      </dgm:prSet>
      <dgm:spPr/>
    </dgm:pt>
    <dgm:pt modelId="{BA501727-8937-4541-86A8-73F0ABC0A72D}" type="pres">
      <dgm:prSet presAssocID="{7E6D17A0-0ED8-4499-BF85-1299C7EC9179}" presName="parTrans" presStyleLbl="sibTrans2D1" presStyleIdx="2" presStyleCnt="4"/>
      <dgm:spPr/>
    </dgm:pt>
    <dgm:pt modelId="{4FF59F01-D802-4393-A47F-0890812A5B1E}" type="pres">
      <dgm:prSet presAssocID="{7E6D17A0-0ED8-4499-BF85-1299C7EC9179}" presName="connectorText" presStyleLbl="sibTrans2D1" presStyleIdx="2" presStyleCnt="4"/>
      <dgm:spPr/>
    </dgm:pt>
    <dgm:pt modelId="{30E14550-CFFA-46DA-948D-2EECABE72B5D}" type="pres">
      <dgm:prSet presAssocID="{25FC3B2F-D20B-4034-932E-D392BCDD0C28}" presName="node" presStyleLbl="node1" presStyleIdx="2" presStyleCnt="4">
        <dgm:presLayoutVars>
          <dgm:bulletEnabled val="1"/>
        </dgm:presLayoutVars>
      </dgm:prSet>
      <dgm:spPr/>
    </dgm:pt>
    <dgm:pt modelId="{9850C17D-900C-4400-BEC6-B7C9209AA5D3}" type="pres">
      <dgm:prSet presAssocID="{9FBD5EC2-C943-4525-8936-F5EB8F669570}" presName="parTrans" presStyleLbl="sibTrans2D1" presStyleIdx="3" presStyleCnt="4"/>
      <dgm:spPr/>
    </dgm:pt>
    <dgm:pt modelId="{24CF79B1-753B-4D36-B5EB-AFE5B7123D72}" type="pres">
      <dgm:prSet presAssocID="{9FBD5EC2-C943-4525-8936-F5EB8F669570}" presName="connectorText" presStyleLbl="sibTrans2D1" presStyleIdx="3" presStyleCnt="4"/>
      <dgm:spPr/>
    </dgm:pt>
    <dgm:pt modelId="{4F1C9A74-A7C7-44C5-9B2E-2C1397C42020}" type="pres">
      <dgm:prSet presAssocID="{D6EE449E-07B8-4A59-ABB7-4BD2CBA06B78}" presName="node" presStyleLbl="node1" presStyleIdx="3" presStyleCnt="4" custRadScaleRad="112821" custRadScaleInc="0">
        <dgm:presLayoutVars>
          <dgm:bulletEnabled val="1"/>
        </dgm:presLayoutVars>
      </dgm:prSet>
      <dgm:spPr/>
    </dgm:pt>
  </dgm:ptLst>
  <dgm:cxnLst>
    <dgm:cxn modelId="{F4301B14-89A6-4203-BB0A-64B36C4408FA}" srcId="{B79FFAAC-7AFE-4F90-B5F1-D54461B2E310}" destId="{12691DC6-31EF-4610-92BB-65984B42DDA1}" srcOrd="1" destOrd="0" parTransId="{6706780F-4574-4307-B928-EE82771FBEC2}" sibTransId="{845D1BD5-BD62-451A-87E9-B097BA024320}"/>
    <dgm:cxn modelId="{40F7AA14-6E03-4668-8F64-B3EC52489A5D}" srcId="{B79FFAAC-7AFE-4F90-B5F1-D54461B2E310}" destId="{EC4A7C83-29D6-4804-96F4-E443BECCF418}" srcOrd="0" destOrd="0" parTransId="{4A7026AC-1E13-4C8C-9B44-F61D954449C6}" sibTransId="{1BFB7F89-AE68-4C33-8604-C31169AA6873}"/>
    <dgm:cxn modelId="{6262D217-FAD4-4990-AE0B-78DF3EE7FAB1}" type="presOf" srcId="{D6EE449E-07B8-4A59-ABB7-4BD2CBA06B78}" destId="{4F1C9A74-A7C7-44C5-9B2E-2C1397C42020}" srcOrd="0" destOrd="0" presId="urn:microsoft.com/office/officeart/2005/8/layout/radial5"/>
    <dgm:cxn modelId="{9B29EC1D-44AC-4371-9C7B-26A0882F78DA}" type="presOf" srcId="{7E6D17A0-0ED8-4499-BF85-1299C7EC9179}" destId="{4FF59F01-D802-4393-A47F-0890812A5B1E}" srcOrd="1" destOrd="0" presId="urn:microsoft.com/office/officeart/2005/8/layout/radial5"/>
    <dgm:cxn modelId="{68A1712A-DCF1-497D-9594-7908A1C06D88}" type="presOf" srcId="{12691DC6-31EF-4610-92BB-65984B42DDA1}" destId="{452A9B5F-25F7-4EDB-9033-E98E325DA7AC}" srcOrd="0" destOrd="0" presId="urn:microsoft.com/office/officeart/2005/8/layout/radial5"/>
    <dgm:cxn modelId="{E2BCFD32-3CA8-4CAA-9FE3-E7820AD39B6B}" type="presOf" srcId="{6706780F-4574-4307-B928-EE82771FBEC2}" destId="{401E6197-E279-4C87-8519-24F2AE24740F}" srcOrd="0" destOrd="0" presId="urn:microsoft.com/office/officeart/2005/8/layout/radial5"/>
    <dgm:cxn modelId="{BDEE855B-FA22-497C-A5E3-2C0E93ACA5EF}" type="presOf" srcId="{B79FFAAC-7AFE-4F90-B5F1-D54461B2E310}" destId="{BDF6150E-AFF6-4B2E-97C1-2310DBDC42F3}" srcOrd="0" destOrd="0" presId="urn:microsoft.com/office/officeart/2005/8/layout/radial5"/>
    <dgm:cxn modelId="{95D88C61-3FFD-408E-B6C8-DDC9ABA0E614}" type="presOf" srcId="{6706780F-4574-4307-B928-EE82771FBEC2}" destId="{041C6118-B8B5-4533-99BD-7E7569CC00E5}" srcOrd="1" destOrd="0" presId="urn:microsoft.com/office/officeart/2005/8/layout/radial5"/>
    <dgm:cxn modelId="{28E9B57A-3255-44D7-9C8B-D02830F8E301}" srcId="{B79FFAAC-7AFE-4F90-B5F1-D54461B2E310}" destId="{25FC3B2F-D20B-4034-932E-D392BCDD0C28}" srcOrd="2" destOrd="0" parTransId="{7E6D17A0-0ED8-4499-BF85-1299C7EC9179}" sibTransId="{5637D0B3-1C1D-4046-A026-9E668ACB1E8A}"/>
    <dgm:cxn modelId="{3C9A8687-A580-4E59-A1C6-8CFA3B79D23B}" type="presOf" srcId="{7CCFC98C-0561-45B8-ACAD-C22D9FD0224E}" destId="{FE31CBAD-633D-462B-BDED-48E3033C0D06}" srcOrd="0" destOrd="0" presId="urn:microsoft.com/office/officeart/2005/8/layout/radial5"/>
    <dgm:cxn modelId="{B3972793-8E71-425B-BF71-A5C0B8EF7A3C}" type="presOf" srcId="{4A7026AC-1E13-4C8C-9B44-F61D954449C6}" destId="{98513BF6-1CDA-47D0-966C-30C0185A11EF}" srcOrd="0" destOrd="0" presId="urn:microsoft.com/office/officeart/2005/8/layout/radial5"/>
    <dgm:cxn modelId="{D216BDAD-80DA-4021-BD9B-B88AF416611A}" srcId="{7CCFC98C-0561-45B8-ACAD-C22D9FD0224E}" destId="{B79FFAAC-7AFE-4F90-B5F1-D54461B2E310}" srcOrd="0" destOrd="0" parTransId="{F92A891F-D2CD-4365-989A-89BB274FD787}" sibTransId="{AD7C8EAF-2228-44BF-8B09-7E1A635F3DEC}"/>
    <dgm:cxn modelId="{584FF9B2-B8BD-40AA-9AC7-B47374D6F7CF}" type="presOf" srcId="{9FBD5EC2-C943-4525-8936-F5EB8F669570}" destId="{24CF79B1-753B-4D36-B5EB-AFE5B7123D72}" srcOrd="1" destOrd="0" presId="urn:microsoft.com/office/officeart/2005/8/layout/radial5"/>
    <dgm:cxn modelId="{84760EBC-FE09-404E-9DC9-7D8351E0C3CA}" srcId="{B79FFAAC-7AFE-4F90-B5F1-D54461B2E310}" destId="{D6EE449E-07B8-4A59-ABB7-4BD2CBA06B78}" srcOrd="3" destOrd="0" parTransId="{9FBD5EC2-C943-4525-8936-F5EB8F669570}" sibTransId="{DE06D76F-E358-4DDF-92B2-F93C3D12F555}"/>
    <dgm:cxn modelId="{13BDF1D0-EA2F-4C45-ACF6-F65B2BBEB0AA}" type="presOf" srcId="{7E6D17A0-0ED8-4499-BF85-1299C7EC9179}" destId="{BA501727-8937-4541-86A8-73F0ABC0A72D}" srcOrd="0" destOrd="0" presId="urn:microsoft.com/office/officeart/2005/8/layout/radial5"/>
    <dgm:cxn modelId="{1E3A59E3-D6EE-4F1D-B3FC-407BA6D80E98}" type="presOf" srcId="{4A7026AC-1E13-4C8C-9B44-F61D954449C6}" destId="{60F4C1B9-4D2F-4873-B8DE-5F51B21A4DD2}" srcOrd="1" destOrd="0" presId="urn:microsoft.com/office/officeart/2005/8/layout/radial5"/>
    <dgm:cxn modelId="{3AA9AAE3-3BC1-41A4-AF4E-DAA8F5F3912C}" type="presOf" srcId="{EC4A7C83-29D6-4804-96F4-E443BECCF418}" destId="{96A2AD04-558A-42C6-B580-7B85C49B2DA0}" srcOrd="0" destOrd="0" presId="urn:microsoft.com/office/officeart/2005/8/layout/radial5"/>
    <dgm:cxn modelId="{B60ACEF7-CFCC-4E4B-B4FD-BA0F30BFB1D9}" type="presOf" srcId="{9FBD5EC2-C943-4525-8936-F5EB8F669570}" destId="{9850C17D-900C-4400-BEC6-B7C9209AA5D3}" srcOrd="0" destOrd="0" presId="urn:microsoft.com/office/officeart/2005/8/layout/radial5"/>
    <dgm:cxn modelId="{466F4AFC-B170-441F-8535-F6E5443A565A}" type="presOf" srcId="{25FC3B2F-D20B-4034-932E-D392BCDD0C28}" destId="{30E14550-CFFA-46DA-948D-2EECABE72B5D}" srcOrd="0" destOrd="0" presId="urn:microsoft.com/office/officeart/2005/8/layout/radial5"/>
    <dgm:cxn modelId="{68249A54-F53A-4775-96B5-EB5EEA748B70}" type="presParOf" srcId="{FE31CBAD-633D-462B-BDED-48E3033C0D06}" destId="{BDF6150E-AFF6-4B2E-97C1-2310DBDC42F3}" srcOrd="0" destOrd="0" presId="urn:microsoft.com/office/officeart/2005/8/layout/radial5"/>
    <dgm:cxn modelId="{6CAF68AC-4D18-4F93-84E5-A2E30EF36381}" type="presParOf" srcId="{FE31CBAD-633D-462B-BDED-48E3033C0D06}" destId="{98513BF6-1CDA-47D0-966C-30C0185A11EF}" srcOrd="1" destOrd="0" presId="urn:microsoft.com/office/officeart/2005/8/layout/radial5"/>
    <dgm:cxn modelId="{89BCF81E-43C4-412F-8B5D-5A053EC98C2F}" type="presParOf" srcId="{98513BF6-1CDA-47D0-966C-30C0185A11EF}" destId="{60F4C1B9-4D2F-4873-B8DE-5F51B21A4DD2}" srcOrd="0" destOrd="0" presId="urn:microsoft.com/office/officeart/2005/8/layout/radial5"/>
    <dgm:cxn modelId="{31E33FB3-8C55-422F-86EB-60CB5CF979AF}" type="presParOf" srcId="{FE31CBAD-633D-462B-BDED-48E3033C0D06}" destId="{96A2AD04-558A-42C6-B580-7B85C49B2DA0}" srcOrd="2" destOrd="0" presId="urn:microsoft.com/office/officeart/2005/8/layout/radial5"/>
    <dgm:cxn modelId="{56BA2B8B-4FA8-46B9-9459-C0623C9CF959}" type="presParOf" srcId="{FE31CBAD-633D-462B-BDED-48E3033C0D06}" destId="{401E6197-E279-4C87-8519-24F2AE24740F}" srcOrd="3" destOrd="0" presId="urn:microsoft.com/office/officeart/2005/8/layout/radial5"/>
    <dgm:cxn modelId="{BF1C5137-06FB-48C5-B5EA-E584A32482D3}" type="presParOf" srcId="{401E6197-E279-4C87-8519-24F2AE24740F}" destId="{041C6118-B8B5-4533-99BD-7E7569CC00E5}" srcOrd="0" destOrd="0" presId="urn:microsoft.com/office/officeart/2005/8/layout/radial5"/>
    <dgm:cxn modelId="{03B5126B-9C75-4438-B444-1B08E8D6F76B}" type="presParOf" srcId="{FE31CBAD-633D-462B-BDED-48E3033C0D06}" destId="{452A9B5F-25F7-4EDB-9033-E98E325DA7AC}" srcOrd="4" destOrd="0" presId="urn:microsoft.com/office/officeart/2005/8/layout/radial5"/>
    <dgm:cxn modelId="{CC564AD8-1551-4EC5-ADC6-2D37EDBB0CF3}" type="presParOf" srcId="{FE31CBAD-633D-462B-BDED-48E3033C0D06}" destId="{BA501727-8937-4541-86A8-73F0ABC0A72D}" srcOrd="5" destOrd="0" presId="urn:microsoft.com/office/officeart/2005/8/layout/radial5"/>
    <dgm:cxn modelId="{B94C9270-349F-4A6D-AD9B-A19C892BDFCC}" type="presParOf" srcId="{BA501727-8937-4541-86A8-73F0ABC0A72D}" destId="{4FF59F01-D802-4393-A47F-0890812A5B1E}" srcOrd="0" destOrd="0" presId="urn:microsoft.com/office/officeart/2005/8/layout/radial5"/>
    <dgm:cxn modelId="{394A57AE-FAC6-4C1A-99A3-B28BA804F039}" type="presParOf" srcId="{FE31CBAD-633D-462B-BDED-48E3033C0D06}" destId="{30E14550-CFFA-46DA-948D-2EECABE72B5D}" srcOrd="6" destOrd="0" presId="urn:microsoft.com/office/officeart/2005/8/layout/radial5"/>
    <dgm:cxn modelId="{0075585D-3675-49FB-99AA-239A835E6213}" type="presParOf" srcId="{FE31CBAD-633D-462B-BDED-48E3033C0D06}" destId="{9850C17D-900C-4400-BEC6-B7C9209AA5D3}" srcOrd="7" destOrd="0" presId="urn:microsoft.com/office/officeart/2005/8/layout/radial5"/>
    <dgm:cxn modelId="{7237F411-018D-4E84-B390-AE254959AA16}" type="presParOf" srcId="{9850C17D-900C-4400-BEC6-B7C9209AA5D3}" destId="{24CF79B1-753B-4D36-B5EB-AFE5B7123D72}" srcOrd="0" destOrd="0" presId="urn:microsoft.com/office/officeart/2005/8/layout/radial5"/>
    <dgm:cxn modelId="{73FE204B-ADB9-4346-967E-B1EC729F3519}" type="presParOf" srcId="{FE31CBAD-633D-462B-BDED-48E3033C0D06}" destId="{4F1C9A74-A7C7-44C5-9B2E-2C1397C42020}"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E3D007-91D2-4C25-85B8-29E39E1CE821}" type="doc">
      <dgm:prSet loTypeId="urn:microsoft.com/office/officeart/2005/8/layout/funnel1" loCatId="relationship" qsTypeId="urn:microsoft.com/office/officeart/2005/8/quickstyle/3d4" qsCatId="3D" csTypeId="urn:microsoft.com/office/officeart/2005/8/colors/accent1_4" csCatId="accent1" phldr="1"/>
      <dgm:spPr/>
      <dgm:t>
        <a:bodyPr/>
        <a:lstStyle/>
        <a:p>
          <a:endParaRPr lang="it-IT"/>
        </a:p>
      </dgm:t>
    </dgm:pt>
    <dgm:pt modelId="{34F8DC89-18A3-4018-B484-0E6A56BCCA8D}">
      <dgm:prSet phldrT="[Testo]"/>
      <dgm:spPr/>
      <dgm:t>
        <a:bodyPr/>
        <a:lstStyle/>
        <a:p>
          <a:r>
            <a:rPr lang="it-IT" dirty="0"/>
            <a:t>DIVERSITY</a:t>
          </a:r>
        </a:p>
      </dgm:t>
    </dgm:pt>
    <dgm:pt modelId="{32DF87A8-E546-47C5-B185-FE166F92CD01}" type="parTrans" cxnId="{A6A122B5-33C2-4FC0-AD44-AD5AD4AAFB53}">
      <dgm:prSet/>
      <dgm:spPr/>
      <dgm:t>
        <a:bodyPr/>
        <a:lstStyle/>
        <a:p>
          <a:endParaRPr lang="it-IT"/>
        </a:p>
      </dgm:t>
    </dgm:pt>
    <dgm:pt modelId="{91CEDE47-0028-4F86-9621-607C3F856F9F}" type="sibTrans" cxnId="{A6A122B5-33C2-4FC0-AD44-AD5AD4AAFB53}">
      <dgm:prSet/>
      <dgm:spPr/>
      <dgm:t>
        <a:bodyPr/>
        <a:lstStyle/>
        <a:p>
          <a:endParaRPr lang="it-IT"/>
        </a:p>
      </dgm:t>
    </dgm:pt>
    <dgm:pt modelId="{5298439F-3D4D-48D8-9E38-356DD099DE25}">
      <dgm:prSet phldrT="[Testo]"/>
      <dgm:spPr/>
      <dgm:t>
        <a:bodyPr/>
        <a:lstStyle/>
        <a:p>
          <a:r>
            <a:rPr lang="it-IT" dirty="0"/>
            <a:t>JUSTICE</a:t>
          </a:r>
        </a:p>
      </dgm:t>
    </dgm:pt>
    <dgm:pt modelId="{2FC7F9AF-3B34-4A41-A32F-734C3D865BD6}" type="parTrans" cxnId="{9B377D72-3A3C-4067-8F24-4078079F3063}">
      <dgm:prSet/>
      <dgm:spPr/>
      <dgm:t>
        <a:bodyPr/>
        <a:lstStyle/>
        <a:p>
          <a:endParaRPr lang="it-IT"/>
        </a:p>
      </dgm:t>
    </dgm:pt>
    <dgm:pt modelId="{4A559B1B-65DA-47E7-9EE2-FEFC05204A7F}" type="sibTrans" cxnId="{9B377D72-3A3C-4067-8F24-4078079F3063}">
      <dgm:prSet/>
      <dgm:spPr/>
      <dgm:t>
        <a:bodyPr/>
        <a:lstStyle/>
        <a:p>
          <a:endParaRPr lang="it-IT"/>
        </a:p>
      </dgm:t>
    </dgm:pt>
    <dgm:pt modelId="{B9089319-14B8-4325-8104-79C48EB6E853}">
      <dgm:prSet phldrT="[Testo]"/>
      <dgm:spPr/>
      <dgm:t>
        <a:bodyPr/>
        <a:lstStyle/>
        <a:p>
          <a:r>
            <a:rPr lang="it-IT" dirty="0"/>
            <a:t>EQUALITY</a:t>
          </a:r>
        </a:p>
      </dgm:t>
    </dgm:pt>
    <dgm:pt modelId="{172842F7-E2E9-4ACF-805F-0ADB08692A24}" type="parTrans" cxnId="{ACEFA4F4-6AAD-4A51-B304-A769C674E3E2}">
      <dgm:prSet/>
      <dgm:spPr/>
      <dgm:t>
        <a:bodyPr/>
        <a:lstStyle/>
        <a:p>
          <a:endParaRPr lang="it-IT"/>
        </a:p>
      </dgm:t>
    </dgm:pt>
    <dgm:pt modelId="{E742961E-C497-483C-8FC8-0849B75BFE85}" type="sibTrans" cxnId="{ACEFA4F4-6AAD-4A51-B304-A769C674E3E2}">
      <dgm:prSet/>
      <dgm:spPr/>
      <dgm:t>
        <a:bodyPr/>
        <a:lstStyle/>
        <a:p>
          <a:endParaRPr lang="it-IT"/>
        </a:p>
      </dgm:t>
    </dgm:pt>
    <dgm:pt modelId="{61CA5C6F-8FAA-4892-B4D7-43EEC24E0293}">
      <dgm:prSet phldrT="[Testo]"/>
      <dgm:spPr>
        <a:solidFill>
          <a:schemeClr val="accent1">
            <a:lumMod val="60000"/>
            <a:lumOff val="40000"/>
          </a:schemeClr>
        </a:solidFill>
      </dgm:spPr>
      <dgm:t>
        <a:bodyPr/>
        <a:lstStyle/>
        <a:p>
          <a:r>
            <a:rPr lang="it-IT" dirty="0"/>
            <a:t>CITIZENSHIP</a:t>
          </a:r>
        </a:p>
      </dgm:t>
    </dgm:pt>
    <dgm:pt modelId="{61355F58-F0DA-4422-8965-5C7E3B0F0754}" type="parTrans" cxnId="{DA610B24-F521-4C18-8372-B9E03E7AEDA7}">
      <dgm:prSet/>
      <dgm:spPr/>
      <dgm:t>
        <a:bodyPr/>
        <a:lstStyle/>
        <a:p>
          <a:endParaRPr lang="it-IT"/>
        </a:p>
      </dgm:t>
    </dgm:pt>
    <dgm:pt modelId="{F291A65C-EABD-4E0B-ACB9-9CE5F93E3F72}" type="sibTrans" cxnId="{DA610B24-F521-4C18-8372-B9E03E7AEDA7}">
      <dgm:prSet/>
      <dgm:spPr/>
      <dgm:t>
        <a:bodyPr/>
        <a:lstStyle/>
        <a:p>
          <a:endParaRPr lang="it-IT"/>
        </a:p>
      </dgm:t>
    </dgm:pt>
    <dgm:pt modelId="{7D05AC58-021F-4F29-805C-3724DFDDAD88}">
      <dgm:prSet/>
      <dgm:spPr/>
      <dgm:t>
        <a:bodyPr/>
        <a:lstStyle/>
        <a:p>
          <a:endParaRPr lang="it-IT"/>
        </a:p>
      </dgm:t>
    </dgm:pt>
    <dgm:pt modelId="{4C55BC2C-C6D4-404F-A733-7505BE0316CE}" type="parTrans" cxnId="{1F10F7DF-AD45-4FC4-93CE-F9242F2C05FD}">
      <dgm:prSet/>
      <dgm:spPr/>
      <dgm:t>
        <a:bodyPr/>
        <a:lstStyle/>
        <a:p>
          <a:endParaRPr lang="it-IT"/>
        </a:p>
      </dgm:t>
    </dgm:pt>
    <dgm:pt modelId="{161BB96D-3F74-4DB1-AF6C-25ACBD7380C3}" type="sibTrans" cxnId="{1F10F7DF-AD45-4FC4-93CE-F9242F2C05FD}">
      <dgm:prSet/>
      <dgm:spPr/>
      <dgm:t>
        <a:bodyPr/>
        <a:lstStyle/>
        <a:p>
          <a:endParaRPr lang="it-IT"/>
        </a:p>
      </dgm:t>
    </dgm:pt>
    <dgm:pt modelId="{E00861C7-BC64-4B2B-8256-CEFA5A485EDA}" type="pres">
      <dgm:prSet presAssocID="{04E3D007-91D2-4C25-85B8-29E39E1CE821}" presName="Name0" presStyleCnt="0">
        <dgm:presLayoutVars>
          <dgm:chMax val="4"/>
          <dgm:resizeHandles val="exact"/>
        </dgm:presLayoutVars>
      </dgm:prSet>
      <dgm:spPr/>
    </dgm:pt>
    <dgm:pt modelId="{D21CDD47-7E5B-47A9-A15E-7E1A2D8641DA}" type="pres">
      <dgm:prSet presAssocID="{04E3D007-91D2-4C25-85B8-29E39E1CE821}" presName="ellipse" presStyleLbl="trBgShp" presStyleIdx="0" presStyleCnt="1"/>
      <dgm:spPr/>
    </dgm:pt>
    <dgm:pt modelId="{3E2AC265-CA5B-4AA6-87BC-ED73716A3F61}" type="pres">
      <dgm:prSet presAssocID="{04E3D007-91D2-4C25-85B8-29E39E1CE821}" presName="arrow1" presStyleLbl="fgShp" presStyleIdx="0" presStyleCnt="1"/>
      <dgm:spPr/>
    </dgm:pt>
    <dgm:pt modelId="{934DECC6-85C8-41A1-B9AD-50C10390AD15}" type="pres">
      <dgm:prSet presAssocID="{04E3D007-91D2-4C25-85B8-29E39E1CE821}" presName="rectangle" presStyleLbl="revTx" presStyleIdx="0" presStyleCnt="1">
        <dgm:presLayoutVars>
          <dgm:bulletEnabled val="1"/>
        </dgm:presLayoutVars>
      </dgm:prSet>
      <dgm:spPr/>
    </dgm:pt>
    <dgm:pt modelId="{03E387C8-B75F-42D9-BFFE-51C8B71A50F8}" type="pres">
      <dgm:prSet presAssocID="{5298439F-3D4D-48D8-9E38-356DD099DE25}" presName="item1" presStyleLbl="node1" presStyleIdx="0" presStyleCnt="3">
        <dgm:presLayoutVars>
          <dgm:bulletEnabled val="1"/>
        </dgm:presLayoutVars>
      </dgm:prSet>
      <dgm:spPr/>
    </dgm:pt>
    <dgm:pt modelId="{0A2A476D-40F7-4EFA-9536-AC31DA87589F}" type="pres">
      <dgm:prSet presAssocID="{B9089319-14B8-4325-8104-79C48EB6E853}" presName="item2" presStyleLbl="node1" presStyleIdx="1" presStyleCnt="3" custLinFactNeighborX="2674" custLinFactNeighborY="1250">
        <dgm:presLayoutVars>
          <dgm:bulletEnabled val="1"/>
        </dgm:presLayoutVars>
      </dgm:prSet>
      <dgm:spPr/>
    </dgm:pt>
    <dgm:pt modelId="{D92E346A-B1F9-43E6-8973-CFC99C39C7A9}" type="pres">
      <dgm:prSet presAssocID="{61CA5C6F-8FAA-4892-B4D7-43EEC24E0293}" presName="item3" presStyleLbl="node1" presStyleIdx="2" presStyleCnt="3">
        <dgm:presLayoutVars>
          <dgm:bulletEnabled val="1"/>
        </dgm:presLayoutVars>
      </dgm:prSet>
      <dgm:spPr/>
    </dgm:pt>
    <dgm:pt modelId="{C420A536-446C-4BC1-9022-EF9628ADACAF}" type="pres">
      <dgm:prSet presAssocID="{04E3D007-91D2-4C25-85B8-29E39E1CE821}" presName="funnel" presStyleLbl="trAlignAcc1" presStyleIdx="0" presStyleCnt="1" custLinFactNeighborX="0" custLinFactNeighborY="1037"/>
      <dgm:spPr/>
    </dgm:pt>
  </dgm:ptLst>
  <dgm:cxnLst>
    <dgm:cxn modelId="{446A181E-7BD2-4F48-9C66-69D86C30709C}" type="presOf" srcId="{5298439F-3D4D-48D8-9E38-356DD099DE25}" destId="{0A2A476D-40F7-4EFA-9536-AC31DA87589F}" srcOrd="0" destOrd="0" presId="urn:microsoft.com/office/officeart/2005/8/layout/funnel1"/>
    <dgm:cxn modelId="{DA610B24-F521-4C18-8372-B9E03E7AEDA7}" srcId="{04E3D007-91D2-4C25-85B8-29E39E1CE821}" destId="{61CA5C6F-8FAA-4892-B4D7-43EEC24E0293}" srcOrd="3" destOrd="0" parTransId="{61355F58-F0DA-4422-8965-5C7E3B0F0754}" sibTransId="{F291A65C-EABD-4E0B-ACB9-9CE5F93E3F72}"/>
    <dgm:cxn modelId="{B4C50F28-F242-484C-8A9C-6062395A43D5}" type="presOf" srcId="{04E3D007-91D2-4C25-85B8-29E39E1CE821}" destId="{E00861C7-BC64-4B2B-8256-CEFA5A485EDA}" srcOrd="0" destOrd="0" presId="urn:microsoft.com/office/officeart/2005/8/layout/funnel1"/>
    <dgm:cxn modelId="{9B377D72-3A3C-4067-8F24-4078079F3063}" srcId="{04E3D007-91D2-4C25-85B8-29E39E1CE821}" destId="{5298439F-3D4D-48D8-9E38-356DD099DE25}" srcOrd="1" destOrd="0" parTransId="{2FC7F9AF-3B34-4A41-A32F-734C3D865BD6}" sibTransId="{4A559B1B-65DA-47E7-9EE2-FEFC05204A7F}"/>
    <dgm:cxn modelId="{ECC1F473-3724-4DEA-99CA-01D5E11309A1}" type="presOf" srcId="{34F8DC89-18A3-4018-B484-0E6A56BCCA8D}" destId="{D92E346A-B1F9-43E6-8973-CFC99C39C7A9}" srcOrd="0" destOrd="0" presId="urn:microsoft.com/office/officeart/2005/8/layout/funnel1"/>
    <dgm:cxn modelId="{A6A122B5-33C2-4FC0-AD44-AD5AD4AAFB53}" srcId="{04E3D007-91D2-4C25-85B8-29E39E1CE821}" destId="{34F8DC89-18A3-4018-B484-0E6A56BCCA8D}" srcOrd="0" destOrd="0" parTransId="{32DF87A8-E546-47C5-B185-FE166F92CD01}" sibTransId="{91CEDE47-0028-4F86-9621-607C3F856F9F}"/>
    <dgm:cxn modelId="{920CE1B7-FAB2-4326-B31C-FBA8BC68C481}" type="presOf" srcId="{B9089319-14B8-4325-8104-79C48EB6E853}" destId="{03E387C8-B75F-42D9-BFFE-51C8B71A50F8}" srcOrd="0" destOrd="0" presId="urn:microsoft.com/office/officeart/2005/8/layout/funnel1"/>
    <dgm:cxn modelId="{0F9EC0C8-A345-492A-8AE7-384BE800FD92}" type="presOf" srcId="{61CA5C6F-8FAA-4892-B4D7-43EEC24E0293}" destId="{934DECC6-85C8-41A1-B9AD-50C10390AD15}" srcOrd="0" destOrd="0" presId="urn:microsoft.com/office/officeart/2005/8/layout/funnel1"/>
    <dgm:cxn modelId="{1F10F7DF-AD45-4FC4-93CE-F9242F2C05FD}" srcId="{04E3D007-91D2-4C25-85B8-29E39E1CE821}" destId="{7D05AC58-021F-4F29-805C-3724DFDDAD88}" srcOrd="4" destOrd="0" parTransId="{4C55BC2C-C6D4-404F-A733-7505BE0316CE}" sibTransId="{161BB96D-3F74-4DB1-AF6C-25ACBD7380C3}"/>
    <dgm:cxn modelId="{ACEFA4F4-6AAD-4A51-B304-A769C674E3E2}" srcId="{04E3D007-91D2-4C25-85B8-29E39E1CE821}" destId="{B9089319-14B8-4325-8104-79C48EB6E853}" srcOrd="2" destOrd="0" parTransId="{172842F7-E2E9-4ACF-805F-0ADB08692A24}" sibTransId="{E742961E-C497-483C-8FC8-0849B75BFE85}"/>
    <dgm:cxn modelId="{341E8917-BDF2-45E7-B9E1-91802C045FFC}" type="presParOf" srcId="{E00861C7-BC64-4B2B-8256-CEFA5A485EDA}" destId="{D21CDD47-7E5B-47A9-A15E-7E1A2D8641DA}" srcOrd="0" destOrd="0" presId="urn:microsoft.com/office/officeart/2005/8/layout/funnel1"/>
    <dgm:cxn modelId="{9A591530-A3A3-4961-9503-3EA2DF6BCAF7}" type="presParOf" srcId="{E00861C7-BC64-4B2B-8256-CEFA5A485EDA}" destId="{3E2AC265-CA5B-4AA6-87BC-ED73716A3F61}" srcOrd="1" destOrd="0" presId="urn:microsoft.com/office/officeart/2005/8/layout/funnel1"/>
    <dgm:cxn modelId="{93A61F59-6CA4-4F4E-9EA5-2C9DA70A6FDE}" type="presParOf" srcId="{E00861C7-BC64-4B2B-8256-CEFA5A485EDA}" destId="{934DECC6-85C8-41A1-B9AD-50C10390AD15}" srcOrd="2" destOrd="0" presId="urn:microsoft.com/office/officeart/2005/8/layout/funnel1"/>
    <dgm:cxn modelId="{27D1313D-5C77-4801-A905-9CF1981D6F10}" type="presParOf" srcId="{E00861C7-BC64-4B2B-8256-CEFA5A485EDA}" destId="{03E387C8-B75F-42D9-BFFE-51C8B71A50F8}" srcOrd="3" destOrd="0" presId="urn:microsoft.com/office/officeart/2005/8/layout/funnel1"/>
    <dgm:cxn modelId="{C766CD84-67D8-46C7-AE31-DE594E94E420}" type="presParOf" srcId="{E00861C7-BC64-4B2B-8256-CEFA5A485EDA}" destId="{0A2A476D-40F7-4EFA-9536-AC31DA87589F}" srcOrd="4" destOrd="0" presId="urn:microsoft.com/office/officeart/2005/8/layout/funnel1"/>
    <dgm:cxn modelId="{90487F5D-BC31-4A19-9F8B-5CE2E64C6F4C}" type="presParOf" srcId="{E00861C7-BC64-4B2B-8256-CEFA5A485EDA}" destId="{D92E346A-B1F9-43E6-8973-CFC99C39C7A9}" srcOrd="5" destOrd="0" presId="urn:microsoft.com/office/officeart/2005/8/layout/funnel1"/>
    <dgm:cxn modelId="{F6E54F20-D389-4349-AD28-9C12A537C399}" type="presParOf" srcId="{E00861C7-BC64-4B2B-8256-CEFA5A485EDA}" destId="{C420A536-446C-4BC1-9022-EF9628ADACAF}"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C517DD-18C3-451E-B97C-846C22B5D94C}"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it-IT"/>
        </a:p>
      </dgm:t>
    </dgm:pt>
    <dgm:pt modelId="{E7414FBC-0292-4E17-A50E-2812C9B4BF92}">
      <dgm:prSet phldrT="[Testo]"/>
      <dgm:spPr/>
      <dgm:t>
        <a:bodyPr/>
        <a:lstStyle/>
        <a:p>
          <a:r>
            <a:rPr lang="it-IT" dirty="0"/>
            <a:t>Social </a:t>
          </a:r>
          <a:r>
            <a:rPr lang="it-IT" dirty="0" err="1"/>
            <a:t>Citizenship</a:t>
          </a:r>
          <a:endParaRPr lang="it-IT" dirty="0"/>
        </a:p>
      </dgm:t>
    </dgm:pt>
    <dgm:pt modelId="{2AC5CDE1-C1EE-4EC2-91C9-93BD5968B236}" type="parTrans" cxnId="{8655145B-9EF4-49C0-AAA9-E67C7640D7D3}">
      <dgm:prSet/>
      <dgm:spPr/>
      <dgm:t>
        <a:bodyPr/>
        <a:lstStyle/>
        <a:p>
          <a:endParaRPr lang="it-IT"/>
        </a:p>
      </dgm:t>
    </dgm:pt>
    <dgm:pt modelId="{2B1A3F6D-7699-4258-8D3B-F7FFDEFF5AAE}" type="sibTrans" cxnId="{8655145B-9EF4-49C0-AAA9-E67C7640D7D3}">
      <dgm:prSet/>
      <dgm:spPr/>
      <dgm:t>
        <a:bodyPr/>
        <a:lstStyle/>
        <a:p>
          <a:endParaRPr lang="it-IT"/>
        </a:p>
      </dgm:t>
    </dgm:pt>
    <dgm:pt modelId="{BF2BDAD6-03BB-4E30-93C1-0328AF2AD942}">
      <dgm:prSet phldrT="[Testo]"/>
      <dgm:spPr/>
      <dgm:t>
        <a:bodyPr/>
        <a:lstStyle/>
        <a:p>
          <a:r>
            <a:rPr lang="it-IT" dirty="0"/>
            <a:t>Investment of people /</a:t>
          </a:r>
        </a:p>
        <a:p>
          <a:r>
            <a:rPr lang="it-IT" dirty="0" err="1"/>
            <a:t>Rootedness</a:t>
          </a:r>
          <a:endParaRPr lang="it-IT" dirty="0"/>
        </a:p>
      </dgm:t>
    </dgm:pt>
    <dgm:pt modelId="{ACE3760A-8D51-42FA-A281-9CE50A1549DF}" type="parTrans" cxnId="{58F2D851-75CA-4C23-9303-75F3D3238C51}">
      <dgm:prSet/>
      <dgm:spPr/>
      <dgm:t>
        <a:bodyPr/>
        <a:lstStyle/>
        <a:p>
          <a:endParaRPr lang="it-IT"/>
        </a:p>
      </dgm:t>
    </dgm:pt>
    <dgm:pt modelId="{2598DAC2-1F73-485D-966A-0807376D9117}" type="sibTrans" cxnId="{58F2D851-75CA-4C23-9303-75F3D3238C51}">
      <dgm:prSet/>
      <dgm:spPr/>
      <dgm:t>
        <a:bodyPr/>
        <a:lstStyle/>
        <a:p>
          <a:endParaRPr lang="it-IT"/>
        </a:p>
      </dgm:t>
    </dgm:pt>
    <dgm:pt modelId="{2B4E2A91-0EE5-44CA-A0C8-28E9A0666994}">
      <dgm:prSet phldrT="[Testo]"/>
      <dgm:spPr/>
      <dgm:t>
        <a:bodyPr/>
        <a:lstStyle/>
        <a:p>
          <a:r>
            <a:rPr lang="it-IT" dirty="0"/>
            <a:t>Architecture / </a:t>
          </a:r>
          <a:r>
            <a:rPr lang="it-IT" dirty="0" err="1"/>
            <a:t>Morphology</a:t>
          </a:r>
          <a:endParaRPr lang="it-IT" dirty="0"/>
        </a:p>
      </dgm:t>
    </dgm:pt>
    <dgm:pt modelId="{8152EAFD-5130-4E15-88BC-BB527D72C715}" type="parTrans" cxnId="{FDBA0AAC-A4C7-4BA1-A392-BD5AE1BF53C4}">
      <dgm:prSet/>
      <dgm:spPr/>
      <dgm:t>
        <a:bodyPr/>
        <a:lstStyle/>
        <a:p>
          <a:endParaRPr lang="it-IT"/>
        </a:p>
      </dgm:t>
    </dgm:pt>
    <dgm:pt modelId="{32F9E9FC-70AC-4F81-90A0-F17A001D873E}" type="sibTrans" cxnId="{FDBA0AAC-A4C7-4BA1-A392-BD5AE1BF53C4}">
      <dgm:prSet/>
      <dgm:spPr/>
      <dgm:t>
        <a:bodyPr/>
        <a:lstStyle/>
        <a:p>
          <a:endParaRPr lang="it-IT"/>
        </a:p>
      </dgm:t>
    </dgm:pt>
    <dgm:pt modelId="{CDF90591-9D07-470B-A5C3-5C2887DC6E9C}">
      <dgm:prSet phldrT="[Testo]" custT="1"/>
      <dgm:spPr/>
      <dgm:t>
        <a:bodyPr/>
        <a:lstStyle/>
        <a:p>
          <a:r>
            <a:rPr lang="it-IT" sz="1200" dirty="0"/>
            <a:t>Local </a:t>
          </a:r>
          <a:r>
            <a:rPr lang="it-IT" sz="1200" dirty="0" err="1"/>
            <a:t>Acceptance</a:t>
          </a:r>
          <a:endParaRPr lang="it-IT" sz="1200" dirty="0"/>
        </a:p>
      </dgm:t>
    </dgm:pt>
    <dgm:pt modelId="{7F925B67-587F-45FD-9798-F08C6BF4AAF8}" type="parTrans" cxnId="{AF7CF2CE-21B2-4048-BDC1-2726BC37C499}">
      <dgm:prSet/>
      <dgm:spPr/>
      <dgm:t>
        <a:bodyPr/>
        <a:lstStyle/>
        <a:p>
          <a:endParaRPr lang="it-IT"/>
        </a:p>
      </dgm:t>
    </dgm:pt>
    <dgm:pt modelId="{15D6E040-9BDD-4E13-AC5B-88BD3D9B43AB}" type="sibTrans" cxnId="{AF7CF2CE-21B2-4048-BDC1-2726BC37C499}">
      <dgm:prSet/>
      <dgm:spPr/>
      <dgm:t>
        <a:bodyPr/>
        <a:lstStyle/>
        <a:p>
          <a:endParaRPr lang="it-IT"/>
        </a:p>
      </dgm:t>
    </dgm:pt>
    <dgm:pt modelId="{F6069286-A073-4955-9CFB-9E8616C04246}">
      <dgm:prSet phldrT="[Testo]"/>
      <dgm:spPr/>
      <dgm:t>
        <a:bodyPr/>
        <a:lstStyle/>
        <a:p>
          <a:r>
            <a:rPr lang="it-IT" dirty="0"/>
            <a:t>Location / Landmark</a:t>
          </a:r>
        </a:p>
      </dgm:t>
    </dgm:pt>
    <dgm:pt modelId="{D19F0C69-0BA5-4AC8-81B4-75B3479547FE}" type="parTrans" cxnId="{CC654361-7A0F-482E-B4A3-5B905D35916F}">
      <dgm:prSet/>
      <dgm:spPr/>
      <dgm:t>
        <a:bodyPr/>
        <a:lstStyle/>
        <a:p>
          <a:endParaRPr lang="it-IT"/>
        </a:p>
      </dgm:t>
    </dgm:pt>
    <dgm:pt modelId="{27CBE86D-16E3-44B9-9BEA-624E2CCF2E74}" type="sibTrans" cxnId="{CC654361-7A0F-482E-B4A3-5B905D35916F}">
      <dgm:prSet/>
      <dgm:spPr/>
      <dgm:t>
        <a:bodyPr/>
        <a:lstStyle/>
        <a:p>
          <a:endParaRPr lang="it-IT"/>
        </a:p>
      </dgm:t>
    </dgm:pt>
    <dgm:pt modelId="{4E266924-3D10-4954-81E2-96D56C269A1D}">
      <dgm:prSet phldrT="[Testo]"/>
      <dgm:spPr/>
      <dgm:t>
        <a:bodyPr/>
        <a:lstStyle/>
        <a:p>
          <a:r>
            <a:rPr lang="it-IT" dirty="0"/>
            <a:t>Self Identity / At </a:t>
          </a:r>
          <a:r>
            <a:rPr lang="it-IT" dirty="0" err="1"/>
            <a:t>Homeness</a:t>
          </a:r>
          <a:endParaRPr lang="it-IT" dirty="0"/>
        </a:p>
      </dgm:t>
    </dgm:pt>
    <dgm:pt modelId="{5151F387-9FFE-4F5F-9BBB-13531446C0A9}" type="parTrans" cxnId="{D7AFAA74-F166-46BB-AB5E-0426C0D4413E}">
      <dgm:prSet/>
      <dgm:spPr/>
      <dgm:t>
        <a:bodyPr/>
        <a:lstStyle/>
        <a:p>
          <a:endParaRPr lang="it-IT"/>
        </a:p>
      </dgm:t>
    </dgm:pt>
    <dgm:pt modelId="{66FE12FD-78E6-490B-8CBA-E78693630DB4}" type="sibTrans" cxnId="{D7AFAA74-F166-46BB-AB5E-0426C0D4413E}">
      <dgm:prSet/>
      <dgm:spPr/>
      <dgm:t>
        <a:bodyPr/>
        <a:lstStyle/>
        <a:p>
          <a:endParaRPr lang="it-IT"/>
        </a:p>
      </dgm:t>
    </dgm:pt>
    <dgm:pt modelId="{227E8C73-C555-4565-8211-9D006F2C910D}" type="pres">
      <dgm:prSet presAssocID="{0EC517DD-18C3-451E-B97C-846C22B5D94C}" presName="Name0" presStyleCnt="0">
        <dgm:presLayoutVars>
          <dgm:chMax val="1"/>
          <dgm:dir/>
          <dgm:animLvl val="ctr"/>
          <dgm:resizeHandles val="exact"/>
        </dgm:presLayoutVars>
      </dgm:prSet>
      <dgm:spPr/>
    </dgm:pt>
    <dgm:pt modelId="{112B924B-CF12-4924-96D8-EB3B9F60E5C0}" type="pres">
      <dgm:prSet presAssocID="{E7414FBC-0292-4E17-A50E-2812C9B4BF92}" presName="centerShape" presStyleLbl="node0" presStyleIdx="0" presStyleCnt="1" custLinFactNeighborY="-451"/>
      <dgm:spPr/>
    </dgm:pt>
    <dgm:pt modelId="{1CB122CD-B91E-40FF-A003-AC1CF54CFEE1}" type="pres">
      <dgm:prSet presAssocID="{BF2BDAD6-03BB-4E30-93C1-0328AF2AD942}" presName="node" presStyleLbl="node1" presStyleIdx="0" presStyleCnt="5" custRadScaleRad="100140" custRadScaleInc="8609">
        <dgm:presLayoutVars>
          <dgm:bulletEnabled val="1"/>
        </dgm:presLayoutVars>
      </dgm:prSet>
      <dgm:spPr/>
    </dgm:pt>
    <dgm:pt modelId="{B8E2C14D-1FE1-4C59-89BE-5F122190AA6B}" type="pres">
      <dgm:prSet presAssocID="{BF2BDAD6-03BB-4E30-93C1-0328AF2AD942}" presName="dummy" presStyleCnt="0"/>
      <dgm:spPr/>
    </dgm:pt>
    <dgm:pt modelId="{E646AE24-6E50-45B7-9993-481BA7246772}" type="pres">
      <dgm:prSet presAssocID="{2598DAC2-1F73-485D-966A-0807376D9117}" presName="sibTrans" presStyleLbl="sibTrans2D1" presStyleIdx="0" presStyleCnt="5"/>
      <dgm:spPr/>
    </dgm:pt>
    <dgm:pt modelId="{00C34784-03CC-48D9-8511-2473B059BF0C}" type="pres">
      <dgm:prSet presAssocID="{4E266924-3D10-4954-81E2-96D56C269A1D}" presName="node" presStyleLbl="node1" presStyleIdx="1" presStyleCnt="5" custRadScaleRad="93864" custRadScaleInc="30876">
        <dgm:presLayoutVars>
          <dgm:bulletEnabled val="1"/>
        </dgm:presLayoutVars>
      </dgm:prSet>
      <dgm:spPr/>
    </dgm:pt>
    <dgm:pt modelId="{5755494A-60BF-42DD-9BBD-C0556F633B82}" type="pres">
      <dgm:prSet presAssocID="{4E266924-3D10-4954-81E2-96D56C269A1D}" presName="dummy" presStyleCnt="0"/>
      <dgm:spPr/>
    </dgm:pt>
    <dgm:pt modelId="{1D963760-D449-4A9F-8ACE-AAB74606C18D}" type="pres">
      <dgm:prSet presAssocID="{66FE12FD-78E6-490B-8CBA-E78693630DB4}" presName="sibTrans" presStyleLbl="sibTrans2D1" presStyleIdx="1" presStyleCnt="5" custLinFactNeighborX="441" custLinFactNeighborY="-485"/>
      <dgm:spPr/>
    </dgm:pt>
    <dgm:pt modelId="{1768CF2F-8013-4102-A6F5-210C96256EFB}" type="pres">
      <dgm:prSet presAssocID="{2B4E2A91-0EE5-44CA-A0C8-28E9A0666994}" presName="node" presStyleLbl="node1" presStyleIdx="2" presStyleCnt="5" custRadScaleRad="96011" custRadScaleInc="-29638">
        <dgm:presLayoutVars>
          <dgm:bulletEnabled val="1"/>
        </dgm:presLayoutVars>
      </dgm:prSet>
      <dgm:spPr/>
    </dgm:pt>
    <dgm:pt modelId="{60E7E6E8-F1AA-4D9B-B44A-1A47EB9DC247}" type="pres">
      <dgm:prSet presAssocID="{2B4E2A91-0EE5-44CA-A0C8-28E9A0666994}" presName="dummy" presStyleCnt="0"/>
      <dgm:spPr/>
    </dgm:pt>
    <dgm:pt modelId="{C45C2054-6BCB-4DCE-8BD9-6A12FDFCEDFA}" type="pres">
      <dgm:prSet presAssocID="{32F9E9FC-70AC-4F81-90A0-F17A001D873E}" presName="sibTrans" presStyleLbl="sibTrans2D1" presStyleIdx="2" presStyleCnt="5"/>
      <dgm:spPr/>
    </dgm:pt>
    <dgm:pt modelId="{2F690E0C-9F6D-49D2-8FB8-D0A3D0C4E3BC}" type="pres">
      <dgm:prSet presAssocID="{CDF90591-9D07-470B-A5C3-5C2887DC6E9C}" presName="node" presStyleLbl="node1" presStyleIdx="3" presStyleCnt="5" custRadScaleRad="94059" custRadScaleInc="15584">
        <dgm:presLayoutVars>
          <dgm:bulletEnabled val="1"/>
        </dgm:presLayoutVars>
      </dgm:prSet>
      <dgm:spPr/>
    </dgm:pt>
    <dgm:pt modelId="{A253D5A8-B4D2-4FC0-8861-C5B69C9C7DB4}" type="pres">
      <dgm:prSet presAssocID="{CDF90591-9D07-470B-A5C3-5C2887DC6E9C}" presName="dummy" presStyleCnt="0"/>
      <dgm:spPr/>
    </dgm:pt>
    <dgm:pt modelId="{39C0C757-C495-4BB5-8F37-2E0E1CB07EE4}" type="pres">
      <dgm:prSet presAssocID="{15D6E040-9BDD-4E13-AC5B-88BD3D9B43AB}" presName="sibTrans" presStyleLbl="sibTrans2D1" presStyleIdx="3" presStyleCnt="5"/>
      <dgm:spPr/>
    </dgm:pt>
    <dgm:pt modelId="{AC33A7C9-7899-496C-9F57-1759B2C10D97}" type="pres">
      <dgm:prSet presAssocID="{F6069286-A073-4955-9CFB-9E8616C04246}" presName="node" presStyleLbl="node1" presStyleIdx="4" presStyleCnt="5" custRadScaleRad="94710" custRadScaleInc="-34060">
        <dgm:presLayoutVars>
          <dgm:bulletEnabled val="1"/>
        </dgm:presLayoutVars>
      </dgm:prSet>
      <dgm:spPr/>
    </dgm:pt>
    <dgm:pt modelId="{DF6CAAB0-F449-4DE4-B382-60170E78AF4E}" type="pres">
      <dgm:prSet presAssocID="{F6069286-A073-4955-9CFB-9E8616C04246}" presName="dummy" presStyleCnt="0"/>
      <dgm:spPr/>
    </dgm:pt>
    <dgm:pt modelId="{017EFB6A-4307-46B2-80BB-DD517AF76B26}" type="pres">
      <dgm:prSet presAssocID="{27CBE86D-16E3-44B9-9BEA-624E2CCF2E74}" presName="sibTrans" presStyleLbl="sibTrans2D1" presStyleIdx="4" presStyleCnt="5"/>
      <dgm:spPr/>
    </dgm:pt>
  </dgm:ptLst>
  <dgm:cxnLst>
    <dgm:cxn modelId="{3B453A0A-9AFE-4C40-B494-AF75A731CF7A}" type="presOf" srcId="{66FE12FD-78E6-490B-8CBA-E78693630DB4}" destId="{1D963760-D449-4A9F-8ACE-AAB74606C18D}" srcOrd="0" destOrd="0" presId="urn:microsoft.com/office/officeart/2005/8/layout/radial6"/>
    <dgm:cxn modelId="{2F11D812-9CCF-4278-AE09-858A4A94ABF3}" type="presOf" srcId="{2598DAC2-1F73-485D-966A-0807376D9117}" destId="{E646AE24-6E50-45B7-9993-481BA7246772}" srcOrd="0" destOrd="0" presId="urn:microsoft.com/office/officeart/2005/8/layout/radial6"/>
    <dgm:cxn modelId="{0F13781E-83DE-4FAA-BC58-6D0DEA40086A}" type="presOf" srcId="{15D6E040-9BDD-4E13-AC5B-88BD3D9B43AB}" destId="{39C0C757-C495-4BB5-8F37-2E0E1CB07EE4}" srcOrd="0" destOrd="0" presId="urn:microsoft.com/office/officeart/2005/8/layout/radial6"/>
    <dgm:cxn modelId="{3A48A627-714D-4A22-AEF3-D8B16409998A}" type="presOf" srcId="{4E266924-3D10-4954-81E2-96D56C269A1D}" destId="{00C34784-03CC-48D9-8511-2473B059BF0C}" srcOrd="0" destOrd="0" presId="urn:microsoft.com/office/officeart/2005/8/layout/radial6"/>
    <dgm:cxn modelId="{8655145B-9EF4-49C0-AAA9-E67C7640D7D3}" srcId="{0EC517DD-18C3-451E-B97C-846C22B5D94C}" destId="{E7414FBC-0292-4E17-A50E-2812C9B4BF92}" srcOrd="0" destOrd="0" parTransId="{2AC5CDE1-C1EE-4EC2-91C9-93BD5968B236}" sibTransId="{2B1A3F6D-7699-4258-8D3B-F7FFDEFF5AAE}"/>
    <dgm:cxn modelId="{CC654361-7A0F-482E-B4A3-5B905D35916F}" srcId="{E7414FBC-0292-4E17-A50E-2812C9B4BF92}" destId="{F6069286-A073-4955-9CFB-9E8616C04246}" srcOrd="4" destOrd="0" parTransId="{D19F0C69-0BA5-4AC8-81B4-75B3479547FE}" sibTransId="{27CBE86D-16E3-44B9-9BEA-624E2CCF2E74}"/>
    <dgm:cxn modelId="{58F2D851-75CA-4C23-9303-75F3D3238C51}" srcId="{E7414FBC-0292-4E17-A50E-2812C9B4BF92}" destId="{BF2BDAD6-03BB-4E30-93C1-0328AF2AD942}" srcOrd="0" destOrd="0" parTransId="{ACE3760A-8D51-42FA-A281-9CE50A1549DF}" sibTransId="{2598DAC2-1F73-485D-966A-0807376D9117}"/>
    <dgm:cxn modelId="{D7AFAA74-F166-46BB-AB5E-0426C0D4413E}" srcId="{E7414FBC-0292-4E17-A50E-2812C9B4BF92}" destId="{4E266924-3D10-4954-81E2-96D56C269A1D}" srcOrd="1" destOrd="0" parTransId="{5151F387-9FFE-4F5F-9BBB-13531446C0A9}" sibTransId="{66FE12FD-78E6-490B-8CBA-E78693630DB4}"/>
    <dgm:cxn modelId="{0E94A591-84CE-4B8B-ABD9-08C50823223C}" type="presOf" srcId="{BF2BDAD6-03BB-4E30-93C1-0328AF2AD942}" destId="{1CB122CD-B91E-40FF-A003-AC1CF54CFEE1}" srcOrd="0" destOrd="0" presId="urn:microsoft.com/office/officeart/2005/8/layout/radial6"/>
    <dgm:cxn modelId="{74513F9B-5BBF-469E-9A92-B2DEAD53F19F}" type="presOf" srcId="{32F9E9FC-70AC-4F81-90A0-F17A001D873E}" destId="{C45C2054-6BCB-4DCE-8BD9-6A12FDFCEDFA}" srcOrd="0" destOrd="0" presId="urn:microsoft.com/office/officeart/2005/8/layout/radial6"/>
    <dgm:cxn modelId="{FDBA0AAC-A4C7-4BA1-A392-BD5AE1BF53C4}" srcId="{E7414FBC-0292-4E17-A50E-2812C9B4BF92}" destId="{2B4E2A91-0EE5-44CA-A0C8-28E9A0666994}" srcOrd="2" destOrd="0" parTransId="{8152EAFD-5130-4E15-88BC-BB527D72C715}" sibTransId="{32F9E9FC-70AC-4F81-90A0-F17A001D873E}"/>
    <dgm:cxn modelId="{6DCC86B6-CFA6-48F7-8205-82E08FCEED4C}" type="presOf" srcId="{F6069286-A073-4955-9CFB-9E8616C04246}" destId="{AC33A7C9-7899-496C-9F57-1759B2C10D97}" srcOrd="0" destOrd="0" presId="urn:microsoft.com/office/officeart/2005/8/layout/radial6"/>
    <dgm:cxn modelId="{AF7CF2CE-21B2-4048-BDC1-2726BC37C499}" srcId="{E7414FBC-0292-4E17-A50E-2812C9B4BF92}" destId="{CDF90591-9D07-470B-A5C3-5C2887DC6E9C}" srcOrd="3" destOrd="0" parTransId="{7F925B67-587F-45FD-9798-F08C6BF4AAF8}" sibTransId="{15D6E040-9BDD-4E13-AC5B-88BD3D9B43AB}"/>
    <dgm:cxn modelId="{7BA9C7CF-6261-4C33-AB4A-25BEC68D2DAF}" type="presOf" srcId="{2B4E2A91-0EE5-44CA-A0C8-28E9A0666994}" destId="{1768CF2F-8013-4102-A6F5-210C96256EFB}" srcOrd="0" destOrd="0" presId="urn:microsoft.com/office/officeart/2005/8/layout/radial6"/>
    <dgm:cxn modelId="{79E5F1E4-937A-40F7-ABB2-20EF1AF6C471}" type="presOf" srcId="{27CBE86D-16E3-44B9-9BEA-624E2CCF2E74}" destId="{017EFB6A-4307-46B2-80BB-DD517AF76B26}" srcOrd="0" destOrd="0" presId="urn:microsoft.com/office/officeart/2005/8/layout/radial6"/>
    <dgm:cxn modelId="{BEA592ED-C2C8-4683-ACE3-FE40F9994BD6}" type="presOf" srcId="{CDF90591-9D07-470B-A5C3-5C2887DC6E9C}" destId="{2F690E0C-9F6D-49D2-8FB8-D0A3D0C4E3BC}" srcOrd="0" destOrd="0" presId="urn:microsoft.com/office/officeart/2005/8/layout/radial6"/>
    <dgm:cxn modelId="{CC6715EE-8837-4962-BEBC-2888C8920C81}" type="presOf" srcId="{0EC517DD-18C3-451E-B97C-846C22B5D94C}" destId="{227E8C73-C555-4565-8211-9D006F2C910D}" srcOrd="0" destOrd="0" presId="urn:microsoft.com/office/officeart/2005/8/layout/radial6"/>
    <dgm:cxn modelId="{94ECEDF6-8D9C-4532-86A9-1CC273507A0C}" type="presOf" srcId="{E7414FBC-0292-4E17-A50E-2812C9B4BF92}" destId="{112B924B-CF12-4924-96D8-EB3B9F60E5C0}" srcOrd="0" destOrd="0" presId="urn:microsoft.com/office/officeart/2005/8/layout/radial6"/>
    <dgm:cxn modelId="{20426827-AC41-46D5-B0CE-462C6A9B2EA8}" type="presParOf" srcId="{227E8C73-C555-4565-8211-9D006F2C910D}" destId="{112B924B-CF12-4924-96D8-EB3B9F60E5C0}" srcOrd="0" destOrd="0" presId="urn:microsoft.com/office/officeart/2005/8/layout/radial6"/>
    <dgm:cxn modelId="{F5953DFA-7793-4946-B8F5-927FE5ABE1A0}" type="presParOf" srcId="{227E8C73-C555-4565-8211-9D006F2C910D}" destId="{1CB122CD-B91E-40FF-A003-AC1CF54CFEE1}" srcOrd="1" destOrd="0" presId="urn:microsoft.com/office/officeart/2005/8/layout/radial6"/>
    <dgm:cxn modelId="{3298442A-C90D-42E8-8B51-3016E6AF214A}" type="presParOf" srcId="{227E8C73-C555-4565-8211-9D006F2C910D}" destId="{B8E2C14D-1FE1-4C59-89BE-5F122190AA6B}" srcOrd="2" destOrd="0" presId="urn:microsoft.com/office/officeart/2005/8/layout/radial6"/>
    <dgm:cxn modelId="{8CE97E51-B294-42BD-B3CA-5760859B93D2}" type="presParOf" srcId="{227E8C73-C555-4565-8211-9D006F2C910D}" destId="{E646AE24-6E50-45B7-9993-481BA7246772}" srcOrd="3" destOrd="0" presId="urn:microsoft.com/office/officeart/2005/8/layout/radial6"/>
    <dgm:cxn modelId="{36803493-5A8B-4D65-9A57-474228A03E4C}" type="presParOf" srcId="{227E8C73-C555-4565-8211-9D006F2C910D}" destId="{00C34784-03CC-48D9-8511-2473B059BF0C}" srcOrd="4" destOrd="0" presId="urn:microsoft.com/office/officeart/2005/8/layout/radial6"/>
    <dgm:cxn modelId="{3A7DAF8F-B398-45E0-91B5-1B1094EE51A5}" type="presParOf" srcId="{227E8C73-C555-4565-8211-9D006F2C910D}" destId="{5755494A-60BF-42DD-9BBD-C0556F633B82}" srcOrd="5" destOrd="0" presId="urn:microsoft.com/office/officeart/2005/8/layout/radial6"/>
    <dgm:cxn modelId="{510EE9A3-496D-4B21-AE5A-CDE75E0A4EBE}" type="presParOf" srcId="{227E8C73-C555-4565-8211-9D006F2C910D}" destId="{1D963760-D449-4A9F-8ACE-AAB74606C18D}" srcOrd="6" destOrd="0" presId="urn:microsoft.com/office/officeart/2005/8/layout/radial6"/>
    <dgm:cxn modelId="{F2618390-1357-4A19-9BD4-BB1AD0E04DD5}" type="presParOf" srcId="{227E8C73-C555-4565-8211-9D006F2C910D}" destId="{1768CF2F-8013-4102-A6F5-210C96256EFB}" srcOrd="7" destOrd="0" presId="urn:microsoft.com/office/officeart/2005/8/layout/radial6"/>
    <dgm:cxn modelId="{4807D9EF-BE82-409C-98A1-F647A994C8C8}" type="presParOf" srcId="{227E8C73-C555-4565-8211-9D006F2C910D}" destId="{60E7E6E8-F1AA-4D9B-B44A-1A47EB9DC247}" srcOrd="8" destOrd="0" presId="urn:microsoft.com/office/officeart/2005/8/layout/radial6"/>
    <dgm:cxn modelId="{CFBABA73-65CD-409B-BBFF-622E1AE39179}" type="presParOf" srcId="{227E8C73-C555-4565-8211-9D006F2C910D}" destId="{C45C2054-6BCB-4DCE-8BD9-6A12FDFCEDFA}" srcOrd="9" destOrd="0" presId="urn:microsoft.com/office/officeart/2005/8/layout/radial6"/>
    <dgm:cxn modelId="{ED647111-2F35-4587-B32A-DC4A4C8F7A77}" type="presParOf" srcId="{227E8C73-C555-4565-8211-9D006F2C910D}" destId="{2F690E0C-9F6D-49D2-8FB8-D0A3D0C4E3BC}" srcOrd="10" destOrd="0" presId="urn:microsoft.com/office/officeart/2005/8/layout/radial6"/>
    <dgm:cxn modelId="{DE7295B1-C987-4A1E-A0E6-A7A93BE5FA51}" type="presParOf" srcId="{227E8C73-C555-4565-8211-9D006F2C910D}" destId="{A253D5A8-B4D2-4FC0-8861-C5B69C9C7DB4}" srcOrd="11" destOrd="0" presId="urn:microsoft.com/office/officeart/2005/8/layout/radial6"/>
    <dgm:cxn modelId="{FAA78E05-1B6E-4510-83C7-D15BB5BB3EBD}" type="presParOf" srcId="{227E8C73-C555-4565-8211-9D006F2C910D}" destId="{39C0C757-C495-4BB5-8F37-2E0E1CB07EE4}" srcOrd="12" destOrd="0" presId="urn:microsoft.com/office/officeart/2005/8/layout/radial6"/>
    <dgm:cxn modelId="{85D3283D-7630-44C9-9BB5-96E21EE29E64}" type="presParOf" srcId="{227E8C73-C555-4565-8211-9D006F2C910D}" destId="{AC33A7C9-7899-496C-9F57-1759B2C10D97}" srcOrd="13" destOrd="0" presId="urn:microsoft.com/office/officeart/2005/8/layout/radial6"/>
    <dgm:cxn modelId="{29D1BF05-0810-4B7A-A1DE-427832CA7115}" type="presParOf" srcId="{227E8C73-C555-4565-8211-9D006F2C910D}" destId="{DF6CAAB0-F449-4DE4-B382-60170E78AF4E}" srcOrd="14" destOrd="0" presId="urn:microsoft.com/office/officeart/2005/8/layout/radial6"/>
    <dgm:cxn modelId="{E164BAA8-F447-4698-BB5D-185B75838E13}" type="presParOf" srcId="{227E8C73-C555-4565-8211-9D006F2C910D}" destId="{017EFB6A-4307-46B2-80BB-DD517AF76B26}"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6AA5477-A7D2-48FA-926E-8C3674FDB1D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it-IT"/>
        </a:p>
      </dgm:t>
    </dgm:pt>
    <dgm:pt modelId="{7D086347-F3F4-4AA5-A1B2-910387EDED34}">
      <dgm:prSet phldrT="[Testo]"/>
      <dgm:spPr/>
      <dgm:t>
        <a:bodyPr/>
        <a:lstStyle/>
        <a:p>
          <a:r>
            <a:rPr lang="it-IT" dirty="0" err="1"/>
            <a:t>civil</a:t>
          </a:r>
          <a:endParaRPr lang="it-IT" dirty="0"/>
        </a:p>
      </dgm:t>
    </dgm:pt>
    <dgm:pt modelId="{938F9C2B-0314-4D5D-A60B-B8BD6443B2A1}" type="parTrans" cxnId="{9EC17BD3-8360-4607-A77F-DE765EED719A}">
      <dgm:prSet/>
      <dgm:spPr/>
      <dgm:t>
        <a:bodyPr/>
        <a:lstStyle/>
        <a:p>
          <a:endParaRPr lang="it-IT"/>
        </a:p>
      </dgm:t>
    </dgm:pt>
    <dgm:pt modelId="{48671F21-3A82-4F73-93F1-5D0EA713CCB3}" type="sibTrans" cxnId="{9EC17BD3-8360-4607-A77F-DE765EED719A}">
      <dgm:prSet/>
      <dgm:spPr/>
      <dgm:t>
        <a:bodyPr/>
        <a:lstStyle/>
        <a:p>
          <a:endParaRPr lang="it-IT"/>
        </a:p>
      </dgm:t>
    </dgm:pt>
    <dgm:pt modelId="{4900CCCE-4CD7-4902-B18F-7BD4DB57A4AF}">
      <dgm:prSet phldrT="[Testo]"/>
      <dgm:spPr/>
      <dgm:t>
        <a:bodyPr/>
        <a:lstStyle/>
        <a:p>
          <a:r>
            <a:rPr lang="it-IT" dirty="0" err="1"/>
            <a:t>political</a:t>
          </a:r>
          <a:endParaRPr lang="it-IT" dirty="0"/>
        </a:p>
      </dgm:t>
    </dgm:pt>
    <dgm:pt modelId="{283D3C46-A372-4340-8FD8-45A44827FE3B}" type="parTrans" cxnId="{F65B117E-3B2C-4057-8F51-AA90B1DF2E87}">
      <dgm:prSet/>
      <dgm:spPr/>
      <dgm:t>
        <a:bodyPr/>
        <a:lstStyle/>
        <a:p>
          <a:endParaRPr lang="it-IT"/>
        </a:p>
      </dgm:t>
    </dgm:pt>
    <dgm:pt modelId="{05AB7B75-D183-4F05-A9BE-E6AAC0ED34AD}" type="sibTrans" cxnId="{F65B117E-3B2C-4057-8F51-AA90B1DF2E87}">
      <dgm:prSet/>
      <dgm:spPr/>
      <dgm:t>
        <a:bodyPr/>
        <a:lstStyle/>
        <a:p>
          <a:endParaRPr lang="it-IT"/>
        </a:p>
      </dgm:t>
    </dgm:pt>
    <dgm:pt modelId="{58B54EE8-0391-413B-87E3-566824AAE49E}">
      <dgm:prSet phldrT="[Testo]"/>
      <dgm:spPr/>
      <dgm:t>
        <a:bodyPr/>
        <a:lstStyle/>
        <a:p>
          <a:r>
            <a:rPr lang="it-IT" dirty="0"/>
            <a:t>social</a:t>
          </a:r>
        </a:p>
      </dgm:t>
    </dgm:pt>
    <dgm:pt modelId="{09135355-BFE9-4654-9512-C608890F3631}" type="parTrans" cxnId="{01312379-1E15-4CE6-A887-B4089EB81642}">
      <dgm:prSet/>
      <dgm:spPr/>
      <dgm:t>
        <a:bodyPr/>
        <a:lstStyle/>
        <a:p>
          <a:endParaRPr lang="it-IT"/>
        </a:p>
      </dgm:t>
    </dgm:pt>
    <dgm:pt modelId="{2B727271-7DF6-4280-802F-85C2FA1BBEB4}" type="sibTrans" cxnId="{01312379-1E15-4CE6-A887-B4089EB81642}">
      <dgm:prSet/>
      <dgm:spPr/>
      <dgm:t>
        <a:bodyPr/>
        <a:lstStyle/>
        <a:p>
          <a:endParaRPr lang="it-IT"/>
        </a:p>
      </dgm:t>
    </dgm:pt>
    <dgm:pt modelId="{B1D36560-349C-412B-A56C-08B84D8F7262}" type="pres">
      <dgm:prSet presAssocID="{16AA5477-A7D2-48FA-926E-8C3674FDB1D7}" presName="composite" presStyleCnt="0">
        <dgm:presLayoutVars>
          <dgm:chMax val="5"/>
          <dgm:dir/>
          <dgm:animLvl val="ctr"/>
          <dgm:resizeHandles val="exact"/>
        </dgm:presLayoutVars>
      </dgm:prSet>
      <dgm:spPr/>
    </dgm:pt>
    <dgm:pt modelId="{378D1FF1-BA5E-4EEB-9334-F3823D2EDEA7}" type="pres">
      <dgm:prSet presAssocID="{16AA5477-A7D2-48FA-926E-8C3674FDB1D7}" presName="cycle" presStyleCnt="0"/>
      <dgm:spPr/>
    </dgm:pt>
    <dgm:pt modelId="{4867102A-0F19-4C69-AE11-A3645B87E8FD}" type="pres">
      <dgm:prSet presAssocID="{16AA5477-A7D2-48FA-926E-8C3674FDB1D7}" presName="centerShape" presStyleCnt="0"/>
      <dgm:spPr/>
    </dgm:pt>
    <dgm:pt modelId="{40FAF6CA-0A7A-4E93-9192-B66851D25121}" type="pres">
      <dgm:prSet presAssocID="{16AA5477-A7D2-48FA-926E-8C3674FDB1D7}" presName="connSite" presStyleLbl="node1" presStyleIdx="0" presStyleCnt="4"/>
      <dgm:spPr/>
    </dgm:pt>
    <dgm:pt modelId="{65EAA260-BAB3-41FC-AA71-5B24C7D44CF6}" type="pres">
      <dgm:prSet presAssocID="{16AA5477-A7D2-48FA-926E-8C3674FDB1D7}" presName="visible" presStyleLbl="node1" presStyleIdx="0" presStyleCnt="4"/>
      <dgm:spPr/>
    </dgm:pt>
    <dgm:pt modelId="{8A5550DA-C2F0-4237-B0C6-D3C5E58BA443}" type="pres">
      <dgm:prSet presAssocID="{938F9C2B-0314-4D5D-A60B-B8BD6443B2A1}" presName="Name25" presStyleLbl="parChTrans1D1" presStyleIdx="0" presStyleCnt="3"/>
      <dgm:spPr/>
    </dgm:pt>
    <dgm:pt modelId="{8AB80221-5A9D-488F-BFA3-F1FEA1B84D20}" type="pres">
      <dgm:prSet presAssocID="{7D086347-F3F4-4AA5-A1B2-910387EDED34}" presName="node" presStyleCnt="0"/>
      <dgm:spPr/>
    </dgm:pt>
    <dgm:pt modelId="{E3EF1655-62F3-480E-B293-5DF3A56CC97C}" type="pres">
      <dgm:prSet presAssocID="{7D086347-F3F4-4AA5-A1B2-910387EDED34}" presName="parentNode" presStyleLbl="node1" presStyleIdx="1" presStyleCnt="4" custScaleX="138409" custScaleY="132704" custLinFactNeighborX="2648" custLinFactNeighborY="-33099">
        <dgm:presLayoutVars>
          <dgm:chMax val="1"/>
          <dgm:bulletEnabled val="1"/>
        </dgm:presLayoutVars>
      </dgm:prSet>
      <dgm:spPr/>
    </dgm:pt>
    <dgm:pt modelId="{6F67A18D-4577-40E2-B490-55BC7132FE2C}" type="pres">
      <dgm:prSet presAssocID="{7D086347-F3F4-4AA5-A1B2-910387EDED34}" presName="childNode" presStyleLbl="revTx" presStyleIdx="0" presStyleCnt="0">
        <dgm:presLayoutVars>
          <dgm:bulletEnabled val="1"/>
        </dgm:presLayoutVars>
      </dgm:prSet>
      <dgm:spPr/>
    </dgm:pt>
    <dgm:pt modelId="{2CAEC044-C872-4BC1-A675-EE84879AF01E}" type="pres">
      <dgm:prSet presAssocID="{283D3C46-A372-4340-8FD8-45A44827FE3B}" presName="Name25" presStyleLbl="parChTrans1D1" presStyleIdx="1" presStyleCnt="3"/>
      <dgm:spPr/>
    </dgm:pt>
    <dgm:pt modelId="{2906DBD6-642A-4E62-BC1A-84A102AF432A}" type="pres">
      <dgm:prSet presAssocID="{4900CCCE-4CD7-4902-B18F-7BD4DB57A4AF}" presName="node" presStyleCnt="0"/>
      <dgm:spPr/>
    </dgm:pt>
    <dgm:pt modelId="{85CBD016-CC7D-4AEC-A622-4D98A37BADEC}" type="pres">
      <dgm:prSet presAssocID="{4900CCCE-4CD7-4902-B18F-7BD4DB57A4AF}" presName="parentNode" presStyleLbl="node1" presStyleIdx="2" presStyleCnt="4" custScaleX="145312" custScaleY="141883" custLinFactNeighborX="42366" custLinFactNeighborY="2094">
        <dgm:presLayoutVars>
          <dgm:chMax val="1"/>
          <dgm:bulletEnabled val="1"/>
        </dgm:presLayoutVars>
      </dgm:prSet>
      <dgm:spPr/>
    </dgm:pt>
    <dgm:pt modelId="{4C3F9697-A966-45C5-8CF6-5733C9A4F40A}" type="pres">
      <dgm:prSet presAssocID="{4900CCCE-4CD7-4902-B18F-7BD4DB57A4AF}" presName="childNode" presStyleLbl="revTx" presStyleIdx="0" presStyleCnt="0">
        <dgm:presLayoutVars>
          <dgm:bulletEnabled val="1"/>
        </dgm:presLayoutVars>
      </dgm:prSet>
      <dgm:spPr/>
    </dgm:pt>
    <dgm:pt modelId="{FCC41B0A-5EEC-47A5-AB3C-7E507B0A95AB}" type="pres">
      <dgm:prSet presAssocID="{09135355-BFE9-4654-9512-C608890F3631}" presName="Name25" presStyleLbl="parChTrans1D1" presStyleIdx="2" presStyleCnt="3"/>
      <dgm:spPr/>
    </dgm:pt>
    <dgm:pt modelId="{7B373AC4-88DA-4C3C-B708-37BC24276F39}" type="pres">
      <dgm:prSet presAssocID="{58B54EE8-0391-413B-87E3-566824AAE49E}" presName="node" presStyleCnt="0"/>
      <dgm:spPr/>
    </dgm:pt>
    <dgm:pt modelId="{FCC93EDA-C072-4A97-B905-877165C7F740}" type="pres">
      <dgm:prSet presAssocID="{58B54EE8-0391-413B-87E3-566824AAE49E}" presName="parentNode" presStyleLbl="node1" presStyleIdx="3" presStyleCnt="4" custScaleX="148185" custScaleY="148213" custLinFactNeighborX="13239" custLinFactNeighborY="38394">
        <dgm:presLayoutVars>
          <dgm:chMax val="1"/>
          <dgm:bulletEnabled val="1"/>
        </dgm:presLayoutVars>
      </dgm:prSet>
      <dgm:spPr/>
    </dgm:pt>
    <dgm:pt modelId="{6C012EF2-0983-413F-B63E-449E324FE7CB}" type="pres">
      <dgm:prSet presAssocID="{58B54EE8-0391-413B-87E3-566824AAE49E}" presName="childNode" presStyleLbl="revTx" presStyleIdx="0" presStyleCnt="0">
        <dgm:presLayoutVars>
          <dgm:bulletEnabled val="1"/>
        </dgm:presLayoutVars>
      </dgm:prSet>
      <dgm:spPr/>
    </dgm:pt>
  </dgm:ptLst>
  <dgm:cxnLst>
    <dgm:cxn modelId="{5C680C3F-61E9-4B49-B570-39BD75463B10}" type="presOf" srcId="{4900CCCE-4CD7-4902-B18F-7BD4DB57A4AF}" destId="{85CBD016-CC7D-4AEC-A622-4D98A37BADEC}" srcOrd="0" destOrd="0" presId="urn:microsoft.com/office/officeart/2005/8/layout/radial2"/>
    <dgm:cxn modelId="{0459F850-5F8F-4A23-A67D-AFB5891234E6}" type="presOf" srcId="{09135355-BFE9-4654-9512-C608890F3631}" destId="{FCC41B0A-5EEC-47A5-AB3C-7E507B0A95AB}" srcOrd="0" destOrd="0" presId="urn:microsoft.com/office/officeart/2005/8/layout/radial2"/>
    <dgm:cxn modelId="{9C647054-F9A1-4834-A3E9-71AEA6E14A87}" type="presOf" srcId="{16AA5477-A7D2-48FA-926E-8C3674FDB1D7}" destId="{B1D36560-349C-412B-A56C-08B84D8F7262}" srcOrd="0" destOrd="0" presId="urn:microsoft.com/office/officeart/2005/8/layout/radial2"/>
    <dgm:cxn modelId="{E7B20759-9CC6-46D1-9F38-FCEB6DAC64FD}" type="presOf" srcId="{938F9C2B-0314-4D5D-A60B-B8BD6443B2A1}" destId="{8A5550DA-C2F0-4237-B0C6-D3C5E58BA443}" srcOrd="0" destOrd="0" presId="urn:microsoft.com/office/officeart/2005/8/layout/radial2"/>
    <dgm:cxn modelId="{01312379-1E15-4CE6-A887-B4089EB81642}" srcId="{16AA5477-A7D2-48FA-926E-8C3674FDB1D7}" destId="{58B54EE8-0391-413B-87E3-566824AAE49E}" srcOrd="2" destOrd="0" parTransId="{09135355-BFE9-4654-9512-C608890F3631}" sibTransId="{2B727271-7DF6-4280-802F-85C2FA1BBEB4}"/>
    <dgm:cxn modelId="{F65B117E-3B2C-4057-8F51-AA90B1DF2E87}" srcId="{16AA5477-A7D2-48FA-926E-8C3674FDB1D7}" destId="{4900CCCE-4CD7-4902-B18F-7BD4DB57A4AF}" srcOrd="1" destOrd="0" parTransId="{283D3C46-A372-4340-8FD8-45A44827FE3B}" sibTransId="{05AB7B75-D183-4F05-A9BE-E6AAC0ED34AD}"/>
    <dgm:cxn modelId="{61AC81B3-7566-4B02-A406-DED9411F6A4A}" type="presOf" srcId="{58B54EE8-0391-413B-87E3-566824AAE49E}" destId="{FCC93EDA-C072-4A97-B905-877165C7F740}" srcOrd="0" destOrd="0" presId="urn:microsoft.com/office/officeart/2005/8/layout/radial2"/>
    <dgm:cxn modelId="{71133EC8-C311-40F6-A3E1-41E7EF9DA642}" type="presOf" srcId="{283D3C46-A372-4340-8FD8-45A44827FE3B}" destId="{2CAEC044-C872-4BC1-A675-EE84879AF01E}" srcOrd="0" destOrd="0" presId="urn:microsoft.com/office/officeart/2005/8/layout/radial2"/>
    <dgm:cxn modelId="{9EC17BD3-8360-4607-A77F-DE765EED719A}" srcId="{16AA5477-A7D2-48FA-926E-8C3674FDB1D7}" destId="{7D086347-F3F4-4AA5-A1B2-910387EDED34}" srcOrd="0" destOrd="0" parTransId="{938F9C2B-0314-4D5D-A60B-B8BD6443B2A1}" sibTransId="{48671F21-3A82-4F73-93F1-5D0EA713CCB3}"/>
    <dgm:cxn modelId="{3878CCDB-3CFE-4762-8B68-6AA4B38D6715}" type="presOf" srcId="{7D086347-F3F4-4AA5-A1B2-910387EDED34}" destId="{E3EF1655-62F3-480E-B293-5DF3A56CC97C}" srcOrd="0" destOrd="0" presId="urn:microsoft.com/office/officeart/2005/8/layout/radial2"/>
    <dgm:cxn modelId="{8E70A8B1-4FA7-4291-8C3E-BD189736F492}" type="presParOf" srcId="{B1D36560-349C-412B-A56C-08B84D8F7262}" destId="{378D1FF1-BA5E-4EEB-9334-F3823D2EDEA7}" srcOrd="0" destOrd="0" presId="urn:microsoft.com/office/officeart/2005/8/layout/radial2"/>
    <dgm:cxn modelId="{1A7D86E5-FF83-475B-ABFC-3D73A86BB448}" type="presParOf" srcId="{378D1FF1-BA5E-4EEB-9334-F3823D2EDEA7}" destId="{4867102A-0F19-4C69-AE11-A3645B87E8FD}" srcOrd="0" destOrd="0" presId="urn:microsoft.com/office/officeart/2005/8/layout/radial2"/>
    <dgm:cxn modelId="{E4CA0988-A86E-4079-960B-5DD8738148B8}" type="presParOf" srcId="{4867102A-0F19-4C69-AE11-A3645B87E8FD}" destId="{40FAF6CA-0A7A-4E93-9192-B66851D25121}" srcOrd="0" destOrd="0" presId="urn:microsoft.com/office/officeart/2005/8/layout/radial2"/>
    <dgm:cxn modelId="{B3646FD3-97C1-46BE-9F78-B4E6EEE512B2}" type="presParOf" srcId="{4867102A-0F19-4C69-AE11-A3645B87E8FD}" destId="{65EAA260-BAB3-41FC-AA71-5B24C7D44CF6}" srcOrd="1" destOrd="0" presId="urn:microsoft.com/office/officeart/2005/8/layout/radial2"/>
    <dgm:cxn modelId="{0BB33141-19DB-4B75-AB2A-D60FA2816E75}" type="presParOf" srcId="{378D1FF1-BA5E-4EEB-9334-F3823D2EDEA7}" destId="{8A5550DA-C2F0-4237-B0C6-D3C5E58BA443}" srcOrd="1" destOrd="0" presId="urn:microsoft.com/office/officeart/2005/8/layout/radial2"/>
    <dgm:cxn modelId="{0A976238-00CF-433A-8316-6EDA4C0D2483}" type="presParOf" srcId="{378D1FF1-BA5E-4EEB-9334-F3823D2EDEA7}" destId="{8AB80221-5A9D-488F-BFA3-F1FEA1B84D20}" srcOrd="2" destOrd="0" presId="urn:microsoft.com/office/officeart/2005/8/layout/radial2"/>
    <dgm:cxn modelId="{FF9D9627-9BF7-4382-AE13-63C940B7E95F}" type="presParOf" srcId="{8AB80221-5A9D-488F-BFA3-F1FEA1B84D20}" destId="{E3EF1655-62F3-480E-B293-5DF3A56CC97C}" srcOrd="0" destOrd="0" presId="urn:microsoft.com/office/officeart/2005/8/layout/radial2"/>
    <dgm:cxn modelId="{F3FA017A-1AB7-4CCF-8AFD-6AD5A5F1F1AE}" type="presParOf" srcId="{8AB80221-5A9D-488F-BFA3-F1FEA1B84D20}" destId="{6F67A18D-4577-40E2-B490-55BC7132FE2C}" srcOrd="1" destOrd="0" presId="urn:microsoft.com/office/officeart/2005/8/layout/radial2"/>
    <dgm:cxn modelId="{C39B70EA-B42E-4FA4-B9BA-9035326ECF58}" type="presParOf" srcId="{378D1FF1-BA5E-4EEB-9334-F3823D2EDEA7}" destId="{2CAEC044-C872-4BC1-A675-EE84879AF01E}" srcOrd="3" destOrd="0" presId="urn:microsoft.com/office/officeart/2005/8/layout/radial2"/>
    <dgm:cxn modelId="{B1D30DEF-BF3E-4E59-A1C5-7F2EBE79E0A5}" type="presParOf" srcId="{378D1FF1-BA5E-4EEB-9334-F3823D2EDEA7}" destId="{2906DBD6-642A-4E62-BC1A-84A102AF432A}" srcOrd="4" destOrd="0" presId="urn:microsoft.com/office/officeart/2005/8/layout/radial2"/>
    <dgm:cxn modelId="{F30739B1-FFC6-46A9-8E61-F1206EFE0652}" type="presParOf" srcId="{2906DBD6-642A-4E62-BC1A-84A102AF432A}" destId="{85CBD016-CC7D-4AEC-A622-4D98A37BADEC}" srcOrd="0" destOrd="0" presId="urn:microsoft.com/office/officeart/2005/8/layout/radial2"/>
    <dgm:cxn modelId="{4FBFAA76-9034-4761-972E-66463F87DDC5}" type="presParOf" srcId="{2906DBD6-642A-4E62-BC1A-84A102AF432A}" destId="{4C3F9697-A966-45C5-8CF6-5733C9A4F40A}" srcOrd="1" destOrd="0" presId="urn:microsoft.com/office/officeart/2005/8/layout/radial2"/>
    <dgm:cxn modelId="{3748558D-C4C2-4930-A5FC-7A020B2A30D0}" type="presParOf" srcId="{378D1FF1-BA5E-4EEB-9334-F3823D2EDEA7}" destId="{FCC41B0A-5EEC-47A5-AB3C-7E507B0A95AB}" srcOrd="5" destOrd="0" presId="urn:microsoft.com/office/officeart/2005/8/layout/radial2"/>
    <dgm:cxn modelId="{30CDE808-32BC-4794-AE70-EAC7B2F1F64B}" type="presParOf" srcId="{378D1FF1-BA5E-4EEB-9334-F3823D2EDEA7}" destId="{7B373AC4-88DA-4C3C-B708-37BC24276F39}" srcOrd="6" destOrd="0" presId="urn:microsoft.com/office/officeart/2005/8/layout/radial2"/>
    <dgm:cxn modelId="{BF8694B4-0673-4A02-A83B-CF66BC623371}" type="presParOf" srcId="{7B373AC4-88DA-4C3C-B708-37BC24276F39}" destId="{FCC93EDA-C072-4A97-B905-877165C7F740}" srcOrd="0" destOrd="0" presId="urn:microsoft.com/office/officeart/2005/8/layout/radial2"/>
    <dgm:cxn modelId="{F17DA657-3D0C-40D8-B63B-1D4E5444705D}" type="presParOf" srcId="{7B373AC4-88DA-4C3C-B708-37BC24276F39}" destId="{6C012EF2-0983-413F-B63E-449E324FE7CB}"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6150E-AFF6-4B2E-97C1-2310DBDC42F3}">
      <dsp:nvSpPr>
        <dsp:cNvPr id="0" name=""/>
        <dsp:cNvSpPr/>
      </dsp:nvSpPr>
      <dsp:spPr>
        <a:xfrm>
          <a:off x="2876597" y="1697480"/>
          <a:ext cx="1719319" cy="1526084"/>
        </a:xfrm>
        <a:prstGeom prst="ellipse">
          <a:avLst/>
        </a:prstGeom>
        <a:gradFill rotWithShape="0">
          <a:gsLst>
            <a:gs pos="0">
              <a:srgbClr val="92D050"/>
            </a:gs>
            <a:gs pos="74000">
              <a:srgbClr val="FFC000"/>
            </a:gs>
            <a:gs pos="83000">
              <a:srgbClr val="FFC000"/>
            </a:gs>
            <a:gs pos="100000">
              <a:schemeClr val="accent1">
                <a:lumMod val="30000"/>
                <a:lumOff val="70000"/>
              </a:schemeClr>
            </a:gs>
          </a:gsLst>
          <a:lin ang="54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tabLst/>
          </a:pPr>
          <a:r>
            <a:rPr lang="it-IT" sz="1200" b="1" kern="1200" dirty="0" err="1">
              <a:solidFill>
                <a:schemeClr val="bg1"/>
              </a:solidFill>
            </a:rPr>
            <a:t>Citizenship</a:t>
          </a:r>
          <a:endParaRPr lang="it-IT" sz="1200" b="1" kern="1200" dirty="0">
            <a:solidFill>
              <a:schemeClr val="bg1"/>
            </a:solidFill>
          </a:endParaRPr>
        </a:p>
      </dsp:txBody>
      <dsp:txXfrm>
        <a:off x="3128385" y="1920970"/>
        <a:ext cx="1215743" cy="1079104"/>
      </dsp:txXfrm>
    </dsp:sp>
    <dsp:sp modelId="{98513BF6-1CDA-47D0-966C-30C0185A11EF}">
      <dsp:nvSpPr>
        <dsp:cNvPr id="0" name=""/>
        <dsp:cNvSpPr/>
      </dsp:nvSpPr>
      <dsp:spPr>
        <a:xfrm rot="16200000">
          <a:off x="3664719" y="1372265"/>
          <a:ext cx="143076" cy="388572"/>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it-IT" sz="1100" kern="1200"/>
        </a:p>
      </dsp:txBody>
      <dsp:txXfrm>
        <a:off x="3686181" y="1471441"/>
        <a:ext cx="100153" cy="233144"/>
      </dsp:txXfrm>
    </dsp:sp>
    <dsp:sp modelId="{96A2AD04-558A-42C6-B580-7B85C49B2DA0}">
      <dsp:nvSpPr>
        <dsp:cNvPr id="0" name=""/>
        <dsp:cNvSpPr/>
      </dsp:nvSpPr>
      <dsp:spPr>
        <a:xfrm>
          <a:off x="3026433" y="7878"/>
          <a:ext cx="1419647" cy="1419647"/>
        </a:xfrm>
        <a:prstGeom prst="ellips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chemeClr val="bg1"/>
              </a:solidFill>
            </a:rPr>
            <a:t>National Identity</a:t>
          </a:r>
        </a:p>
      </dsp:txBody>
      <dsp:txXfrm>
        <a:off x="3234335" y="215780"/>
        <a:ext cx="1003843" cy="1003843"/>
      </dsp:txXfrm>
    </dsp:sp>
    <dsp:sp modelId="{401E6197-E279-4C87-8519-24F2AE24740F}">
      <dsp:nvSpPr>
        <dsp:cNvPr id="0" name=""/>
        <dsp:cNvSpPr/>
      </dsp:nvSpPr>
      <dsp:spPr>
        <a:xfrm>
          <a:off x="4668083" y="2250149"/>
          <a:ext cx="173855" cy="388572"/>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it-IT" sz="1100" kern="1200"/>
        </a:p>
      </dsp:txBody>
      <dsp:txXfrm>
        <a:off x="4668083" y="2327863"/>
        <a:ext cx="121699" cy="233144"/>
      </dsp:txXfrm>
    </dsp:sp>
    <dsp:sp modelId="{452A9B5F-25F7-4EDB-9033-E98E325DA7AC}">
      <dsp:nvSpPr>
        <dsp:cNvPr id="0" name=""/>
        <dsp:cNvSpPr/>
      </dsp:nvSpPr>
      <dsp:spPr>
        <a:xfrm>
          <a:off x="4923947" y="1750698"/>
          <a:ext cx="1419647" cy="1419647"/>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err="1"/>
            <a:t>Political</a:t>
          </a:r>
          <a:r>
            <a:rPr lang="it-IT" sz="1100" b="1" kern="1200" dirty="0"/>
            <a:t> and Social </a:t>
          </a:r>
          <a:r>
            <a:rPr lang="it-IT" sz="1100" b="1" kern="1200" dirty="0" err="1"/>
            <a:t>Participation</a:t>
          </a:r>
          <a:endParaRPr lang="it-IT" sz="1100" b="1" kern="1200" dirty="0"/>
        </a:p>
      </dsp:txBody>
      <dsp:txXfrm>
        <a:off x="5131849" y="1958600"/>
        <a:ext cx="1003843" cy="1003843"/>
      </dsp:txXfrm>
    </dsp:sp>
    <dsp:sp modelId="{BA501727-8937-4541-86A8-73F0ABC0A72D}">
      <dsp:nvSpPr>
        <dsp:cNvPr id="0" name=""/>
        <dsp:cNvSpPr/>
      </dsp:nvSpPr>
      <dsp:spPr>
        <a:xfrm rot="5400000">
          <a:off x="3664719" y="3160206"/>
          <a:ext cx="143076" cy="388572"/>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it-IT" sz="1100" kern="1200"/>
        </a:p>
      </dsp:txBody>
      <dsp:txXfrm>
        <a:off x="3686181" y="3216459"/>
        <a:ext cx="100153" cy="233144"/>
      </dsp:txXfrm>
    </dsp:sp>
    <dsp:sp modelId="{30E14550-CFFA-46DA-948D-2EECABE72B5D}">
      <dsp:nvSpPr>
        <dsp:cNvPr id="0" name=""/>
        <dsp:cNvSpPr/>
      </dsp:nvSpPr>
      <dsp:spPr>
        <a:xfrm>
          <a:off x="3026433" y="3493519"/>
          <a:ext cx="1419647" cy="1419647"/>
        </a:xfrm>
        <a:prstGeom prst="ellipse">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a:t>Social, Cultural, </a:t>
          </a:r>
          <a:r>
            <a:rPr lang="it-IT" sz="1100" b="1" kern="1200" dirty="0" err="1"/>
            <a:t>Transnational</a:t>
          </a:r>
          <a:r>
            <a:rPr lang="it-IT" sz="1100" b="1" kern="1200" dirty="0"/>
            <a:t> </a:t>
          </a:r>
          <a:r>
            <a:rPr lang="it-IT" sz="1100" b="1" kern="1200" dirty="0" err="1"/>
            <a:t>Belonging</a:t>
          </a:r>
          <a:r>
            <a:rPr lang="it-IT" sz="1100" b="1" kern="1200" dirty="0"/>
            <a:t> </a:t>
          </a:r>
        </a:p>
      </dsp:txBody>
      <dsp:txXfrm>
        <a:off x="3234335" y="3701421"/>
        <a:ext cx="1003843" cy="1003843"/>
      </dsp:txXfrm>
    </dsp:sp>
    <dsp:sp modelId="{9850C17D-900C-4400-BEC6-B7C9209AA5D3}">
      <dsp:nvSpPr>
        <dsp:cNvPr id="0" name=""/>
        <dsp:cNvSpPr/>
      </dsp:nvSpPr>
      <dsp:spPr>
        <a:xfrm rot="10800000">
          <a:off x="2579009" y="2266236"/>
          <a:ext cx="210295" cy="388572"/>
        </a:xfrm>
        <a:prstGeom prst="rightArrow">
          <a:avLst>
            <a:gd name="adj1" fmla="val 60000"/>
            <a:gd name="adj2" fmla="val 50000"/>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it-IT" sz="1100" kern="1200"/>
        </a:p>
      </dsp:txBody>
      <dsp:txXfrm rot="10800000">
        <a:off x="2642097" y="2343950"/>
        <a:ext cx="147207" cy="233144"/>
      </dsp:txXfrm>
    </dsp:sp>
    <dsp:sp modelId="{4F1C9A74-A7C7-44C5-9B2E-2C1397C42020}">
      <dsp:nvSpPr>
        <dsp:cNvPr id="0" name=""/>
        <dsp:cNvSpPr/>
      </dsp:nvSpPr>
      <dsp:spPr>
        <a:xfrm>
          <a:off x="1060166" y="1750698"/>
          <a:ext cx="1419647" cy="1419647"/>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it-IT" sz="1100" b="1" kern="1200" dirty="0" err="1"/>
            <a:t>Actual</a:t>
          </a:r>
          <a:r>
            <a:rPr lang="it-IT" sz="1100" b="1" kern="1200" dirty="0"/>
            <a:t> Regime of </a:t>
          </a:r>
          <a:r>
            <a:rPr lang="it-IT" sz="1100" b="1" kern="1200" dirty="0" err="1"/>
            <a:t>Rights</a:t>
          </a:r>
          <a:endParaRPr lang="it-IT" sz="1100" b="1" kern="1200" dirty="0"/>
        </a:p>
      </dsp:txBody>
      <dsp:txXfrm>
        <a:off x="1268068" y="1958600"/>
        <a:ext cx="1003843" cy="10038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CDD47-7E5B-47A9-A15E-7E1A2D8641DA}">
      <dsp:nvSpPr>
        <dsp:cNvPr id="0" name=""/>
        <dsp:cNvSpPr/>
      </dsp:nvSpPr>
      <dsp:spPr>
        <a:xfrm>
          <a:off x="1872826" y="220133"/>
          <a:ext cx="4368800" cy="1517226"/>
        </a:xfrm>
        <a:prstGeom prst="ellipse">
          <a:avLst/>
        </a:prstGeom>
        <a:solidFill>
          <a:schemeClr val="accent1">
            <a:tint val="50000"/>
            <a:alpha val="55000"/>
            <a:hueOff val="0"/>
            <a:satOff val="0"/>
            <a:lumOff val="0"/>
            <a:alphaOff val="0"/>
          </a:schemeClr>
        </a:solidFill>
        <a:ln>
          <a:noFill/>
        </a:ln>
        <a:effectLst/>
        <a:scene3d>
          <a:camera prst="orthographicFront"/>
          <a:lightRig rig="chilly" dir="t"/>
        </a:scene3d>
        <a:sp3d z="-152400" prstMaterial="matte"/>
      </dsp:spPr>
      <dsp:style>
        <a:lnRef idx="0">
          <a:scrgbClr r="0" g="0" b="0"/>
        </a:lnRef>
        <a:fillRef idx="1">
          <a:scrgbClr r="0" g="0" b="0"/>
        </a:fillRef>
        <a:effectRef idx="0">
          <a:scrgbClr r="0" g="0" b="0"/>
        </a:effectRef>
        <a:fontRef idx="minor"/>
      </dsp:style>
    </dsp:sp>
    <dsp:sp modelId="{3E2AC265-CA5B-4AA6-87BC-ED73716A3F61}">
      <dsp:nvSpPr>
        <dsp:cNvPr id="0" name=""/>
        <dsp:cNvSpPr/>
      </dsp:nvSpPr>
      <dsp:spPr>
        <a:xfrm>
          <a:off x="3640666" y="3935306"/>
          <a:ext cx="846666" cy="541866"/>
        </a:xfrm>
        <a:prstGeom prst="downArrow">
          <a:avLst/>
        </a:prstGeom>
        <a:solidFill>
          <a:schemeClr val="accent1">
            <a:tint val="55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34DECC6-85C8-41A1-B9AD-50C10390AD15}">
      <dsp:nvSpPr>
        <dsp:cNvPr id="0" name=""/>
        <dsp:cNvSpPr/>
      </dsp:nvSpPr>
      <dsp:spPr>
        <a:xfrm>
          <a:off x="2031999" y="4368800"/>
          <a:ext cx="4064000" cy="1016000"/>
        </a:xfrm>
        <a:prstGeom prst="rect">
          <a:avLst/>
        </a:prstGeom>
        <a:solidFill>
          <a:schemeClr val="accent1">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it-IT" sz="3700" kern="1200" dirty="0"/>
            <a:t>CITIZENSHIP</a:t>
          </a:r>
        </a:p>
      </dsp:txBody>
      <dsp:txXfrm>
        <a:off x="2031999" y="4368800"/>
        <a:ext cx="4064000" cy="1016000"/>
      </dsp:txXfrm>
    </dsp:sp>
    <dsp:sp modelId="{03E387C8-B75F-42D9-BFFE-51C8B71A50F8}">
      <dsp:nvSpPr>
        <dsp:cNvPr id="0" name=""/>
        <dsp:cNvSpPr/>
      </dsp:nvSpPr>
      <dsp:spPr>
        <a:xfrm>
          <a:off x="3461173" y="1854538"/>
          <a:ext cx="1524000" cy="1524000"/>
        </a:xfrm>
        <a:prstGeom prst="ellipse">
          <a:avLst/>
        </a:prstGeom>
        <a:solidFill>
          <a:schemeClr val="accent1">
            <a:shade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kern="1200" dirty="0"/>
            <a:t>EQUALITY</a:t>
          </a:r>
        </a:p>
      </dsp:txBody>
      <dsp:txXfrm>
        <a:off x="3684358" y="2077723"/>
        <a:ext cx="1077630" cy="1077630"/>
      </dsp:txXfrm>
    </dsp:sp>
    <dsp:sp modelId="{0A2A476D-40F7-4EFA-9536-AC31DA87589F}">
      <dsp:nvSpPr>
        <dsp:cNvPr id="0" name=""/>
        <dsp:cNvSpPr/>
      </dsp:nvSpPr>
      <dsp:spPr>
        <a:xfrm>
          <a:off x="2411418" y="730250"/>
          <a:ext cx="1524000" cy="1524000"/>
        </a:xfrm>
        <a:prstGeom prst="ellipse">
          <a:avLst/>
        </a:prstGeom>
        <a:solidFill>
          <a:schemeClr val="accent1">
            <a:shade val="50000"/>
            <a:hueOff val="-364144"/>
            <a:satOff val="8264"/>
            <a:lumOff val="2963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kern="1200" dirty="0"/>
            <a:t>JUSTICE</a:t>
          </a:r>
        </a:p>
      </dsp:txBody>
      <dsp:txXfrm>
        <a:off x="2634603" y="953435"/>
        <a:ext cx="1077630" cy="1077630"/>
      </dsp:txXfrm>
    </dsp:sp>
    <dsp:sp modelId="{D92E346A-B1F9-43E6-8973-CFC99C39C7A9}">
      <dsp:nvSpPr>
        <dsp:cNvPr id="0" name=""/>
        <dsp:cNvSpPr/>
      </dsp:nvSpPr>
      <dsp:spPr>
        <a:xfrm>
          <a:off x="3928533" y="342730"/>
          <a:ext cx="1524000" cy="1524000"/>
        </a:xfrm>
        <a:prstGeom prst="ellipse">
          <a:avLst/>
        </a:prstGeom>
        <a:solidFill>
          <a:schemeClr val="accent1">
            <a:shade val="50000"/>
            <a:hueOff val="-364144"/>
            <a:satOff val="8264"/>
            <a:lumOff val="2963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it-IT" sz="1500" kern="1200" dirty="0"/>
            <a:t>DIVERSITY</a:t>
          </a:r>
        </a:p>
      </dsp:txBody>
      <dsp:txXfrm>
        <a:off x="4151718" y="565915"/>
        <a:ext cx="1077630" cy="1077630"/>
      </dsp:txXfrm>
    </dsp:sp>
    <dsp:sp modelId="{C420A536-446C-4BC1-9022-EF9628ADACAF}">
      <dsp:nvSpPr>
        <dsp:cNvPr id="0" name=""/>
        <dsp:cNvSpPr/>
      </dsp:nvSpPr>
      <dsp:spPr>
        <a:xfrm>
          <a:off x="1693333" y="73200"/>
          <a:ext cx="4741333" cy="3793066"/>
        </a:xfrm>
        <a:prstGeom prst="funnel">
          <a:avLst/>
        </a:prstGeom>
        <a:solidFill>
          <a:schemeClr val="lt1">
            <a:alpha val="55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dkEdge">
          <a:bevelT w="127000" h="25400"/>
        </a:sp3d>
      </dsp:spPr>
      <dsp:style>
        <a:lnRef idx="1">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EFB6A-4307-46B2-80BB-DD517AF76B26}">
      <dsp:nvSpPr>
        <dsp:cNvPr id="0" name=""/>
        <dsp:cNvSpPr/>
      </dsp:nvSpPr>
      <dsp:spPr>
        <a:xfrm>
          <a:off x="1950931" y="666098"/>
          <a:ext cx="4460515" cy="4460515"/>
        </a:xfrm>
        <a:prstGeom prst="blockArc">
          <a:avLst>
            <a:gd name="adj1" fmla="val 11354919"/>
            <a:gd name="adj2" fmla="val 16139188"/>
            <a:gd name="adj3" fmla="val 463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C0C757-C495-4BB5-8F37-2E0E1CB07EE4}">
      <dsp:nvSpPr>
        <dsp:cNvPr id="0" name=""/>
        <dsp:cNvSpPr/>
      </dsp:nvSpPr>
      <dsp:spPr>
        <a:xfrm>
          <a:off x="1959910" y="605618"/>
          <a:ext cx="4460515" cy="4460515"/>
        </a:xfrm>
        <a:prstGeom prst="blockArc">
          <a:avLst>
            <a:gd name="adj1" fmla="val 7874515"/>
            <a:gd name="adj2" fmla="val 11258433"/>
            <a:gd name="adj3" fmla="val 463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45C2054-6BCB-4DCE-8BD9-6A12FDFCEDFA}">
      <dsp:nvSpPr>
        <dsp:cNvPr id="0" name=""/>
        <dsp:cNvSpPr/>
      </dsp:nvSpPr>
      <dsp:spPr>
        <a:xfrm>
          <a:off x="1863347" y="525751"/>
          <a:ext cx="4460515" cy="4460515"/>
        </a:xfrm>
        <a:prstGeom prst="blockArc">
          <a:avLst>
            <a:gd name="adj1" fmla="val 3000891"/>
            <a:gd name="adj2" fmla="val 7676745"/>
            <a:gd name="adj3" fmla="val 463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D963760-D449-4A9F-8ACE-AAB74606C18D}">
      <dsp:nvSpPr>
        <dsp:cNvPr id="0" name=""/>
        <dsp:cNvSpPr/>
      </dsp:nvSpPr>
      <dsp:spPr>
        <a:xfrm>
          <a:off x="1719329" y="656365"/>
          <a:ext cx="4460515" cy="4460515"/>
        </a:xfrm>
        <a:prstGeom prst="blockArc">
          <a:avLst>
            <a:gd name="adj1" fmla="val 20988090"/>
            <a:gd name="adj2" fmla="val 2647979"/>
            <a:gd name="adj3" fmla="val 463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646AE24-6E50-45B7-9993-481BA7246772}">
      <dsp:nvSpPr>
        <dsp:cNvPr id="0" name=""/>
        <dsp:cNvSpPr/>
      </dsp:nvSpPr>
      <dsp:spPr>
        <a:xfrm>
          <a:off x="1695756" y="655640"/>
          <a:ext cx="4460515" cy="4460515"/>
        </a:xfrm>
        <a:prstGeom prst="blockArc">
          <a:avLst>
            <a:gd name="adj1" fmla="val 16542423"/>
            <a:gd name="adj2" fmla="val 21023905"/>
            <a:gd name="adj3" fmla="val 463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12B924B-CF12-4924-96D8-EB3B9F60E5C0}">
      <dsp:nvSpPr>
        <dsp:cNvPr id="0" name=""/>
        <dsp:cNvSpPr/>
      </dsp:nvSpPr>
      <dsp:spPr>
        <a:xfrm>
          <a:off x="3038078" y="1852750"/>
          <a:ext cx="2051843" cy="205184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it-IT" sz="2200" kern="1200" dirty="0"/>
            <a:t>Social </a:t>
          </a:r>
          <a:r>
            <a:rPr lang="it-IT" sz="2200" kern="1200" dirty="0" err="1"/>
            <a:t>Citizenship</a:t>
          </a:r>
          <a:endParaRPr lang="it-IT" sz="2200" kern="1200" dirty="0"/>
        </a:p>
      </dsp:txBody>
      <dsp:txXfrm>
        <a:off x="3338563" y="2153235"/>
        <a:ext cx="1450873" cy="1450873"/>
      </dsp:txXfrm>
    </dsp:sp>
    <dsp:sp modelId="{1CB122CD-B91E-40FF-A003-AC1CF54CFEE1}">
      <dsp:nvSpPr>
        <dsp:cNvPr id="0" name=""/>
        <dsp:cNvSpPr/>
      </dsp:nvSpPr>
      <dsp:spPr>
        <a:xfrm>
          <a:off x="3424509" y="0"/>
          <a:ext cx="1436290" cy="143629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t>Investment of people /</a:t>
          </a:r>
        </a:p>
        <a:p>
          <a:pPr marL="0" lvl="0" indent="0" algn="ctr" defTabSz="622300">
            <a:lnSpc>
              <a:spcPct val="90000"/>
            </a:lnSpc>
            <a:spcBef>
              <a:spcPct val="0"/>
            </a:spcBef>
            <a:spcAft>
              <a:spcPct val="35000"/>
            </a:spcAft>
            <a:buNone/>
          </a:pPr>
          <a:r>
            <a:rPr lang="it-IT" sz="1400" kern="1200" dirty="0" err="1"/>
            <a:t>Rootedness</a:t>
          </a:r>
          <a:endParaRPr lang="it-IT" sz="1400" kern="1200" dirty="0"/>
        </a:p>
      </dsp:txBody>
      <dsp:txXfrm>
        <a:off x="3634849" y="210340"/>
        <a:ext cx="1015610" cy="1015610"/>
      </dsp:txXfrm>
    </dsp:sp>
    <dsp:sp modelId="{00C34784-03CC-48D9-8511-2473B059BF0C}">
      <dsp:nvSpPr>
        <dsp:cNvPr id="0" name=""/>
        <dsp:cNvSpPr/>
      </dsp:nvSpPr>
      <dsp:spPr>
        <a:xfrm>
          <a:off x="5355902" y="1804379"/>
          <a:ext cx="1436290" cy="143629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t>Self Identity / At </a:t>
          </a:r>
          <a:r>
            <a:rPr lang="it-IT" sz="1400" kern="1200" dirty="0" err="1"/>
            <a:t>Homeness</a:t>
          </a:r>
          <a:endParaRPr lang="it-IT" sz="1400" kern="1200" dirty="0"/>
        </a:p>
      </dsp:txBody>
      <dsp:txXfrm>
        <a:off x="5566242" y="2014719"/>
        <a:ext cx="1015610" cy="1015610"/>
      </dsp:txXfrm>
    </dsp:sp>
    <dsp:sp modelId="{1768CF2F-8013-4102-A6F5-210C96256EFB}">
      <dsp:nvSpPr>
        <dsp:cNvPr id="0" name=""/>
        <dsp:cNvSpPr/>
      </dsp:nvSpPr>
      <dsp:spPr>
        <a:xfrm>
          <a:off x="4775373" y="3707093"/>
          <a:ext cx="1436290" cy="143629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t>Architecture / </a:t>
          </a:r>
          <a:r>
            <a:rPr lang="it-IT" sz="1400" kern="1200" dirty="0" err="1"/>
            <a:t>Morphology</a:t>
          </a:r>
          <a:endParaRPr lang="it-IT" sz="1400" kern="1200" dirty="0"/>
        </a:p>
      </dsp:txBody>
      <dsp:txXfrm>
        <a:off x="4985713" y="3917433"/>
        <a:ext cx="1015610" cy="1015610"/>
      </dsp:txXfrm>
    </dsp:sp>
    <dsp:sp modelId="{2F690E0C-9F6D-49D2-8FB8-D0A3D0C4E3BC}">
      <dsp:nvSpPr>
        <dsp:cNvPr id="0" name=""/>
        <dsp:cNvSpPr/>
      </dsp:nvSpPr>
      <dsp:spPr>
        <a:xfrm>
          <a:off x="2035835" y="3755854"/>
          <a:ext cx="1436290" cy="143629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t-IT" sz="1200" kern="1200" dirty="0"/>
            <a:t>Local </a:t>
          </a:r>
          <a:r>
            <a:rPr lang="it-IT" sz="1200" kern="1200" dirty="0" err="1"/>
            <a:t>Acceptance</a:t>
          </a:r>
          <a:endParaRPr lang="it-IT" sz="1200" kern="1200" dirty="0"/>
        </a:p>
      </dsp:txBody>
      <dsp:txXfrm>
        <a:off x="2246175" y="3966194"/>
        <a:ext cx="1015610" cy="1015610"/>
      </dsp:txXfrm>
    </dsp:sp>
    <dsp:sp modelId="{AC33A7C9-7899-496C-9F57-1759B2C10D97}">
      <dsp:nvSpPr>
        <dsp:cNvPr id="0" name=""/>
        <dsp:cNvSpPr/>
      </dsp:nvSpPr>
      <dsp:spPr>
        <a:xfrm>
          <a:off x="1312813" y="1828075"/>
          <a:ext cx="1436290" cy="1436290"/>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t>Location / Landmark</a:t>
          </a:r>
        </a:p>
      </dsp:txBody>
      <dsp:txXfrm>
        <a:off x="1523153" y="2038415"/>
        <a:ext cx="1015610" cy="10156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C41B0A-5EEC-47A5-AB3C-7E507B0A95AB}">
      <dsp:nvSpPr>
        <dsp:cNvPr id="0" name=""/>
        <dsp:cNvSpPr/>
      </dsp:nvSpPr>
      <dsp:spPr>
        <a:xfrm rot="2889424">
          <a:off x="893855" y="3305385"/>
          <a:ext cx="486125" cy="67587"/>
        </a:xfrm>
        <a:custGeom>
          <a:avLst/>
          <a:gdLst/>
          <a:ahLst/>
          <a:cxnLst/>
          <a:rect l="0" t="0" r="0" b="0"/>
          <a:pathLst>
            <a:path>
              <a:moveTo>
                <a:pt x="0" y="33793"/>
              </a:moveTo>
              <a:lnTo>
                <a:pt x="486125" y="337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AEC044-C872-4BC1-A675-EE84879AF01E}">
      <dsp:nvSpPr>
        <dsp:cNvPr id="0" name=""/>
        <dsp:cNvSpPr/>
      </dsp:nvSpPr>
      <dsp:spPr>
        <a:xfrm rot="33812">
          <a:off x="1023302" y="2667397"/>
          <a:ext cx="577205" cy="67587"/>
        </a:xfrm>
        <a:custGeom>
          <a:avLst/>
          <a:gdLst/>
          <a:ahLst/>
          <a:cxnLst/>
          <a:rect l="0" t="0" r="0" b="0"/>
          <a:pathLst>
            <a:path>
              <a:moveTo>
                <a:pt x="0" y="33793"/>
              </a:moveTo>
              <a:lnTo>
                <a:pt x="577205" y="337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5550DA-C2F0-4237-B0C6-D3C5E58BA443}">
      <dsp:nvSpPr>
        <dsp:cNvPr id="0" name=""/>
        <dsp:cNvSpPr/>
      </dsp:nvSpPr>
      <dsp:spPr>
        <a:xfrm rot="18655015">
          <a:off x="880667" y="2018768"/>
          <a:ext cx="468214" cy="67587"/>
        </a:xfrm>
        <a:custGeom>
          <a:avLst/>
          <a:gdLst/>
          <a:ahLst/>
          <a:cxnLst/>
          <a:rect l="0" t="0" r="0" b="0"/>
          <a:pathLst>
            <a:path>
              <a:moveTo>
                <a:pt x="0" y="33793"/>
              </a:moveTo>
              <a:lnTo>
                <a:pt x="468214" y="337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EAA260-BAB3-41FC-AA71-5B24C7D44CF6}">
      <dsp:nvSpPr>
        <dsp:cNvPr id="0" name=""/>
        <dsp:cNvSpPr/>
      </dsp:nvSpPr>
      <dsp:spPr>
        <a:xfrm>
          <a:off x="-104312" y="2030474"/>
          <a:ext cx="1326621" cy="13266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EF1655-62F3-480E-B293-5DF3A56CC97C}">
      <dsp:nvSpPr>
        <dsp:cNvPr id="0" name=""/>
        <dsp:cNvSpPr/>
      </dsp:nvSpPr>
      <dsp:spPr>
        <a:xfrm>
          <a:off x="1082639" y="1003907"/>
          <a:ext cx="1027898" cy="98553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err="1"/>
            <a:t>civil</a:t>
          </a:r>
          <a:endParaRPr lang="it-IT" sz="1600" kern="1200" dirty="0"/>
        </a:p>
      </dsp:txBody>
      <dsp:txXfrm>
        <a:off x="1233171" y="1148235"/>
        <a:ext cx="726834" cy="696874"/>
      </dsp:txXfrm>
    </dsp:sp>
    <dsp:sp modelId="{85CBD016-CC7D-4AEC-A622-4D98A37BADEC}">
      <dsp:nvSpPr>
        <dsp:cNvPr id="0" name=""/>
        <dsp:cNvSpPr/>
      </dsp:nvSpPr>
      <dsp:spPr>
        <a:xfrm>
          <a:off x="1600466" y="2182487"/>
          <a:ext cx="1079163" cy="10536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t-IT" sz="1400" kern="1200" dirty="0" err="1"/>
            <a:t>political</a:t>
          </a:r>
          <a:endParaRPr lang="it-IT" sz="1400" kern="1200" dirty="0"/>
        </a:p>
      </dsp:txBody>
      <dsp:txXfrm>
        <a:off x="1758506" y="2336797"/>
        <a:ext cx="763083" cy="745078"/>
      </dsp:txXfrm>
    </dsp:sp>
    <dsp:sp modelId="{FCC93EDA-C072-4A97-B905-877165C7F740}">
      <dsp:nvSpPr>
        <dsp:cNvPr id="0" name=""/>
        <dsp:cNvSpPr/>
      </dsp:nvSpPr>
      <dsp:spPr>
        <a:xfrm>
          <a:off x="1115917" y="3379867"/>
          <a:ext cx="1100500" cy="110070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t-IT" sz="1400" kern="1200" dirty="0"/>
            <a:t>social</a:t>
          </a:r>
        </a:p>
      </dsp:txBody>
      <dsp:txXfrm>
        <a:off x="1277081" y="3541062"/>
        <a:ext cx="778172" cy="77831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accent1"/>
        </a:solidFill>
        <a:effectLst/>
      </p:bgPr>
    </p:bg>
    <p:spTree>
      <p:nvGrpSpPr>
        <p:cNvPr id="1" name="Shape 17"/>
        <p:cNvGrpSpPr/>
        <p:nvPr/>
      </p:nvGrpSpPr>
      <p:grpSpPr>
        <a:xfrm>
          <a:off x="0" y="0"/>
          <a:ext cx="0" cy="0"/>
          <a:chOff x="0" y="0"/>
          <a:chExt cx="0" cy="0"/>
        </a:xfrm>
      </p:grpSpPr>
      <p:sp>
        <p:nvSpPr>
          <p:cNvPr id="18" name="Google Shape;18;p13"/>
          <p:cNvSpPr/>
          <p:nvPr/>
        </p:nvSpPr>
        <p:spPr>
          <a:xfrm>
            <a:off x="3557016" y="630936"/>
            <a:ext cx="5235575" cy="5229225"/>
          </a:xfrm>
          <a:custGeom>
            <a:avLst/>
            <a:gdLst/>
            <a:ahLst/>
            <a:cxnLst/>
            <a:rect l="l" t="t" r="r" b="b"/>
            <a:pathLst>
              <a:path w="3298" h="3294" extrusionOk="0">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lt2"/>
          </a:solidFill>
          <a:ln>
            <a:noFill/>
          </a:ln>
        </p:spPr>
      </p:sp>
      <p:sp>
        <p:nvSpPr>
          <p:cNvPr id="19" name="Google Shape;19;p13"/>
          <p:cNvSpPr txBox="1">
            <a:spLocks noGrp="1"/>
          </p:cNvSpPr>
          <p:nvPr>
            <p:ph type="ctrTitle"/>
          </p:nvPr>
        </p:nvSpPr>
        <p:spPr>
          <a:xfrm>
            <a:off x="1078523" y="1098388"/>
            <a:ext cx="10318418" cy="439498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dk2"/>
              </a:buClr>
              <a:buSzPts val="10000"/>
              <a:buFont typeface="Impact"/>
              <a:buNone/>
              <a:defRPr sz="10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3"/>
          <p:cNvSpPr txBox="1">
            <a:spLocks noGrp="1"/>
          </p:cNvSpPr>
          <p:nvPr>
            <p:ph type="subTitle" idx="1"/>
          </p:nvPr>
        </p:nvSpPr>
        <p:spPr>
          <a:xfrm>
            <a:off x="2215045" y="5979196"/>
            <a:ext cx="8045373" cy="742279"/>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700"/>
              </a:spcBef>
              <a:spcAft>
                <a:spcPts val="0"/>
              </a:spcAft>
              <a:buSzPts val="2000"/>
              <a:buNone/>
              <a:defRPr sz="2000" b="1" i="0" cap="none">
                <a:solidFill>
                  <a:schemeClr val="dk2"/>
                </a:solidFill>
              </a:defRPr>
            </a:lvl1pPr>
            <a:lvl2pPr lvl="1" algn="ctr">
              <a:lnSpc>
                <a:spcPct val="110000"/>
              </a:lnSpc>
              <a:spcBef>
                <a:spcPts val="700"/>
              </a:spcBef>
              <a:spcAft>
                <a:spcPts val="0"/>
              </a:spcAft>
              <a:buSzPts val="2000"/>
              <a:buNone/>
              <a:defRPr sz="2000"/>
            </a:lvl2pPr>
            <a:lvl3pPr lvl="2" algn="ctr">
              <a:lnSpc>
                <a:spcPct val="110000"/>
              </a:lnSpc>
              <a:spcBef>
                <a:spcPts val="700"/>
              </a:spcBef>
              <a:spcAft>
                <a:spcPts val="0"/>
              </a:spcAft>
              <a:buSzPts val="1800"/>
              <a:buNone/>
              <a:defRPr sz="1800"/>
            </a:lvl3pPr>
            <a:lvl4pPr lvl="3" algn="ctr">
              <a:lnSpc>
                <a:spcPct val="110000"/>
              </a:lnSpc>
              <a:spcBef>
                <a:spcPts val="700"/>
              </a:spcBef>
              <a:spcAft>
                <a:spcPts val="0"/>
              </a:spcAft>
              <a:buSzPts val="1600"/>
              <a:buNone/>
              <a:defRPr sz="1600"/>
            </a:lvl4pPr>
            <a:lvl5pPr lvl="4" algn="ctr">
              <a:lnSpc>
                <a:spcPct val="110000"/>
              </a:lnSpc>
              <a:spcBef>
                <a:spcPts val="700"/>
              </a:spcBef>
              <a:spcAft>
                <a:spcPts val="0"/>
              </a:spcAft>
              <a:buSzPts val="1600"/>
              <a:buNone/>
              <a:defRPr sz="1600"/>
            </a:lvl5pPr>
            <a:lvl6pPr lvl="5" algn="ctr">
              <a:lnSpc>
                <a:spcPct val="110000"/>
              </a:lnSpc>
              <a:spcBef>
                <a:spcPts val="700"/>
              </a:spcBef>
              <a:spcAft>
                <a:spcPts val="0"/>
              </a:spcAft>
              <a:buSzPts val="1600"/>
              <a:buNone/>
              <a:defRPr sz="1600"/>
            </a:lvl6pPr>
            <a:lvl7pPr lvl="6" algn="ctr">
              <a:lnSpc>
                <a:spcPct val="110000"/>
              </a:lnSpc>
              <a:spcBef>
                <a:spcPts val="700"/>
              </a:spcBef>
              <a:spcAft>
                <a:spcPts val="0"/>
              </a:spcAft>
              <a:buSzPts val="1600"/>
              <a:buNone/>
              <a:defRPr sz="1600"/>
            </a:lvl7pPr>
            <a:lvl8pPr lvl="7" algn="ctr">
              <a:lnSpc>
                <a:spcPct val="110000"/>
              </a:lnSpc>
              <a:spcBef>
                <a:spcPts val="700"/>
              </a:spcBef>
              <a:spcAft>
                <a:spcPts val="0"/>
              </a:spcAft>
              <a:buSzPts val="1600"/>
              <a:buNone/>
              <a:defRPr sz="1600"/>
            </a:lvl8pPr>
            <a:lvl9pPr lvl="8" algn="ctr">
              <a:lnSpc>
                <a:spcPct val="110000"/>
              </a:lnSpc>
              <a:spcBef>
                <a:spcPts val="700"/>
              </a:spcBef>
              <a:spcAft>
                <a:spcPts val="0"/>
              </a:spcAft>
              <a:buSzPts val="1600"/>
              <a:buNone/>
              <a:defRPr sz="1600"/>
            </a:lvl9pPr>
          </a:lstStyle>
          <a:p>
            <a:endParaRPr/>
          </a:p>
        </p:txBody>
      </p:sp>
      <p:sp>
        <p:nvSpPr>
          <p:cNvPr id="21" name="Google Shape;21;p13"/>
          <p:cNvSpPr txBox="1">
            <a:spLocks noGrp="1"/>
          </p:cNvSpPr>
          <p:nvPr>
            <p:ph type="dt" idx="10"/>
          </p:nvPr>
        </p:nvSpPr>
        <p:spPr>
          <a:xfrm>
            <a:off x="1078523"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3"/>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rgbClr val="895E0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3"/>
          <p:cNvSpPr txBox="1">
            <a:spLocks noGrp="1"/>
          </p:cNvSpPr>
          <p:nvPr>
            <p:ph type="sldNum" idx="12"/>
          </p:nvPr>
        </p:nvSpPr>
        <p:spPr>
          <a:xfrm>
            <a:off x="9067218" y="6375679"/>
            <a:ext cx="2329723"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95E04"/>
                </a:solidFill>
                <a:latin typeface="Gill Sans"/>
                <a:ea typeface="Gill Sans"/>
                <a:cs typeface="Gill Sans"/>
                <a:sym typeface="Gill Sans"/>
              </a:defRPr>
            </a:lvl1pPr>
            <a:lvl2pPr marL="0" lvl="1" indent="0" algn="r">
              <a:spcBef>
                <a:spcPts val="0"/>
              </a:spcBef>
              <a:buNone/>
              <a:defRPr sz="1200" b="0" i="0" u="none" strike="noStrike" cap="none">
                <a:solidFill>
                  <a:srgbClr val="895E04"/>
                </a:solidFill>
                <a:latin typeface="Gill Sans"/>
                <a:ea typeface="Gill Sans"/>
                <a:cs typeface="Gill Sans"/>
                <a:sym typeface="Gill Sans"/>
              </a:defRPr>
            </a:lvl2pPr>
            <a:lvl3pPr marL="0" lvl="2" indent="0" algn="r">
              <a:spcBef>
                <a:spcPts val="0"/>
              </a:spcBef>
              <a:buNone/>
              <a:defRPr sz="1200" b="0" i="0" u="none" strike="noStrike" cap="none">
                <a:solidFill>
                  <a:srgbClr val="895E04"/>
                </a:solidFill>
                <a:latin typeface="Gill Sans"/>
                <a:ea typeface="Gill Sans"/>
                <a:cs typeface="Gill Sans"/>
                <a:sym typeface="Gill Sans"/>
              </a:defRPr>
            </a:lvl3pPr>
            <a:lvl4pPr marL="0" lvl="3" indent="0" algn="r">
              <a:spcBef>
                <a:spcPts val="0"/>
              </a:spcBef>
              <a:buNone/>
              <a:defRPr sz="1200" b="0" i="0" u="none" strike="noStrike" cap="none">
                <a:solidFill>
                  <a:srgbClr val="895E04"/>
                </a:solidFill>
                <a:latin typeface="Gill Sans"/>
                <a:ea typeface="Gill Sans"/>
                <a:cs typeface="Gill Sans"/>
                <a:sym typeface="Gill Sans"/>
              </a:defRPr>
            </a:lvl4pPr>
            <a:lvl5pPr marL="0" lvl="4" indent="0" algn="r">
              <a:spcBef>
                <a:spcPts val="0"/>
              </a:spcBef>
              <a:buNone/>
              <a:defRPr sz="1200" b="0" i="0" u="none" strike="noStrike" cap="none">
                <a:solidFill>
                  <a:srgbClr val="895E04"/>
                </a:solidFill>
                <a:latin typeface="Gill Sans"/>
                <a:ea typeface="Gill Sans"/>
                <a:cs typeface="Gill Sans"/>
                <a:sym typeface="Gill Sans"/>
              </a:defRPr>
            </a:lvl5pPr>
            <a:lvl6pPr marL="0" lvl="5" indent="0" algn="r">
              <a:spcBef>
                <a:spcPts val="0"/>
              </a:spcBef>
              <a:buNone/>
              <a:defRPr sz="1200" b="0" i="0" u="none" strike="noStrike" cap="none">
                <a:solidFill>
                  <a:srgbClr val="895E04"/>
                </a:solidFill>
                <a:latin typeface="Gill Sans"/>
                <a:ea typeface="Gill Sans"/>
                <a:cs typeface="Gill Sans"/>
                <a:sym typeface="Gill Sans"/>
              </a:defRPr>
            </a:lvl6pPr>
            <a:lvl7pPr marL="0" lvl="6" indent="0" algn="r">
              <a:spcBef>
                <a:spcPts val="0"/>
              </a:spcBef>
              <a:buNone/>
              <a:defRPr sz="1200" b="0" i="0" u="none" strike="noStrike" cap="none">
                <a:solidFill>
                  <a:srgbClr val="895E04"/>
                </a:solidFill>
                <a:latin typeface="Gill Sans"/>
                <a:ea typeface="Gill Sans"/>
                <a:cs typeface="Gill Sans"/>
                <a:sym typeface="Gill Sans"/>
              </a:defRPr>
            </a:lvl7pPr>
            <a:lvl8pPr marL="0" lvl="7" indent="0" algn="r">
              <a:spcBef>
                <a:spcPts val="0"/>
              </a:spcBef>
              <a:buNone/>
              <a:defRPr sz="1200" b="0" i="0" u="none" strike="noStrike" cap="none">
                <a:solidFill>
                  <a:srgbClr val="895E04"/>
                </a:solidFill>
                <a:latin typeface="Gill Sans"/>
                <a:ea typeface="Gill Sans"/>
                <a:cs typeface="Gill Sans"/>
                <a:sym typeface="Gill Sans"/>
              </a:defRPr>
            </a:lvl8pPr>
            <a:lvl9pPr marL="0" lvl="8" indent="0" algn="r">
              <a:spcBef>
                <a:spcPts val="0"/>
              </a:spcBef>
              <a:buNone/>
              <a:defRPr sz="1200" b="0" i="0" u="none" strike="noStrike" cap="none">
                <a:solidFill>
                  <a:srgbClr val="895E04"/>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24" name="Google Shape;24;p13"/>
          <p:cNvSpPr/>
          <p:nvPr/>
        </p:nvSpPr>
        <p:spPr>
          <a:xfrm>
            <a:off x="0" y="0"/>
            <a:ext cx="283464" cy="6858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22"/>
          <p:cNvSpPr txBox="1">
            <a:spLocks noGrp="1"/>
          </p:cNvSpPr>
          <p:nvPr>
            <p:ph type="body" idx="1"/>
          </p:nvPr>
        </p:nvSpPr>
        <p:spPr>
          <a:xfrm rot="5400000">
            <a:off x="4544044" y="-1006365"/>
            <a:ext cx="3593591" cy="10178322"/>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86" name="Google Shape;86;p2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2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23"/>
          <p:cNvSpPr txBox="1">
            <a:spLocks noGrp="1"/>
          </p:cNvSpPr>
          <p:nvPr>
            <p:ph type="title"/>
          </p:nvPr>
        </p:nvSpPr>
        <p:spPr>
          <a:xfrm rot="5400000">
            <a:off x="8012185" y="2436522"/>
            <a:ext cx="5600404"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23"/>
          <p:cNvSpPr txBox="1">
            <a:spLocks noGrp="1"/>
          </p:cNvSpPr>
          <p:nvPr>
            <p:ph type="body" idx="1"/>
          </p:nvPr>
        </p:nvSpPr>
        <p:spPr>
          <a:xfrm rot="5400000">
            <a:off x="2653390" y="-1013705"/>
            <a:ext cx="5600405" cy="839258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92" name="Google Shape;92;p23"/>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3"/>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3"/>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4"/>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4"/>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28" name="Google Shape;28;p14"/>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4"/>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solidFill>
          <a:schemeClr val="dk2"/>
        </a:solidFill>
        <a:effectLst/>
      </p:bgPr>
    </p:bg>
    <p:spTree>
      <p:nvGrpSpPr>
        <p:cNvPr id="1" name="Shape 31"/>
        <p:cNvGrpSpPr/>
        <p:nvPr/>
      </p:nvGrpSpPr>
      <p:grpSpPr>
        <a:xfrm>
          <a:off x="0" y="0"/>
          <a:ext cx="0" cy="0"/>
          <a:chOff x="0" y="0"/>
          <a:chExt cx="0" cy="0"/>
        </a:xfrm>
      </p:grpSpPr>
      <p:sp>
        <p:nvSpPr>
          <p:cNvPr id="32" name="Google Shape;32;p15"/>
          <p:cNvSpPr txBox="1">
            <a:spLocks noGrp="1"/>
          </p:cNvSpPr>
          <p:nvPr>
            <p:ph type="title"/>
          </p:nvPr>
        </p:nvSpPr>
        <p:spPr>
          <a:xfrm>
            <a:off x="3242929" y="1073888"/>
            <a:ext cx="8187071" cy="406462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2"/>
              </a:buClr>
              <a:buSzPts val="8400"/>
              <a:buFont typeface="Impact"/>
              <a:buNone/>
              <a:defRPr sz="8400">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5"/>
          <p:cNvSpPr txBox="1">
            <a:spLocks noGrp="1"/>
          </p:cNvSpPr>
          <p:nvPr>
            <p:ph type="body" idx="1"/>
          </p:nvPr>
        </p:nvSpPr>
        <p:spPr>
          <a:xfrm>
            <a:off x="3242930" y="5159781"/>
            <a:ext cx="7017488" cy="95113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00"/>
              </a:spcBef>
              <a:spcAft>
                <a:spcPts val="0"/>
              </a:spcAft>
              <a:buSzPts val="2000"/>
              <a:buNone/>
              <a:defRPr sz="2000" b="1" i="0" cap="none">
                <a:solidFill>
                  <a:schemeClr val="accent1"/>
                </a:solidFill>
              </a:defRPr>
            </a:lvl1pPr>
            <a:lvl2pPr marL="914400" lvl="1" indent="-228600" algn="l">
              <a:lnSpc>
                <a:spcPct val="110000"/>
              </a:lnSpc>
              <a:spcBef>
                <a:spcPts val="700"/>
              </a:spcBef>
              <a:spcAft>
                <a:spcPts val="0"/>
              </a:spcAft>
              <a:buSzPts val="2000"/>
              <a:buNone/>
              <a:defRPr sz="2000">
                <a:solidFill>
                  <a:schemeClr val="lt1"/>
                </a:solidFill>
              </a:defRPr>
            </a:lvl2pPr>
            <a:lvl3pPr marL="1371600" lvl="2" indent="-228600" algn="l">
              <a:lnSpc>
                <a:spcPct val="110000"/>
              </a:lnSpc>
              <a:spcBef>
                <a:spcPts val="700"/>
              </a:spcBef>
              <a:spcAft>
                <a:spcPts val="0"/>
              </a:spcAft>
              <a:buSzPts val="1800"/>
              <a:buNone/>
              <a:defRPr sz="1800">
                <a:solidFill>
                  <a:schemeClr val="lt1"/>
                </a:solidFill>
              </a:defRPr>
            </a:lvl3pPr>
            <a:lvl4pPr marL="1828800" lvl="3" indent="-228600" algn="l">
              <a:lnSpc>
                <a:spcPct val="110000"/>
              </a:lnSpc>
              <a:spcBef>
                <a:spcPts val="700"/>
              </a:spcBef>
              <a:spcAft>
                <a:spcPts val="0"/>
              </a:spcAft>
              <a:buSzPts val="1600"/>
              <a:buNone/>
              <a:defRPr sz="1600">
                <a:solidFill>
                  <a:schemeClr val="lt1"/>
                </a:solidFill>
              </a:defRPr>
            </a:lvl4pPr>
            <a:lvl5pPr marL="2286000" lvl="4" indent="-228600" algn="l">
              <a:lnSpc>
                <a:spcPct val="110000"/>
              </a:lnSpc>
              <a:spcBef>
                <a:spcPts val="700"/>
              </a:spcBef>
              <a:spcAft>
                <a:spcPts val="0"/>
              </a:spcAft>
              <a:buSzPts val="1600"/>
              <a:buNone/>
              <a:defRPr sz="1600">
                <a:solidFill>
                  <a:schemeClr val="lt1"/>
                </a:solidFill>
              </a:defRPr>
            </a:lvl5pPr>
            <a:lvl6pPr marL="2743200" lvl="5" indent="-228600" algn="l">
              <a:lnSpc>
                <a:spcPct val="110000"/>
              </a:lnSpc>
              <a:spcBef>
                <a:spcPts val="700"/>
              </a:spcBef>
              <a:spcAft>
                <a:spcPts val="0"/>
              </a:spcAft>
              <a:buSzPts val="1600"/>
              <a:buNone/>
              <a:defRPr sz="1600">
                <a:solidFill>
                  <a:schemeClr val="lt1"/>
                </a:solidFill>
              </a:defRPr>
            </a:lvl6pPr>
            <a:lvl7pPr marL="3200400" lvl="6" indent="-228600" algn="l">
              <a:lnSpc>
                <a:spcPct val="110000"/>
              </a:lnSpc>
              <a:spcBef>
                <a:spcPts val="700"/>
              </a:spcBef>
              <a:spcAft>
                <a:spcPts val="0"/>
              </a:spcAft>
              <a:buSzPts val="1600"/>
              <a:buNone/>
              <a:defRPr sz="1600">
                <a:solidFill>
                  <a:schemeClr val="lt1"/>
                </a:solidFill>
              </a:defRPr>
            </a:lvl7pPr>
            <a:lvl8pPr marL="3657600" lvl="7" indent="-228600" algn="l">
              <a:lnSpc>
                <a:spcPct val="110000"/>
              </a:lnSpc>
              <a:spcBef>
                <a:spcPts val="700"/>
              </a:spcBef>
              <a:spcAft>
                <a:spcPts val="0"/>
              </a:spcAft>
              <a:buSzPts val="1600"/>
              <a:buNone/>
              <a:defRPr sz="1600">
                <a:solidFill>
                  <a:schemeClr val="lt1"/>
                </a:solidFill>
              </a:defRPr>
            </a:lvl8pPr>
            <a:lvl9pPr marL="4114800" lvl="8" indent="-228600" algn="l">
              <a:lnSpc>
                <a:spcPct val="110000"/>
              </a:lnSpc>
              <a:spcBef>
                <a:spcPts val="700"/>
              </a:spcBef>
              <a:spcAft>
                <a:spcPts val="0"/>
              </a:spcAft>
              <a:buSzPts val="1600"/>
              <a:buNone/>
              <a:defRPr sz="1600">
                <a:solidFill>
                  <a:schemeClr val="lt1"/>
                </a:solidFill>
              </a:defRPr>
            </a:lvl9pPr>
          </a:lstStyle>
          <a:p>
            <a:endParaRPr/>
          </a:p>
        </p:txBody>
      </p:sp>
      <p:sp>
        <p:nvSpPr>
          <p:cNvPr id="34" name="Google Shape;34;p15"/>
          <p:cNvSpPr txBox="1">
            <a:spLocks noGrp="1"/>
          </p:cNvSpPr>
          <p:nvPr>
            <p:ph type="dt" idx="10"/>
          </p:nvPr>
        </p:nvSpPr>
        <p:spPr>
          <a:xfrm>
            <a:off x="3236546" y="6375679"/>
            <a:ext cx="1493947"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5279064"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9942434" y="6375679"/>
            <a:ext cx="148756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chemeClr val="lt2"/>
                </a:solidFill>
                <a:latin typeface="Gill Sans"/>
                <a:ea typeface="Gill Sans"/>
                <a:cs typeface="Gill Sans"/>
                <a:sym typeface="Gill Sans"/>
              </a:defRPr>
            </a:lvl1pPr>
            <a:lvl2pPr marL="0" lvl="1" indent="0" algn="r">
              <a:spcBef>
                <a:spcPts val="0"/>
              </a:spcBef>
              <a:buNone/>
              <a:defRPr sz="1200">
                <a:solidFill>
                  <a:schemeClr val="lt2"/>
                </a:solidFill>
                <a:latin typeface="Gill Sans"/>
                <a:ea typeface="Gill Sans"/>
                <a:cs typeface="Gill Sans"/>
                <a:sym typeface="Gill Sans"/>
              </a:defRPr>
            </a:lvl2pPr>
            <a:lvl3pPr marL="0" lvl="2" indent="0" algn="r">
              <a:spcBef>
                <a:spcPts val="0"/>
              </a:spcBef>
              <a:buNone/>
              <a:defRPr sz="1200">
                <a:solidFill>
                  <a:schemeClr val="lt2"/>
                </a:solidFill>
                <a:latin typeface="Gill Sans"/>
                <a:ea typeface="Gill Sans"/>
                <a:cs typeface="Gill Sans"/>
                <a:sym typeface="Gill Sans"/>
              </a:defRPr>
            </a:lvl3pPr>
            <a:lvl4pPr marL="0" lvl="3" indent="0" algn="r">
              <a:spcBef>
                <a:spcPts val="0"/>
              </a:spcBef>
              <a:buNone/>
              <a:defRPr sz="1200">
                <a:solidFill>
                  <a:schemeClr val="lt2"/>
                </a:solidFill>
                <a:latin typeface="Gill Sans"/>
                <a:ea typeface="Gill Sans"/>
                <a:cs typeface="Gill Sans"/>
                <a:sym typeface="Gill Sans"/>
              </a:defRPr>
            </a:lvl4pPr>
            <a:lvl5pPr marL="0" lvl="4" indent="0" algn="r">
              <a:spcBef>
                <a:spcPts val="0"/>
              </a:spcBef>
              <a:buNone/>
              <a:defRPr sz="1200">
                <a:solidFill>
                  <a:schemeClr val="lt2"/>
                </a:solidFill>
                <a:latin typeface="Gill Sans"/>
                <a:ea typeface="Gill Sans"/>
                <a:cs typeface="Gill Sans"/>
                <a:sym typeface="Gill Sans"/>
              </a:defRPr>
            </a:lvl5pPr>
            <a:lvl6pPr marL="0" lvl="5" indent="0" algn="r">
              <a:spcBef>
                <a:spcPts val="0"/>
              </a:spcBef>
              <a:buNone/>
              <a:defRPr sz="1200">
                <a:solidFill>
                  <a:schemeClr val="lt2"/>
                </a:solidFill>
                <a:latin typeface="Gill Sans"/>
                <a:ea typeface="Gill Sans"/>
                <a:cs typeface="Gill Sans"/>
                <a:sym typeface="Gill Sans"/>
              </a:defRPr>
            </a:lvl6pPr>
            <a:lvl7pPr marL="0" lvl="6" indent="0" algn="r">
              <a:spcBef>
                <a:spcPts val="0"/>
              </a:spcBef>
              <a:buNone/>
              <a:defRPr sz="1200">
                <a:solidFill>
                  <a:schemeClr val="lt2"/>
                </a:solidFill>
                <a:latin typeface="Gill Sans"/>
                <a:ea typeface="Gill Sans"/>
                <a:cs typeface="Gill Sans"/>
                <a:sym typeface="Gill Sans"/>
              </a:defRPr>
            </a:lvl7pPr>
            <a:lvl8pPr marL="0" lvl="7" indent="0" algn="r">
              <a:spcBef>
                <a:spcPts val="0"/>
              </a:spcBef>
              <a:buNone/>
              <a:defRPr sz="1200">
                <a:solidFill>
                  <a:schemeClr val="lt2"/>
                </a:solidFill>
                <a:latin typeface="Gill Sans"/>
                <a:ea typeface="Gill Sans"/>
                <a:cs typeface="Gill Sans"/>
                <a:sym typeface="Gill Sans"/>
              </a:defRPr>
            </a:lvl8pPr>
            <a:lvl9pPr marL="0" lvl="8" indent="0" algn="r">
              <a:spcBef>
                <a:spcPts val="0"/>
              </a:spcBef>
              <a:buNone/>
              <a:defRPr sz="1200">
                <a:solidFill>
                  <a:schemeClr val="lt2"/>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grpSp>
        <p:nvGrpSpPr>
          <p:cNvPr id="37" name="Google Shape;37;p15"/>
          <p:cNvGrpSpPr/>
          <p:nvPr/>
        </p:nvGrpSpPr>
        <p:grpSpPr>
          <a:xfrm>
            <a:off x="0" y="0"/>
            <a:ext cx="2814638" cy="6858000"/>
            <a:chOff x="0" y="0"/>
            <a:chExt cx="2814638" cy="6858000"/>
          </a:xfrm>
        </p:grpSpPr>
        <p:sp>
          <p:nvSpPr>
            <p:cNvPr id="38" name="Google Shape;38;p15"/>
            <p:cNvSpPr/>
            <p:nvPr/>
          </p:nvSpPr>
          <p:spPr>
            <a:xfrm>
              <a:off x="0" y="0"/>
              <a:ext cx="2814638" cy="6858000"/>
            </a:xfrm>
            <a:custGeom>
              <a:avLst/>
              <a:gdLst/>
              <a:ahLst/>
              <a:cxnLst/>
              <a:rect l="l" t="t" r="r" b="b"/>
              <a:pathLst>
                <a:path w="1773" h="4320" extrusionOk="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lt2"/>
            </a:solidFill>
            <a:ln>
              <a:noFill/>
            </a:ln>
          </p:spPr>
        </p:sp>
        <p:sp>
          <p:nvSpPr>
            <p:cNvPr id="39" name="Google Shape;39;p15"/>
            <p:cNvSpPr/>
            <p:nvPr/>
          </p:nvSpPr>
          <p:spPr>
            <a:xfrm>
              <a:off x="874382" y="0"/>
              <a:ext cx="1646238" cy="6858000"/>
            </a:xfrm>
            <a:custGeom>
              <a:avLst/>
              <a:gdLst/>
              <a:ahLst/>
              <a:cxnLst/>
              <a:rect l="l" t="t" r="r" b="b"/>
              <a:pathLst>
                <a:path w="1037" h="4320" extrusionOk="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a:noFill/>
            </a:ln>
          </p:spPr>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1257300"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3" name="Google Shape;43;p16"/>
          <p:cNvSpPr txBox="1">
            <a:spLocks noGrp="1"/>
          </p:cNvSpPr>
          <p:nvPr>
            <p:ph type="body" idx="2"/>
          </p:nvPr>
        </p:nvSpPr>
        <p:spPr>
          <a:xfrm>
            <a:off x="6647796" y="2286000"/>
            <a:ext cx="4800600" cy="3619500"/>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44" name="Google Shape;44;p16"/>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6"/>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6"/>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17"/>
          <p:cNvSpPr txBox="1">
            <a:spLocks noGrp="1"/>
          </p:cNvSpPr>
          <p:nvPr>
            <p:ph type="title"/>
          </p:nvPr>
        </p:nvSpPr>
        <p:spPr>
          <a:xfrm>
            <a:off x="1252728" y="381000"/>
            <a:ext cx="10172700" cy="14935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17"/>
          <p:cNvSpPr txBox="1">
            <a:spLocks noGrp="1"/>
          </p:cNvSpPr>
          <p:nvPr>
            <p:ph type="body" idx="1"/>
          </p:nvPr>
        </p:nvSpPr>
        <p:spPr>
          <a:xfrm>
            <a:off x="1251678"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0" name="Google Shape;50;p17"/>
          <p:cNvSpPr txBox="1">
            <a:spLocks noGrp="1"/>
          </p:cNvSpPr>
          <p:nvPr>
            <p:ph type="body" idx="2"/>
          </p:nvPr>
        </p:nvSpPr>
        <p:spPr>
          <a:xfrm>
            <a:off x="1257300"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1" name="Google Shape;51;p17"/>
          <p:cNvSpPr txBox="1">
            <a:spLocks noGrp="1"/>
          </p:cNvSpPr>
          <p:nvPr>
            <p:ph type="body" idx="3"/>
          </p:nvPr>
        </p:nvSpPr>
        <p:spPr>
          <a:xfrm>
            <a:off x="6633864" y="2199633"/>
            <a:ext cx="4800600" cy="632529"/>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700"/>
              </a:spcBef>
              <a:spcAft>
                <a:spcPts val="0"/>
              </a:spcAft>
              <a:buSzPts val="1900"/>
              <a:buNone/>
              <a:defRPr sz="1900" b="1" cap="none">
                <a:solidFill>
                  <a:schemeClr val="dk2"/>
                </a:solidFill>
              </a:defRPr>
            </a:lvl1pPr>
            <a:lvl2pPr marL="914400" lvl="1" indent="-228600" algn="l">
              <a:lnSpc>
                <a:spcPct val="110000"/>
              </a:lnSpc>
              <a:spcBef>
                <a:spcPts val="700"/>
              </a:spcBef>
              <a:spcAft>
                <a:spcPts val="0"/>
              </a:spcAft>
              <a:buSzPts val="1900"/>
              <a:buNone/>
              <a:defRPr sz="1900" b="1"/>
            </a:lvl2pPr>
            <a:lvl3pPr marL="1371600" lvl="2" indent="-228600" algn="l">
              <a:lnSpc>
                <a:spcPct val="110000"/>
              </a:lnSpc>
              <a:spcBef>
                <a:spcPts val="700"/>
              </a:spcBef>
              <a:spcAft>
                <a:spcPts val="0"/>
              </a:spcAft>
              <a:buSzPts val="1800"/>
              <a:buNone/>
              <a:defRPr sz="1800" b="1"/>
            </a:lvl3pPr>
            <a:lvl4pPr marL="1828800" lvl="3" indent="-228600" algn="l">
              <a:lnSpc>
                <a:spcPct val="110000"/>
              </a:lnSpc>
              <a:spcBef>
                <a:spcPts val="700"/>
              </a:spcBef>
              <a:spcAft>
                <a:spcPts val="0"/>
              </a:spcAft>
              <a:buSzPts val="1600"/>
              <a:buNone/>
              <a:defRPr sz="1600" b="1"/>
            </a:lvl4pPr>
            <a:lvl5pPr marL="2286000" lvl="4" indent="-228600" algn="l">
              <a:lnSpc>
                <a:spcPct val="110000"/>
              </a:lnSpc>
              <a:spcBef>
                <a:spcPts val="700"/>
              </a:spcBef>
              <a:spcAft>
                <a:spcPts val="0"/>
              </a:spcAft>
              <a:buSzPts val="1600"/>
              <a:buNone/>
              <a:defRPr sz="1600" b="1"/>
            </a:lvl5pPr>
            <a:lvl6pPr marL="2743200" lvl="5" indent="-228600" algn="l">
              <a:lnSpc>
                <a:spcPct val="110000"/>
              </a:lnSpc>
              <a:spcBef>
                <a:spcPts val="700"/>
              </a:spcBef>
              <a:spcAft>
                <a:spcPts val="0"/>
              </a:spcAft>
              <a:buSzPts val="1600"/>
              <a:buNone/>
              <a:defRPr sz="1600" b="1"/>
            </a:lvl6pPr>
            <a:lvl7pPr marL="3200400" lvl="6" indent="-228600" algn="l">
              <a:lnSpc>
                <a:spcPct val="110000"/>
              </a:lnSpc>
              <a:spcBef>
                <a:spcPts val="700"/>
              </a:spcBef>
              <a:spcAft>
                <a:spcPts val="0"/>
              </a:spcAft>
              <a:buSzPts val="1600"/>
              <a:buNone/>
              <a:defRPr sz="1600" b="1"/>
            </a:lvl7pPr>
            <a:lvl8pPr marL="3657600" lvl="7" indent="-228600" algn="l">
              <a:lnSpc>
                <a:spcPct val="110000"/>
              </a:lnSpc>
              <a:spcBef>
                <a:spcPts val="700"/>
              </a:spcBef>
              <a:spcAft>
                <a:spcPts val="0"/>
              </a:spcAft>
              <a:buSzPts val="1600"/>
              <a:buNone/>
              <a:defRPr sz="1600" b="1"/>
            </a:lvl8pPr>
            <a:lvl9pPr marL="4114800" lvl="8" indent="-228600" algn="l">
              <a:lnSpc>
                <a:spcPct val="110000"/>
              </a:lnSpc>
              <a:spcBef>
                <a:spcPts val="700"/>
              </a:spcBef>
              <a:spcAft>
                <a:spcPts val="0"/>
              </a:spcAft>
              <a:buSzPts val="1600"/>
              <a:buNone/>
              <a:defRPr sz="1600" b="1"/>
            </a:lvl9pPr>
          </a:lstStyle>
          <a:p>
            <a:endParaRPr/>
          </a:p>
        </p:txBody>
      </p:sp>
      <p:sp>
        <p:nvSpPr>
          <p:cNvPr id="52" name="Google Shape;52;p17"/>
          <p:cNvSpPr txBox="1">
            <a:spLocks noGrp="1"/>
          </p:cNvSpPr>
          <p:nvPr>
            <p:ph type="body" idx="4"/>
          </p:nvPr>
        </p:nvSpPr>
        <p:spPr>
          <a:xfrm>
            <a:off x="6633864" y="2909102"/>
            <a:ext cx="4800600" cy="2996398"/>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700"/>
              </a:spcBef>
              <a:spcAft>
                <a:spcPts val="0"/>
              </a:spcAft>
              <a:buSzPts val="1800"/>
              <a:buChar char="•"/>
              <a:defRPr/>
            </a:lvl1pPr>
            <a:lvl2pPr marL="914400" lvl="1" indent="-342900" algn="l">
              <a:lnSpc>
                <a:spcPct val="110000"/>
              </a:lnSpc>
              <a:spcBef>
                <a:spcPts val="700"/>
              </a:spcBef>
              <a:spcAft>
                <a:spcPts val="0"/>
              </a:spcAft>
              <a:buSzPts val="1800"/>
              <a:buChar char="–"/>
              <a:defRPr/>
            </a:lvl2pPr>
            <a:lvl3pPr marL="1371600" lvl="2" indent="-342900" algn="l">
              <a:lnSpc>
                <a:spcPct val="110000"/>
              </a:lnSpc>
              <a:spcBef>
                <a:spcPts val="700"/>
              </a:spcBef>
              <a:spcAft>
                <a:spcPts val="0"/>
              </a:spcAft>
              <a:buSzPts val="1800"/>
              <a:buChar char="•"/>
              <a:defRPr/>
            </a:lvl3pPr>
            <a:lvl4pPr marL="1828800" lvl="3" indent="-342900" algn="l">
              <a:lnSpc>
                <a:spcPct val="110000"/>
              </a:lnSpc>
              <a:spcBef>
                <a:spcPts val="700"/>
              </a:spcBef>
              <a:spcAft>
                <a:spcPts val="0"/>
              </a:spcAft>
              <a:buSzPts val="1800"/>
              <a:buChar char="–"/>
              <a:defRPr/>
            </a:lvl4pPr>
            <a:lvl5pPr marL="2286000" lvl="4" indent="-342900" algn="l">
              <a:lnSpc>
                <a:spcPct val="110000"/>
              </a:lnSpc>
              <a:spcBef>
                <a:spcPts val="700"/>
              </a:spcBef>
              <a:spcAft>
                <a:spcPts val="0"/>
              </a:spcAft>
              <a:buSzPts val="1800"/>
              <a:buChar char="•"/>
              <a:defRPr/>
            </a:lvl5pPr>
            <a:lvl6pPr marL="2743200" lvl="5" indent="-342900" algn="l">
              <a:lnSpc>
                <a:spcPct val="110000"/>
              </a:lnSpc>
              <a:spcBef>
                <a:spcPts val="700"/>
              </a:spcBef>
              <a:spcAft>
                <a:spcPts val="0"/>
              </a:spcAft>
              <a:buSzPts val="1800"/>
              <a:buChar char="–"/>
              <a:defRPr/>
            </a:lvl6pPr>
            <a:lvl7pPr marL="3200400" lvl="6" indent="-342900" algn="l">
              <a:lnSpc>
                <a:spcPct val="110000"/>
              </a:lnSpc>
              <a:spcBef>
                <a:spcPts val="700"/>
              </a:spcBef>
              <a:spcAft>
                <a:spcPts val="0"/>
              </a:spcAft>
              <a:buSzPts val="1800"/>
              <a:buChar char="•"/>
              <a:defRPr/>
            </a:lvl7pPr>
            <a:lvl8pPr marL="3657600" lvl="7" indent="-342900" algn="l">
              <a:lnSpc>
                <a:spcPct val="110000"/>
              </a:lnSpc>
              <a:spcBef>
                <a:spcPts val="700"/>
              </a:spcBef>
              <a:spcAft>
                <a:spcPts val="0"/>
              </a:spcAft>
              <a:buSzPts val="1800"/>
              <a:buChar char="–"/>
              <a:defRPr/>
            </a:lvl8pPr>
            <a:lvl9pPr marL="4114800" lvl="8" indent="-342900" algn="l">
              <a:lnSpc>
                <a:spcPct val="110000"/>
              </a:lnSpc>
              <a:spcBef>
                <a:spcPts val="700"/>
              </a:spcBef>
              <a:spcAft>
                <a:spcPts val="0"/>
              </a:spcAft>
              <a:buSzPts val="1800"/>
              <a:buChar char="•"/>
              <a:defRPr/>
            </a:lvl9pPr>
          </a:lstStyle>
          <a:p>
            <a:endParaRPr/>
          </a:p>
        </p:txBody>
      </p:sp>
      <p:sp>
        <p:nvSpPr>
          <p:cNvPr id="53" name="Google Shape;53;p17"/>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7"/>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7"/>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8"/>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8"/>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9"/>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20"/>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67" name="Google Shape;67;p20"/>
          <p:cNvSpPr txBox="1">
            <a:spLocks noGrp="1"/>
          </p:cNvSpPr>
          <p:nvPr>
            <p:ph type="title"/>
          </p:nvPr>
        </p:nvSpPr>
        <p:spPr>
          <a:xfrm>
            <a:off x="8337884" y="457199"/>
            <a:ext cx="3092115" cy="1196671"/>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cap="none">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0"/>
          <p:cNvSpPr txBox="1">
            <a:spLocks noGrp="1"/>
          </p:cNvSpPr>
          <p:nvPr>
            <p:ph type="body" idx="1"/>
          </p:nvPr>
        </p:nvSpPr>
        <p:spPr>
          <a:xfrm>
            <a:off x="765051" y="920377"/>
            <a:ext cx="6158418" cy="4985124"/>
          </a:xfrm>
          <a:prstGeom prst="rect">
            <a:avLst/>
          </a:prstGeom>
          <a:noFill/>
          <a:ln>
            <a:noFill/>
          </a:ln>
        </p:spPr>
        <p:txBody>
          <a:bodyPr spcFirstLastPara="1" wrap="square" lIns="91425" tIns="45700" rIns="91425" bIns="45700" anchor="t" anchorCtr="0">
            <a:normAutofit/>
          </a:bodyPr>
          <a:lstStyle>
            <a:lvl1pPr marL="457200" lvl="0" indent="-431800" algn="l">
              <a:lnSpc>
                <a:spcPct val="110000"/>
              </a:lnSpc>
              <a:spcBef>
                <a:spcPts val="700"/>
              </a:spcBef>
              <a:spcAft>
                <a:spcPts val="0"/>
              </a:spcAft>
              <a:buSzPts val="3200"/>
              <a:buChar char="•"/>
              <a:defRPr sz="3200"/>
            </a:lvl1pPr>
            <a:lvl2pPr marL="914400" lvl="1" indent="-406400" algn="l">
              <a:lnSpc>
                <a:spcPct val="110000"/>
              </a:lnSpc>
              <a:spcBef>
                <a:spcPts val="700"/>
              </a:spcBef>
              <a:spcAft>
                <a:spcPts val="0"/>
              </a:spcAft>
              <a:buSzPts val="2800"/>
              <a:buChar char="–"/>
              <a:defRPr sz="2800"/>
            </a:lvl2pPr>
            <a:lvl3pPr marL="1371600" lvl="2" indent="-381000" algn="l">
              <a:lnSpc>
                <a:spcPct val="110000"/>
              </a:lnSpc>
              <a:spcBef>
                <a:spcPts val="700"/>
              </a:spcBef>
              <a:spcAft>
                <a:spcPts val="0"/>
              </a:spcAft>
              <a:buSzPts val="2400"/>
              <a:buChar char="•"/>
              <a:defRPr sz="2400"/>
            </a:lvl3pPr>
            <a:lvl4pPr marL="1828800" lvl="3" indent="-355600" algn="l">
              <a:lnSpc>
                <a:spcPct val="110000"/>
              </a:lnSpc>
              <a:spcBef>
                <a:spcPts val="700"/>
              </a:spcBef>
              <a:spcAft>
                <a:spcPts val="0"/>
              </a:spcAft>
              <a:buSzPts val="2000"/>
              <a:buChar char="–"/>
              <a:defRPr sz="2000"/>
            </a:lvl4pPr>
            <a:lvl5pPr marL="2286000" lvl="4" indent="-355600" algn="l">
              <a:lnSpc>
                <a:spcPct val="110000"/>
              </a:lnSpc>
              <a:spcBef>
                <a:spcPts val="700"/>
              </a:spcBef>
              <a:spcAft>
                <a:spcPts val="0"/>
              </a:spcAft>
              <a:buSzPts val="2000"/>
              <a:buChar char="•"/>
              <a:defRPr sz="2000"/>
            </a:lvl5pPr>
            <a:lvl6pPr marL="2743200" lvl="5" indent="-355600" algn="l">
              <a:lnSpc>
                <a:spcPct val="110000"/>
              </a:lnSpc>
              <a:spcBef>
                <a:spcPts val="700"/>
              </a:spcBef>
              <a:spcAft>
                <a:spcPts val="0"/>
              </a:spcAft>
              <a:buSzPts val="2000"/>
              <a:buChar char="–"/>
              <a:defRPr sz="2000"/>
            </a:lvl6pPr>
            <a:lvl7pPr marL="3200400" lvl="6" indent="-355600" algn="l">
              <a:lnSpc>
                <a:spcPct val="110000"/>
              </a:lnSpc>
              <a:spcBef>
                <a:spcPts val="700"/>
              </a:spcBef>
              <a:spcAft>
                <a:spcPts val="0"/>
              </a:spcAft>
              <a:buSzPts val="2000"/>
              <a:buChar char="•"/>
              <a:defRPr sz="2000"/>
            </a:lvl7pPr>
            <a:lvl8pPr marL="3657600" lvl="7" indent="-355600" algn="l">
              <a:lnSpc>
                <a:spcPct val="110000"/>
              </a:lnSpc>
              <a:spcBef>
                <a:spcPts val="700"/>
              </a:spcBef>
              <a:spcAft>
                <a:spcPts val="0"/>
              </a:spcAft>
              <a:buSzPts val="2000"/>
              <a:buChar char="–"/>
              <a:defRPr sz="2000"/>
            </a:lvl8pPr>
            <a:lvl9pPr marL="4114800" lvl="8" indent="-355600" algn="l">
              <a:lnSpc>
                <a:spcPct val="110000"/>
              </a:lnSpc>
              <a:spcBef>
                <a:spcPts val="700"/>
              </a:spcBef>
              <a:spcAft>
                <a:spcPts val="0"/>
              </a:spcAft>
              <a:buSzPts val="2000"/>
              <a:buChar char="•"/>
              <a:defRPr sz="2000"/>
            </a:lvl9pPr>
          </a:lstStyle>
          <a:p>
            <a:endParaRPr/>
          </a:p>
        </p:txBody>
      </p:sp>
      <p:sp>
        <p:nvSpPr>
          <p:cNvPr id="69" name="Google Shape;69;p20"/>
          <p:cNvSpPr txBox="1">
            <a:spLocks noGrp="1"/>
          </p:cNvSpPr>
          <p:nvPr>
            <p:ph type="body" idx="2"/>
          </p:nvPr>
        </p:nvSpPr>
        <p:spPr>
          <a:xfrm>
            <a:off x="8337885" y="1741336"/>
            <a:ext cx="3092115"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70" name="Google Shape;70;p20"/>
          <p:cNvSpPr txBox="1">
            <a:spLocks noGrp="1"/>
          </p:cNvSpPr>
          <p:nvPr>
            <p:ph type="dt" idx="10"/>
          </p:nvPr>
        </p:nvSpPr>
        <p:spPr>
          <a:xfrm>
            <a:off x="765051" y="6375679"/>
            <a:ext cx="1233355"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ftr" idx="11"/>
          </p:nvPr>
        </p:nvSpPr>
        <p:spPr>
          <a:xfrm>
            <a:off x="2103620" y="6375679"/>
            <a:ext cx="3482179"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0"/>
          <p:cNvSpPr txBox="1">
            <a:spLocks noGrp="1"/>
          </p:cNvSpPr>
          <p:nvPr>
            <p:ph type="sldNum" idx="12"/>
          </p:nvPr>
        </p:nvSpPr>
        <p:spPr>
          <a:xfrm>
            <a:off x="5691014" y="6375679"/>
            <a:ext cx="1232456"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73" name="Google Shape;73;p20"/>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4"/>
        <p:cNvGrpSpPr/>
        <p:nvPr/>
      </p:nvGrpSpPr>
      <p:grpSpPr>
        <a:xfrm>
          <a:off x="0" y="0"/>
          <a:ext cx="0" cy="0"/>
          <a:chOff x="0" y="0"/>
          <a:chExt cx="0" cy="0"/>
        </a:xfrm>
      </p:grpSpPr>
      <p:sp>
        <p:nvSpPr>
          <p:cNvPr id="75" name="Google Shape;75;p21"/>
          <p:cNvSpPr>
            <a:spLocks noGrp="1"/>
          </p:cNvSpPr>
          <p:nvPr>
            <p:ph type="pic" idx="2"/>
          </p:nvPr>
        </p:nvSpPr>
        <p:spPr>
          <a:xfrm>
            <a:off x="283464" y="0"/>
            <a:ext cx="7355585" cy="6857999"/>
          </a:xfrm>
          <a:prstGeom prst="rect">
            <a:avLst/>
          </a:prstGeom>
          <a:noFill/>
          <a:ln>
            <a:noFill/>
          </a:ln>
        </p:spPr>
      </p:sp>
      <p:sp>
        <p:nvSpPr>
          <p:cNvPr id="76" name="Google Shape;76;p21"/>
          <p:cNvSpPr/>
          <p:nvPr/>
        </p:nvSpPr>
        <p:spPr>
          <a:xfrm>
            <a:off x="7389812" y="0"/>
            <a:ext cx="4802188" cy="6858000"/>
          </a:xfrm>
          <a:custGeom>
            <a:avLst/>
            <a:gdLst/>
            <a:ahLst/>
            <a:cxnLst/>
            <a:rect l="l" t="t" r="r" b="b"/>
            <a:pathLst>
              <a:path w="3025" h="4320" extrusionOk="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dk2"/>
          </a:solidFill>
          <a:ln>
            <a:noFill/>
          </a:ln>
        </p:spPr>
      </p:sp>
      <p:sp>
        <p:nvSpPr>
          <p:cNvPr id="77" name="Google Shape;77;p21"/>
          <p:cNvSpPr/>
          <p:nvPr/>
        </p:nvSpPr>
        <p:spPr>
          <a:xfrm>
            <a:off x="0"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1"/>
          <p:cNvSpPr txBox="1">
            <a:spLocks noGrp="1"/>
          </p:cNvSpPr>
          <p:nvPr>
            <p:ph type="title"/>
          </p:nvPr>
        </p:nvSpPr>
        <p:spPr>
          <a:xfrm>
            <a:off x="8337883" y="457200"/>
            <a:ext cx="3092117" cy="119667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accent1"/>
              </a:buClr>
              <a:buSzPts val="1900"/>
              <a:buFont typeface="Gill Sans"/>
              <a:buNone/>
              <a:defRPr sz="1900" b="1" i="0">
                <a:solidFill>
                  <a:schemeClr val="accen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1"/>
          <p:cNvSpPr txBox="1">
            <a:spLocks noGrp="1"/>
          </p:cNvSpPr>
          <p:nvPr>
            <p:ph type="body" idx="1"/>
          </p:nvPr>
        </p:nvSpPr>
        <p:spPr>
          <a:xfrm>
            <a:off x="8337883" y="1741336"/>
            <a:ext cx="3092117" cy="4164164"/>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200"/>
              </a:spcBef>
              <a:spcAft>
                <a:spcPts val="0"/>
              </a:spcAft>
              <a:buSzPts val="1600"/>
              <a:buNone/>
              <a:defRPr sz="1600">
                <a:solidFill>
                  <a:schemeClr val="lt2"/>
                </a:solidFill>
              </a:defRPr>
            </a:lvl1pPr>
            <a:lvl2pPr marL="914400" lvl="1" indent="-228600" algn="l">
              <a:lnSpc>
                <a:spcPct val="110000"/>
              </a:lnSpc>
              <a:spcBef>
                <a:spcPts val="700"/>
              </a:spcBef>
              <a:spcAft>
                <a:spcPts val="0"/>
              </a:spcAft>
              <a:buSzPts val="1400"/>
              <a:buNone/>
              <a:defRPr sz="1400"/>
            </a:lvl2pPr>
            <a:lvl3pPr marL="1371600" lvl="2" indent="-228600" algn="l">
              <a:lnSpc>
                <a:spcPct val="110000"/>
              </a:lnSpc>
              <a:spcBef>
                <a:spcPts val="700"/>
              </a:spcBef>
              <a:spcAft>
                <a:spcPts val="0"/>
              </a:spcAft>
              <a:buSzPts val="1200"/>
              <a:buNone/>
              <a:defRPr sz="1200"/>
            </a:lvl3pPr>
            <a:lvl4pPr marL="1828800" lvl="3" indent="-228600" algn="l">
              <a:lnSpc>
                <a:spcPct val="110000"/>
              </a:lnSpc>
              <a:spcBef>
                <a:spcPts val="700"/>
              </a:spcBef>
              <a:spcAft>
                <a:spcPts val="0"/>
              </a:spcAft>
              <a:buSzPts val="1000"/>
              <a:buNone/>
              <a:defRPr sz="1000"/>
            </a:lvl4pPr>
            <a:lvl5pPr marL="2286000" lvl="4" indent="-228600" algn="l">
              <a:lnSpc>
                <a:spcPct val="110000"/>
              </a:lnSpc>
              <a:spcBef>
                <a:spcPts val="700"/>
              </a:spcBef>
              <a:spcAft>
                <a:spcPts val="0"/>
              </a:spcAft>
              <a:buSzPts val="1000"/>
              <a:buNone/>
              <a:defRPr sz="1000"/>
            </a:lvl5pPr>
            <a:lvl6pPr marL="2743200" lvl="5" indent="-228600" algn="l">
              <a:lnSpc>
                <a:spcPct val="110000"/>
              </a:lnSpc>
              <a:spcBef>
                <a:spcPts val="700"/>
              </a:spcBef>
              <a:spcAft>
                <a:spcPts val="0"/>
              </a:spcAft>
              <a:buSzPts val="1000"/>
              <a:buNone/>
              <a:defRPr sz="1000"/>
            </a:lvl6pPr>
            <a:lvl7pPr marL="3200400" lvl="6" indent="-228600" algn="l">
              <a:lnSpc>
                <a:spcPct val="110000"/>
              </a:lnSpc>
              <a:spcBef>
                <a:spcPts val="700"/>
              </a:spcBef>
              <a:spcAft>
                <a:spcPts val="0"/>
              </a:spcAft>
              <a:buSzPts val="1000"/>
              <a:buNone/>
              <a:defRPr sz="1000"/>
            </a:lvl7pPr>
            <a:lvl8pPr marL="3657600" lvl="7" indent="-228600" algn="l">
              <a:lnSpc>
                <a:spcPct val="110000"/>
              </a:lnSpc>
              <a:spcBef>
                <a:spcPts val="700"/>
              </a:spcBef>
              <a:spcAft>
                <a:spcPts val="0"/>
              </a:spcAft>
              <a:buSzPts val="1000"/>
              <a:buNone/>
              <a:defRPr sz="1000"/>
            </a:lvl8pPr>
            <a:lvl9pPr marL="4114800" lvl="8" indent="-228600" algn="l">
              <a:lnSpc>
                <a:spcPct val="110000"/>
              </a:lnSpc>
              <a:spcBef>
                <a:spcPts val="700"/>
              </a:spcBef>
              <a:spcAft>
                <a:spcPts val="0"/>
              </a:spcAft>
              <a:buSzPts val="1000"/>
              <a:buNone/>
              <a:defRPr sz="1000"/>
            </a:lvl9pPr>
          </a:lstStyle>
          <a:p>
            <a:endParaRPr/>
          </a:p>
        </p:txBody>
      </p:sp>
      <p:sp>
        <p:nvSpPr>
          <p:cNvPr id="80" name="Google Shape;80;p21"/>
          <p:cNvSpPr txBox="1">
            <a:spLocks noGrp="1"/>
          </p:cNvSpPr>
          <p:nvPr>
            <p:ph type="dt" idx="10"/>
          </p:nvPr>
        </p:nvSpPr>
        <p:spPr>
          <a:xfrm>
            <a:off x="765950" y="6375679"/>
            <a:ext cx="1232456" cy="34846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1"/>
          <p:cNvSpPr txBox="1">
            <a:spLocks noGrp="1"/>
          </p:cNvSpPr>
          <p:nvPr>
            <p:ph type="ftr" idx="11"/>
          </p:nvPr>
        </p:nvSpPr>
        <p:spPr>
          <a:xfrm>
            <a:off x="2103621" y="6375679"/>
            <a:ext cx="3482178" cy="345796"/>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sldNum" idx="12"/>
          </p:nvPr>
        </p:nvSpPr>
        <p:spPr>
          <a:xfrm>
            <a:off x="5687568" y="6375679"/>
            <a:ext cx="1234440" cy="34579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2"/>
              </a:buClr>
              <a:buSzPts val="5100"/>
              <a:buFont typeface="Impact"/>
              <a:buNone/>
              <a:defRPr sz="5100" b="0" i="0" u="none" strike="noStrike" cap="none">
                <a:solidFill>
                  <a:schemeClr val="dk2"/>
                </a:solidFill>
                <a:latin typeface="Impact"/>
                <a:ea typeface="Impact"/>
                <a:cs typeface="Impact"/>
                <a:sym typeface="Impac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2"/>
          <p:cNvSpPr txBox="1">
            <a:spLocks noGrp="1"/>
          </p:cNvSpPr>
          <p:nvPr>
            <p:ph type="body" idx="1"/>
          </p:nvPr>
        </p:nvSpPr>
        <p:spPr>
          <a:xfrm>
            <a:off x="1251678" y="2286001"/>
            <a:ext cx="10178322" cy="3593591"/>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0000"/>
              </a:lnSpc>
              <a:spcBef>
                <a:spcPts val="700"/>
              </a:spcBef>
              <a:spcAft>
                <a:spcPts val="0"/>
              </a:spcAft>
              <a:buClr>
                <a:schemeClr val="dk2"/>
              </a:buClr>
              <a:buSzPts val="20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30200" algn="l" rtl="0">
              <a:lnSpc>
                <a:spcPct val="110000"/>
              </a:lnSpc>
              <a:spcBef>
                <a:spcPts val="700"/>
              </a:spcBef>
              <a:spcAft>
                <a:spcPts val="0"/>
              </a:spcAft>
              <a:buClr>
                <a:schemeClr val="dk2"/>
              </a:buClr>
              <a:buSzPts val="1600"/>
              <a:buFont typeface="Arial"/>
              <a:buChar char="•"/>
              <a:defRPr sz="1600" b="0" i="0" u="none" strike="noStrike" cap="none">
                <a:solidFill>
                  <a:srgbClr val="595959"/>
                </a:solidFill>
                <a:latin typeface="Gill Sans"/>
                <a:ea typeface="Gill Sans"/>
                <a:cs typeface="Gill Sans"/>
                <a:sym typeface="Gill Sans"/>
              </a:defRPr>
            </a:lvl3pPr>
            <a:lvl4pPr marL="1828800" marR="0" lvl="3"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5pPr>
            <a:lvl6pPr marL="2743200" marR="0" lvl="5"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7pPr>
            <a:lvl8pPr marL="3657600" marR="0" lvl="7" indent="-317500" algn="l" rtl="0">
              <a:lnSpc>
                <a:spcPct val="110000"/>
              </a:lnSpc>
              <a:spcBef>
                <a:spcPts val="700"/>
              </a:spcBef>
              <a:spcAft>
                <a:spcPts val="0"/>
              </a:spcAft>
              <a:buClr>
                <a:schemeClr val="dk2"/>
              </a:buClr>
              <a:buSzPts val="14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17500" algn="l" rtl="0">
              <a:lnSpc>
                <a:spcPct val="110000"/>
              </a:lnSpc>
              <a:spcBef>
                <a:spcPts val="700"/>
              </a:spcBef>
              <a:spcAft>
                <a:spcPts val="0"/>
              </a:spcAft>
              <a:buClr>
                <a:schemeClr val="dk2"/>
              </a:buClr>
              <a:buSzPts val="1400"/>
              <a:buFont typeface="Arial"/>
              <a:buChar char="•"/>
              <a:defRPr sz="1400" b="0" i="0" u="none" strike="noStrike" cap="none">
                <a:solidFill>
                  <a:srgbClr val="595959"/>
                </a:solidFill>
                <a:latin typeface="Gill Sans"/>
                <a:ea typeface="Gill Sans"/>
                <a:cs typeface="Gill Sans"/>
                <a:sym typeface="Gill Sans"/>
              </a:defRPr>
            </a:lvl9pPr>
          </a:lstStyle>
          <a:p>
            <a:endParaRPr/>
          </a:p>
        </p:txBody>
      </p:sp>
      <p:sp>
        <p:nvSpPr>
          <p:cNvPr id="12" name="Google Shape;12;p12"/>
          <p:cNvSpPr txBox="1">
            <a:spLocks noGrp="1"/>
          </p:cNvSpPr>
          <p:nvPr>
            <p:ph type="dt" idx="10"/>
          </p:nvPr>
        </p:nvSpPr>
        <p:spPr>
          <a:xfrm>
            <a:off x="1251678" y="6375679"/>
            <a:ext cx="2329722" cy="34846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595959"/>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12"/>
          <p:cNvSpPr txBox="1">
            <a:spLocks noGrp="1"/>
          </p:cNvSpPr>
          <p:nvPr>
            <p:ph type="sldNum" idx="12"/>
          </p:nvPr>
        </p:nvSpPr>
        <p:spPr>
          <a:xfrm>
            <a:off x="8610601" y="6375679"/>
            <a:ext cx="2819399" cy="34579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595959"/>
                </a:solidFill>
                <a:latin typeface="Gill Sans"/>
                <a:ea typeface="Gill Sans"/>
                <a:cs typeface="Gill Sans"/>
                <a:sym typeface="Gill Sans"/>
              </a:defRPr>
            </a:lvl1pPr>
            <a:lvl2pPr marL="0" marR="0" lvl="1" indent="0" algn="r" rtl="0">
              <a:spcBef>
                <a:spcPts val="0"/>
              </a:spcBef>
              <a:buNone/>
              <a:defRPr sz="1200" b="0" i="0" u="none" strike="noStrike" cap="none">
                <a:solidFill>
                  <a:srgbClr val="595959"/>
                </a:solidFill>
                <a:latin typeface="Gill Sans"/>
                <a:ea typeface="Gill Sans"/>
                <a:cs typeface="Gill Sans"/>
                <a:sym typeface="Gill Sans"/>
              </a:defRPr>
            </a:lvl2pPr>
            <a:lvl3pPr marL="0" marR="0" lvl="2" indent="0" algn="r" rtl="0">
              <a:spcBef>
                <a:spcPts val="0"/>
              </a:spcBef>
              <a:buNone/>
              <a:defRPr sz="1200" b="0" i="0" u="none" strike="noStrike" cap="none">
                <a:solidFill>
                  <a:srgbClr val="595959"/>
                </a:solidFill>
                <a:latin typeface="Gill Sans"/>
                <a:ea typeface="Gill Sans"/>
                <a:cs typeface="Gill Sans"/>
                <a:sym typeface="Gill Sans"/>
              </a:defRPr>
            </a:lvl3pPr>
            <a:lvl4pPr marL="0" marR="0" lvl="3" indent="0" algn="r" rtl="0">
              <a:spcBef>
                <a:spcPts val="0"/>
              </a:spcBef>
              <a:buNone/>
              <a:defRPr sz="1200" b="0" i="0" u="none" strike="noStrike" cap="none">
                <a:solidFill>
                  <a:srgbClr val="595959"/>
                </a:solidFill>
                <a:latin typeface="Gill Sans"/>
                <a:ea typeface="Gill Sans"/>
                <a:cs typeface="Gill Sans"/>
                <a:sym typeface="Gill Sans"/>
              </a:defRPr>
            </a:lvl4pPr>
            <a:lvl5pPr marL="0" marR="0" lvl="4" indent="0" algn="r" rtl="0">
              <a:spcBef>
                <a:spcPts val="0"/>
              </a:spcBef>
              <a:buNone/>
              <a:defRPr sz="1200" b="0" i="0" u="none" strike="noStrike" cap="none">
                <a:solidFill>
                  <a:srgbClr val="595959"/>
                </a:solidFill>
                <a:latin typeface="Gill Sans"/>
                <a:ea typeface="Gill Sans"/>
                <a:cs typeface="Gill Sans"/>
                <a:sym typeface="Gill Sans"/>
              </a:defRPr>
            </a:lvl5pPr>
            <a:lvl6pPr marL="0" marR="0" lvl="5" indent="0" algn="r" rtl="0">
              <a:spcBef>
                <a:spcPts val="0"/>
              </a:spcBef>
              <a:buNone/>
              <a:defRPr sz="1200" b="0" i="0" u="none" strike="noStrike" cap="none">
                <a:solidFill>
                  <a:srgbClr val="595959"/>
                </a:solidFill>
                <a:latin typeface="Gill Sans"/>
                <a:ea typeface="Gill Sans"/>
                <a:cs typeface="Gill Sans"/>
                <a:sym typeface="Gill Sans"/>
              </a:defRPr>
            </a:lvl6pPr>
            <a:lvl7pPr marL="0" marR="0" lvl="6" indent="0" algn="r" rtl="0">
              <a:spcBef>
                <a:spcPts val="0"/>
              </a:spcBef>
              <a:buNone/>
              <a:defRPr sz="1200" b="0" i="0" u="none" strike="noStrike" cap="none">
                <a:solidFill>
                  <a:srgbClr val="595959"/>
                </a:solidFill>
                <a:latin typeface="Gill Sans"/>
                <a:ea typeface="Gill Sans"/>
                <a:cs typeface="Gill Sans"/>
                <a:sym typeface="Gill Sans"/>
              </a:defRPr>
            </a:lvl7pPr>
            <a:lvl8pPr marL="0" marR="0" lvl="7" indent="0" algn="r" rtl="0">
              <a:spcBef>
                <a:spcPts val="0"/>
              </a:spcBef>
              <a:buNone/>
              <a:defRPr sz="1200" b="0" i="0" u="none" strike="noStrike" cap="none">
                <a:solidFill>
                  <a:srgbClr val="595959"/>
                </a:solidFill>
                <a:latin typeface="Gill Sans"/>
                <a:ea typeface="Gill Sans"/>
                <a:cs typeface="Gill Sans"/>
                <a:sym typeface="Gill Sans"/>
              </a:defRPr>
            </a:lvl8pPr>
            <a:lvl9pPr marL="0" marR="0" lvl="8" indent="0" algn="r" rtl="0">
              <a:spcBef>
                <a:spcPts val="0"/>
              </a:spcBef>
              <a:buNone/>
              <a:defRPr sz="1200" b="0" i="0" u="none" strike="noStrike" cap="none">
                <a:solidFill>
                  <a:srgbClr val="595959"/>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‹N›</a:t>
            </a:fld>
            <a:endParaRPr/>
          </a:p>
        </p:txBody>
      </p:sp>
      <p:sp>
        <p:nvSpPr>
          <p:cNvPr id="15" name="Google Shape;15;p12"/>
          <p:cNvSpPr/>
          <p:nvPr/>
        </p:nvSpPr>
        <p:spPr>
          <a:xfrm>
            <a:off x="0" y="0"/>
            <a:ext cx="885825" cy="6858000"/>
          </a:xfrm>
          <a:custGeom>
            <a:avLst/>
            <a:gdLst/>
            <a:ahLst/>
            <a:cxnLst/>
            <a:rect l="l" t="t" r="r" b="b"/>
            <a:pathLst>
              <a:path w="558" h="4320" extrusionOk="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dk2"/>
          </a:solidFill>
          <a:ln>
            <a:noFill/>
          </a:ln>
        </p:spPr>
      </p:sp>
      <p:sp>
        <p:nvSpPr>
          <p:cNvPr id="16" name="Google Shape;16;p12"/>
          <p:cNvSpPr/>
          <p:nvPr/>
        </p:nvSpPr>
        <p:spPr>
          <a:xfrm>
            <a:off x="11908536" y="0"/>
            <a:ext cx="283464"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hyperlink" Target="https://en.wikipedia.org/wiki/T.H._Marshall%27s_Social_Citizenshi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hyperlink" Target="https://www.bollettinoadapt.it/percorsi-di-lettura-sul-lavoro-3-cittadinanza-e-lavoro-in-thomas-h-marshall/" TargetMode="External"/><Relationship Id="rId2" Type="http://schemas.openxmlformats.org/officeDocument/2006/relationships/hyperlink" Target="https://www.cirsde.unito.it/sites/c555/files/allegatiparagrafo/28-04-2016/5_cittadinanza_sociale_welfare_e_famiglia.pdf" TargetMode="External"/><Relationship Id="rId1" Type="http://schemas.openxmlformats.org/officeDocument/2006/relationships/slideLayout" Target="../slideLayouts/slideLayout2.xml"/><Relationship Id="rId4" Type="http://schemas.openxmlformats.org/officeDocument/2006/relationships/hyperlink" Target="https://www.treccani.it/enciclopedia/cittadinanza_%28Enciclopedia-del-Novecento%29/"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0" name="Google Shape;100;p1"/>
          <p:cNvSpPr/>
          <p:nvPr/>
        </p:nvSpPr>
        <p:spPr>
          <a:xfrm>
            <a:off x="0" y="5070708"/>
            <a:ext cx="12192000" cy="1787292"/>
          </a:xfrm>
          <a:custGeom>
            <a:avLst/>
            <a:gdLst/>
            <a:ahLst/>
            <a:cxnLst/>
            <a:rect l="l" t="t" r="r" b="b"/>
            <a:pathLst>
              <a:path w="12192000" h="1787292" extrusionOk="0">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Gill Sans"/>
              <a:ea typeface="Gill Sans"/>
              <a:cs typeface="Gill Sans"/>
              <a:sym typeface="Gill Sans"/>
            </a:endParaRPr>
          </a:p>
        </p:txBody>
      </p:sp>
      <p:sp>
        <p:nvSpPr>
          <p:cNvPr id="101" name="Google Shape;101;p1"/>
          <p:cNvSpPr txBox="1">
            <a:spLocks noGrp="1"/>
          </p:cNvSpPr>
          <p:nvPr>
            <p:ph type="ctrTitle"/>
          </p:nvPr>
        </p:nvSpPr>
        <p:spPr>
          <a:xfrm>
            <a:off x="1078523" y="5449151"/>
            <a:ext cx="10318418" cy="52381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2A1A00"/>
              </a:buClr>
              <a:buSzPts val="2400"/>
              <a:buFont typeface="Impact"/>
              <a:buNone/>
            </a:pPr>
            <a:r>
              <a:rPr lang="en-US" sz="2400">
                <a:solidFill>
                  <a:srgbClr val="2A1A00"/>
                </a:solidFill>
              </a:rPr>
              <a:t>NO ONE WILL BE LEFT BEHIND (NWBLB)</a:t>
            </a:r>
            <a:endParaRPr/>
          </a:p>
        </p:txBody>
      </p:sp>
      <p:pic>
        <p:nvPicPr>
          <p:cNvPr id="102" name="Google Shape;102;p1"/>
          <p:cNvPicPr preferRelativeResize="0"/>
          <p:nvPr/>
        </p:nvPicPr>
        <p:blipFill rotWithShape="1">
          <a:blip r:embed="rId3">
            <a:alphaModFix/>
          </a:blip>
          <a:srcRect/>
          <a:stretch/>
        </p:blipFill>
        <p:spPr>
          <a:xfrm>
            <a:off x="3443287" y="142875"/>
            <a:ext cx="5457825" cy="4921599"/>
          </a:xfrm>
          <a:prstGeom prst="rect">
            <a:avLst/>
          </a:prstGeom>
          <a:noFill/>
          <a:ln>
            <a:noFill/>
          </a:ln>
        </p:spPr>
      </p:pic>
      <p:sp>
        <p:nvSpPr>
          <p:cNvPr id="103" name="Google Shape;103;p1"/>
          <p:cNvSpPr txBox="1">
            <a:spLocks noGrp="1"/>
          </p:cNvSpPr>
          <p:nvPr>
            <p:ph type="ftr" idx="11"/>
          </p:nvPr>
        </p:nvSpPr>
        <p:spPr>
          <a:xfrm>
            <a:off x="4180332"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a 3">
            <a:extLst>
              <a:ext uri="{FF2B5EF4-FFF2-40B4-BE49-F238E27FC236}">
                <a16:creationId xmlns:a16="http://schemas.microsoft.com/office/drawing/2014/main" id="{7495203A-3351-D648-78C8-9BE081F1713A}"/>
              </a:ext>
            </a:extLst>
          </p:cNvPr>
          <p:cNvGraphicFramePr/>
          <p:nvPr>
            <p:extLst>
              <p:ext uri="{D42A27DB-BD31-4B8C-83A1-F6EECF244321}">
                <p14:modId xmlns:p14="http://schemas.microsoft.com/office/powerpoint/2010/main" val="153812427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ttangolo con angoli arrotondati 10">
            <a:extLst>
              <a:ext uri="{FF2B5EF4-FFF2-40B4-BE49-F238E27FC236}">
                <a16:creationId xmlns:a16="http://schemas.microsoft.com/office/drawing/2014/main" id="{F2B63CCA-0B2D-4DD7-9CDD-EDF4E628FE3D}"/>
              </a:ext>
            </a:extLst>
          </p:cNvPr>
          <p:cNvSpPr/>
          <p:nvPr/>
        </p:nvSpPr>
        <p:spPr>
          <a:xfrm>
            <a:off x="1247775" y="76200"/>
            <a:ext cx="2505075" cy="186800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rtl="0">
              <a:spcBef>
                <a:spcPts val="0"/>
              </a:spcBef>
              <a:spcAft>
                <a:spcPts val="0"/>
              </a:spcAft>
              <a:buNone/>
            </a:pPr>
            <a:r>
              <a:rPr lang="it-IT" sz="1400" b="1" dirty="0">
                <a:solidFill>
                  <a:schemeClr val="tx1"/>
                </a:solidFill>
                <a:latin typeface="Times New Roman"/>
                <a:ea typeface="Times New Roman"/>
                <a:cs typeface="Times New Roman"/>
                <a:sym typeface="Times New Roman"/>
              </a:rPr>
              <a:t>Justice</a:t>
            </a:r>
            <a:r>
              <a:rPr lang="it-IT" sz="1400" dirty="0">
                <a:solidFill>
                  <a:schemeClr val="tx1"/>
                </a:solidFill>
                <a:latin typeface="Times New Roman"/>
                <a:ea typeface="Times New Roman"/>
                <a:cs typeface="Times New Roman"/>
                <a:sym typeface="Times New Roman"/>
              </a:rPr>
              <a:t>- Citizenship is achieved through a shared commitment </a:t>
            </a:r>
            <a:r>
              <a:rPr lang="it-IT" dirty="0">
                <a:solidFill>
                  <a:schemeClr val="tx1"/>
                </a:solidFill>
                <a:latin typeface="Times New Roman"/>
                <a:ea typeface="Times New Roman"/>
                <a:cs typeface="Times New Roman"/>
                <a:sym typeface="Times New Roman"/>
              </a:rPr>
              <a:t>by </a:t>
            </a:r>
            <a:r>
              <a:rPr lang="it-IT" sz="1400" dirty="0">
                <a:solidFill>
                  <a:schemeClr val="tx1"/>
                </a:solidFill>
                <a:latin typeface="Times New Roman"/>
                <a:ea typeface="Times New Roman"/>
                <a:cs typeface="Times New Roman"/>
                <a:sym typeface="Times New Roman"/>
              </a:rPr>
              <a:t>the community to </a:t>
            </a:r>
            <a:r>
              <a:rPr lang="it-IT" sz="1400" dirty="0" err="1">
                <a:solidFill>
                  <a:schemeClr val="tx1"/>
                </a:solidFill>
                <a:latin typeface="Times New Roman"/>
                <a:ea typeface="Times New Roman"/>
                <a:cs typeface="Times New Roman"/>
                <a:sym typeface="Times New Roman"/>
              </a:rPr>
              <a:t>treat</a:t>
            </a:r>
            <a:r>
              <a:rPr lang="it-IT" sz="1400" dirty="0">
                <a:solidFill>
                  <a:schemeClr val="tx1"/>
                </a:solidFill>
                <a:latin typeface="Times New Roman"/>
                <a:ea typeface="Times New Roman"/>
                <a:cs typeface="Times New Roman"/>
                <a:sym typeface="Times New Roman"/>
              </a:rPr>
              <a:t> </a:t>
            </a:r>
            <a:r>
              <a:rPr lang="it-IT" dirty="0" err="1">
                <a:solidFill>
                  <a:schemeClr val="tx1"/>
                </a:solidFill>
                <a:latin typeface="Times New Roman"/>
                <a:ea typeface="Times New Roman"/>
                <a:cs typeface="Times New Roman"/>
                <a:sym typeface="Times New Roman"/>
              </a:rPr>
              <a:t>all</a:t>
            </a:r>
            <a:r>
              <a:rPr lang="it-IT" dirty="0">
                <a:solidFill>
                  <a:schemeClr val="tx1"/>
                </a:solidFill>
                <a:latin typeface="Times New Roman"/>
                <a:ea typeface="Times New Roman"/>
                <a:cs typeface="Times New Roman"/>
                <a:sym typeface="Times New Roman"/>
              </a:rPr>
              <a:t> </a:t>
            </a:r>
            <a:r>
              <a:rPr lang="it-IT" dirty="0" err="1">
                <a:solidFill>
                  <a:schemeClr val="tx1"/>
                </a:solidFill>
                <a:latin typeface="Times New Roman"/>
                <a:ea typeface="Times New Roman"/>
                <a:cs typeface="Times New Roman"/>
                <a:sym typeface="Times New Roman"/>
              </a:rPr>
              <a:t>members</a:t>
            </a:r>
            <a:r>
              <a:rPr lang="it-IT" sz="1400" dirty="0">
                <a:solidFill>
                  <a:schemeClr val="tx1"/>
                </a:solidFill>
                <a:latin typeface="Times New Roman"/>
                <a:ea typeface="Times New Roman"/>
                <a:cs typeface="Times New Roman"/>
                <a:sym typeface="Times New Roman"/>
              </a:rPr>
              <a:t> as equals and to base their laws and institutions on the </a:t>
            </a:r>
            <a:r>
              <a:rPr lang="it-IT" sz="1400" dirty="0" err="1">
                <a:solidFill>
                  <a:schemeClr val="tx1"/>
                </a:solidFill>
                <a:latin typeface="Times New Roman"/>
                <a:ea typeface="Times New Roman"/>
                <a:cs typeface="Times New Roman"/>
                <a:sym typeface="Times New Roman"/>
              </a:rPr>
              <a:t>principle</a:t>
            </a:r>
            <a:r>
              <a:rPr lang="it-IT" sz="1400" dirty="0">
                <a:solidFill>
                  <a:schemeClr val="tx1"/>
                </a:solidFill>
                <a:latin typeface="Times New Roman"/>
                <a:ea typeface="Times New Roman"/>
                <a:cs typeface="Times New Roman"/>
                <a:sym typeface="Times New Roman"/>
              </a:rPr>
              <a:t> of equality.</a:t>
            </a:r>
          </a:p>
        </p:txBody>
      </p:sp>
      <p:sp>
        <p:nvSpPr>
          <p:cNvPr id="14" name="Rettangolo con angoli arrotondati 13">
            <a:extLst>
              <a:ext uri="{FF2B5EF4-FFF2-40B4-BE49-F238E27FC236}">
                <a16:creationId xmlns:a16="http://schemas.microsoft.com/office/drawing/2014/main" id="{EC17BBB4-F6EA-31D7-6A4E-31366F2BE0C1}"/>
              </a:ext>
            </a:extLst>
          </p:cNvPr>
          <p:cNvSpPr/>
          <p:nvPr/>
        </p:nvSpPr>
        <p:spPr>
          <a:xfrm>
            <a:off x="8439152" y="76201"/>
            <a:ext cx="2428875" cy="14573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rtl="0">
              <a:spcBef>
                <a:spcPts val="0"/>
              </a:spcBef>
              <a:spcAft>
                <a:spcPts val="0"/>
              </a:spcAft>
              <a:buNone/>
            </a:pPr>
            <a:r>
              <a:rPr lang="it-IT" sz="1400" b="1" dirty="0">
                <a:solidFill>
                  <a:srgbClr val="668558"/>
                </a:solidFill>
                <a:latin typeface="Times New Roman"/>
                <a:ea typeface="Times New Roman"/>
                <a:cs typeface="Times New Roman"/>
                <a:sym typeface="Times New Roman"/>
              </a:rPr>
              <a:t>Difference</a:t>
            </a:r>
            <a:r>
              <a:rPr lang="it-IT" sz="1400" dirty="0">
                <a:solidFill>
                  <a:srgbClr val="668558"/>
                </a:solidFill>
                <a:latin typeface="Times New Roman"/>
                <a:ea typeface="Times New Roman"/>
                <a:cs typeface="Times New Roman"/>
                <a:sym typeface="Times New Roman"/>
              </a:rPr>
              <a:t>: citizens are different, they bring together different needs and gifts, and it is from the respectful combination of these that the community is built.</a:t>
            </a:r>
            <a:endParaRPr lang="it-IT" dirty="0"/>
          </a:p>
        </p:txBody>
      </p:sp>
      <p:sp>
        <p:nvSpPr>
          <p:cNvPr id="15" name="Rettangolo con angoli arrotondati 14">
            <a:extLst>
              <a:ext uri="{FF2B5EF4-FFF2-40B4-BE49-F238E27FC236}">
                <a16:creationId xmlns:a16="http://schemas.microsoft.com/office/drawing/2014/main" id="{07AE7E93-1931-EE77-934E-8032C8D4A4ED}"/>
              </a:ext>
            </a:extLst>
          </p:cNvPr>
          <p:cNvSpPr/>
          <p:nvPr/>
        </p:nvSpPr>
        <p:spPr>
          <a:xfrm>
            <a:off x="8315325" y="3429000"/>
            <a:ext cx="2628900" cy="1457325"/>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r>
              <a:rPr lang="it-IT" sz="1400" b="1" i="0" u="none" strike="noStrike" baseline="0" dirty="0">
                <a:solidFill>
                  <a:schemeClr val="tx1"/>
                </a:solidFill>
                <a:latin typeface="Times New Roman" panose="02020603050405020304" pitchFamily="18" charset="0"/>
                <a:cs typeface="Times New Roman" panose="02020603050405020304" pitchFamily="18" charset="0"/>
              </a:rPr>
              <a:t>Equality</a:t>
            </a:r>
            <a:r>
              <a:rPr lang="it-IT" sz="1400" b="0" i="0" u="none" strike="noStrike" baseline="0" dirty="0">
                <a:solidFill>
                  <a:schemeClr val="tx1"/>
                </a:solidFill>
                <a:latin typeface="Times New Roman" panose="02020603050405020304" pitchFamily="18" charset="0"/>
                <a:cs typeface="Times New Roman" panose="02020603050405020304" pitchFamily="18" charset="0"/>
              </a:rPr>
              <a:t>- all citizens are equal, </a:t>
            </a:r>
            <a:r>
              <a:rPr lang="it-IT" sz="1400" b="0" i="0" u="none" strike="noStrike" baseline="0" dirty="0" err="1">
                <a:solidFill>
                  <a:schemeClr val="tx1"/>
                </a:solidFill>
                <a:latin typeface="Times New Roman" panose="02020603050405020304" pitchFamily="18" charset="0"/>
                <a:cs typeface="Times New Roman" panose="02020603050405020304" pitchFamily="18" charset="0"/>
              </a:rPr>
              <a:t>not</a:t>
            </a:r>
            <a:r>
              <a:rPr lang="it-IT" sz="1400" b="0" i="0" u="none" strike="noStrike" baseline="0" dirty="0">
                <a:solidFill>
                  <a:schemeClr val="tx1"/>
                </a:solidFill>
                <a:latin typeface="Times New Roman" panose="02020603050405020304" pitchFamily="18" charset="0"/>
                <a:cs typeface="Times New Roman" panose="02020603050405020304" pitchFamily="18" charset="0"/>
              </a:rPr>
              <a:t> </a:t>
            </a:r>
            <a:r>
              <a:rPr lang="it-IT" dirty="0" err="1">
                <a:solidFill>
                  <a:schemeClr val="tx1"/>
                </a:solidFill>
                <a:latin typeface="Times New Roman" panose="02020603050405020304" pitchFamily="18" charset="0"/>
                <a:cs typeface="Times New Roman" panose="02020603050405020304" pitchFamily="18" charset="0"/>
              </a:rPr>
              <a:t>identical</a:t>
            </a:r>
            <a:r>
              <a:rPr lang="it-IT" sz="1400" b="0" i="0" u="none" strike="noStrike" baseline="0" dirty="0">
                <a:solidFill>
                  <a:schemeClr val="tx1"/>
                </a:solidFill>
                <a:latin typeface="Times New Roman" panose="02020603050405020304" pitchFamily="18" charset="0"/>
                <a:cs typeface="Times New Roman" panose="02020603050405020304" pitchFamily="18" charset="0"/>
              </a:rPr>
              <a:t>, </a:t>
            </a:r>
            <a:r>
              <a:rPr lang="it-IT" sz="1400" b="0" i="0" u="none" strike="noStrike" baseline="0" dirty="0" err="1">
                <a:solidFill>
                  <a:schemeClr val="tx1"/>
                </a:solidFill>
                <a:latin typeface="Times New Roman" panose="02020603050405020304" pitchFamily="18" charset="0"/>
                <a:cs typeface="Times New Roman" panose="02020603050405020304" pitchFamily="18" charset="0"/>
              </a:rPr>
              <a:t>but</a:t>
            </a:r>
            <a:r>
              <a:rPr lang="it-IT" sz="1400" b="0" i="0" u="none" strike="noStrike" baseline="0" dirty="0">
                <a:solidFill>
                  <a:schemeClr val="tx1"/>
                </a:solidFill>
                <a:latin typeface="Times New Roman" panose="02020603050405020304" pitchFamily="18" charset="0"/>
                <a:cs typeface="Times New Roman" panose="02020603050405020304" pitchFamily="18" charset="0"/>
              </a:rPr>
              <a:t> </a:t>
            </a:r>
            <a:r>
              <a:rPr lang="it-IT" sz="1400" b="0" i="0" u="none" strike="noStrike" baseline="0" dirty="0" err="1">
                <a:solidFill>
                  <a:schemeClr val="tx1"/>
                </a:solidFill>
                <a:latin typeface="Times New Roman" panose="02020603050405020304" pitchFamily="18" charset="0"/>
                <a:cs typeface="Times New Roman" panose="02020603050405020304" pitchFamily="18" charset="0"/>
              </a:rPr>
              <a:t>they</a:t>
            </a:r>
            <a:r>
              <a:rPr lang="it-IT" sz="1400" b="0" i="0" u="none" strike="noStrike" baseline="0" dirty="0">
                <a:solidFill>
                  <a:schemeClr val="tx1"/>
                </a:solidFill>
                <a:latin typeface="Times New Roman" panose="02020603050405020304" pitchFamily="18" charset="0"/>
                <a:cs typeface="Times New Roman" panose="02020603050405020304" pitchFamily="18" charset="0"/>
              </a:rPr>
              <a:t> are to be equal in status, equal in dignity, within the community.</a:t>
            </a:r>
            <a:endParaRPr lang="it-IT" sz="1100" dirty="0">
              <a:solidFill>
                <a:schemeClr val="tx1"/>
              </a:solidFill>
              <a:latin typeface="Times New Roman" panose="02020603050405020304" pitchFamily="18" charset="0"/>
              <a:ea typeface="Times New Roman"/>
              <a:cs typeface="Times New Roman" panose="02020603050405020304" pitchFamily="18" charset="0"/>
              <a:sym typeface="Times New Roman"/>
            </a:endParaRPr>
          </a:p>
        </p:txBody>
      </p:sp>
      <p:sp>
        <p:nvSpPr>
          <p:cNvPr id="6" name="Google Shape;112;p2">
            <a:extLst>
              <a:ext uri="{FF2B5EF4-FFF2-40B4-BE49-F238E27FC236}">
                <a16:creationId xmlns:a16="http://schemas.microsoft.com/office/drawing/2014/main" id="{DD6AB516-51E3-B686-8A93-44BA952221B1}"/>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2558752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7EF946-31D4-19AE-5141-83BEF089B619}"/>
              </a:ext>
            </a:extLst>
          </p:cNvPr>
          <p:cNvSpPr>
            <a:spLocks noGrp="1"/>
          </p:cNvSpPr>
          <p:nvPr>
            <p:ph type="title"/>
          </p:nvPr>
        </p:nvSpPr>
        <p:spPr/>
        <p:txBody>
          <a:bodyPr/>
          <a:lstStyle/>
          <a:p>
            <a:pPr algn="ctr" rtl="0"/>
            <a:r>
              <a:rPr lang="it-IT" dirty="0">
                <a:latin typeface="Times New Roman" panose="02020603050405020304" pitchFamily="18" charset="0"/>
                <a:cs typeface="Times New Roman" panose="02020603050405020304" pitchFamily="18" charset="0"/>
              </a:rPr>
              <a:t>SOCIAL CITIZENSHIP</a:t>
            </a:r>
          </a:p>
        </p:txBody>
      </p:sp>
      <p:graphicFrame>
        <p:nvGraphicFramePr>
          <p:cNvPr id="4" name="Diagramma 3">
            <a:extLst>
              <a:ext uri="{FF2B5EF4-FFF2-40B4-BE49-F238E27FC236}">
                <a16:creationId xmlns:a16="http://schemas.microsoft.com/office/drawing/2014/main" id="{9BFA0266-5248-337A-9FCF-646FB4D24C70}"/>
              </a:ext>
            </a:extLst>
          </p:cNvPr>
          <p:cNvGraphicFramePr/>
          <p:nvPr>
            <p:extLst>
              <p:ext uri="{D42A27DB-BD31-4B8C-83A1-F6EECF244321}">
                <p14:modId xmlns:p14="http://schemas.microsoft.com/office/powerpoint/2010/main" val="2129994046"/>
              </p:ext>
            </p:extLst>
          </p:nvPr>
        </p:nvGraphicFramePr>
        <p:xfrm>
          <a:off x="2032000" y="112845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Google Shape;112;p2">
            <a:extLst>
              <a:ext uri="{FF2B5EF4-FFF2-40B4-BE49-F238E27FC236}">
                <a16:creationId xmlns:a16="http://schemas.microsoft.com/office/drawing/2014/main" id="{B5A8E681-033C-62B4-06A5-9B8CDC165AC5}"/>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285124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5"/>
          <p:cNvSpPr txBox="1">
            <a:spLocks noGrp="1"/>
          </p:cNvSpPr>
          <p:nvPr>
            <p:ph type="body" idx="1"/>
          </p:nvPr>
        </p:nvSpPr>
        <p:spPr>
          <a:xfrm>
            <a:off x="6467475" y="1733550"/>
            <a:ext cx="4905375" cy="455295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10000"/>
              </a:lnSpc>
              <a:spcBef>
                <a:spcPts val="700"/>
              </a:spcBef>
              <a:spcAft>
                <a:spcPts val="0"/>
              </a:spcAft>
              <a:buSzPts val="2000"/>
              <a:buNone/>
            </a:pPr>
            <a:r>
              <a:rPr lang="it-IT" sz="2800" b="0" i="0" dirty="0">
                <a:solidFill>
                  <a:srgbClr val="3E3F3E"/>
                </a:solidFill>
                <a:effectLst/>
                <a:latin typeface="Times New Roman" panose="02020603050405020304" pitchFamily="18" charset="0"/>
                <a:cs typeface="Times New Roman" panose="02020603050405020304" pitchFamily="18" charset="0"/>
              </a:rPr>
              <a:t>The term 'citizenship' has acquired a broader and more </a:t>
            </a:r>
            <a:r>
              <a:rPr lang="it-IT" sz="2800" b="0" i="0" dirty="0" err="1">
                <a:solidFill>
                  <a:srgbClr val="3E3F3E"/>
                </a:solidFill>
                <a:effectLst/>
                <a:latin typeface="Times New Roman" panose="02020603050405020304" pitchFamily="18" charset="0"/>
                <a:cs typeface="Times New Roman" panose="02020603050405020304" pitchFamily="18" charset="0"/>
              </a:rPr>
              <a:t>meaningful</a:t>
            </a:r>
            <a:r>
              <a:rPr lang="it-IT" sz="2800" b="0" i="0" dirty="0">
                <a:solidFill>
                  <a:srgbClr val="3E3F3E"/>
                </a:solidFill>
                <a:effectLst/>
                <a:latin typeface="Times New Roman" panose="02020603050405020304" pitchFamily="18" charset="0"/>
                <a:cs typeface="Times New Roman" panose="02020603050405020304" pitchFamily="18" charset="0"/>
              </a:rPr>
              <a:t> </a:t>
            </a:r>
            <a:r>
              <a:rPr lang="it-IT" sz="2800" b="0" i="0" dirty="0" err="1">
                <a:solidFill>
                  <a:srgbClr val="3E3F3E"/>
                </a:solidFill>
                <a:effectLst/>
                <a:latin typeface="Times New Roman" panose="02020603050405020304" pitchFamily="18" charset="0"/>
                <a:cs typeface="Times New Roman" panose="02020603050405020304" pitchFamily="18" charset="0"/>
              </a:rPr>
              <a:t>meaning</a:t>
            </a:r>
            <a:r>
              <a:rPr lang="it-IT" sz="2800" b="0" i="0" dirty="0">
                <a:solidFill>
                  <a:srgbClr val="3E3F3E"/>
                </a:solidFill>
                <a:effectLst/>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thanks </a:t>
            </a:r>
            <a:r>
              <a:rPr lang="en-US" sz="2600" dirty="0">
                <a:solidFill>
                  <a:schemeClr val="tx1"/>
                </a:solidFill>
                <a:latin typeface="Times New Roman" panose="02020603050405020304" pitchFamily="18" charset="0"/>
                <a:cs typeface="Times New Roman" panose="02020603050405020304" pitchFamily="18" charset="0"/>
              </a:rPr>
              <a:t>to</a:t>
            </a:r>
            <a:r>
              <a:rPr lang="it-IT" sz="2600" b="1" i="0" dirty="0">
                <a:solidFill>
                  <a:schemeClr val="tx1"/>
                </a:solidFill>
                <a:effectLst/>
                <a:latin typeface="Times New Roman" panose="02020603050405020304" pitchFamily="18" charset="0"/>
                <a:cs typeface="Times New Roman" panose="02020603050405020304" pitchFamily="18" charset="0"/>
              </a:rPr>
              <a:t>Thomas Humphrey Marshall</a:t>
            </a:r>
            <a:r>
              <a:rPr lang="it-IT" sz="2400" dirty="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that, in  his essay, </a:t>
            </a:r>
            <a:r>
              <a:rPr lang="it-IT" sz="2800" b="0" i="1" dirty="0" err="1">
                <a:solidFill>
                  <a:schemeClr val="tx1"/>
                </a:solidFill>
                <a:effectLst/>
                <a:latin typeface="Times New Roman" panose="02020603050405020304" pitchFamily="18" charset="0"/>
                <a:cs typeface="Times New Roman" panose="02020603050405020304" pitchFamily="18" charset="0"/>
              </a:rPr>
              <a:t>Citizenship</a:t>
            </a:r>
            <a:r>
              <a:rPr lang="it-IT" sz="2800" b="0" i="1" dirty="0">
                <a:solidFill>
                  <a:schemeClr val="tx1"/>
                </a:solidFill>
                <a:effectLst/>
                <a:latin typeface="Times New Roman" panose="02020603050405020304" pitchFamily="18" charset="0"/>
                <a:cs typeface="Times New Roman" panose="02020603050405020304" pitchFamily="18" charset="0"/>
              </a:rPr>
              <a:t> </a:t>
            </a:r>
            <a:r>
              <a:rPr lang="it-IT" sz="2800" b="0" i="1" dirty="0">
                <a:solidFill>
                  <a:srgbClr val="3E3F3E"/>
                </a:solidFill>
                <a:effectLst/>
                <a:latin typeface="Times New Roman" panose="02020603050405020304" pitchFamily="18" charset="0"/>
                <a:cs typeface="Times New Roman" panose="02020603050405020304" pitchFamily="18" charset="0"/>
              </a:rPr>
              <a:t>and social class, </a:t>
            </a:r>
            <a:r>
              <a:rPr lang="it-IT" sz="2800" b="0" i="0" dirty="0">
                <a:solidFill>
                  <a:srgbClr val="3E3F3E"/>
                </a:solidFill>
                <a:effectLst/>
                <a:latin typeface="Times New Roman" panose="02020603050405020304" pitchFamily="18" charset="0"/>
                <a:cs typeface="Times New Roman" panose="02020603050405020304" pitchFamily="18" charset="0"/>
              </a:rPr>
              <a:t>he </a:t>
            </a:r>
            <a:r>
              <a:rPr lang="it-IT" sz="2800" b="0" i="0" dirty="0" err="1">
                <a:solidFill>
                  <a:srgbClr val="3E3F3E"/>
                </a:solidFill>
                <a:effectLst/>
                <a:latin typeface="Times New Roman" panose="02020603050405020304" pitchFamily="18" charset="0"/>
                <a:cs typeface="Times New Roman" panose="02020603050405020304" pitchFamily="18" charset="0"/>
              </a:rPr>
              <a:t>stated</a:t>
            </a:r>
            <a:r>
              <a:rPr lang="it-IT" sz="2800" b="0" i="0" dirty="0">
                <a:solidFill>
                  <a:srgbClr val="3E3F3E"/>
                </a:solidFill>
                <a:effectLst/>
                <a:latin typeface="Times New Roman" panose="02020603050405020304" pitchFamily="18" charset="0"/>
                <a:cs typeface="Times New Roman" panose="02020603050405020304" pitchFamily="18" charset="0"/>
              </a:rPr>
              <a:t> </a:t>
            </a:r>
            <a:r>
              <a:rPr lang="it-IT" sz="2800" b="0" i="0" dirty="0" err="1">
                <a:solidFill>
                  <a:srgbClr val="3E3F3E"/>
                </a:solidFill>
                <a:effectLst/>
                <a:latin typeface="Times New Roman" panose="02020603050405020304" pitchFamily="18" charset="0"/>
                <a:cs typeface="Times New Roman" panose="02020603050405020304" pitchFamily="18" charset="0"/>
              </a:rPr>
              <a:t>that</a:t>
            </a:r>
            <a:r>
              <a:rPr lang="it-IT" sz="2800" b="0" i="0" dirty="0">
                <a:solidFill>
                  <a:srgbClr val="3E3F3E"/>
                </a:solidFill>
                <a:effectLst/>
                <a:latin typeface="Times New Roman" panose="02020603050405020304" pitchFamily="18" charset="0"/>
                <a:cs typeface="Times New Roman" panose="02020603050405020304" pitchFamily="18" charset="0"/>
              </a:rPr>
              <a:t> "</a:t>
            </a:r>
            <a:r>
              <a:rPr lang="it-IT" sz="2800" b="0" i="1" dirty="0">
                <a:solidFill>
                  <a:srgbClr val="3E3F3E"/>
                </a:solidFill>
                <a:effectLst/>
                <a:latin typeface="Times New Roman" panose="02020603050405020304" pitchFamily="18" charset="0"/>
                <a:cs typeface="Times New Roman" panose="02020603050405020304" pitchFamily="18" charset="0"/>
              </a:rPr>
              <a:t>there is a form of fundamental human equality connected with the concept of «full belonging to a community»’ , </a:t>
            </a:r>
            <a:r>
              <a:rPr lang="it-IT" sz="2800" dirty="0" err="1">
                <a:solidFill>
                  <a:srgbClr val="3E3F3E"/>
                </a:solidFill>
                <a:latin typeface="Times New Roman" panose="02020603050405020304" pitchFamily="18" charset="0"/>
                <a:cs typeface="Times New Roman" panose="02020603050405020304" pitchFamily="18" charset="0"/>
              </a:rPr>
              <a:t>w</a:t>
            </a:r>
            <a:r>
              <a:rPr lang="it-IT" sz="2800" b="0" i="0" dirty="0" err="1">
                <a:solidFill>
                  <a:srgbClr val="3E3F3E"/>
                </a:solidFill>
                <a:effectLst/>
                <a:latin typeface="Times New Roman" panose="02020603050405020304" pitchFamily="18" charset="0"/>
                <a:cs typeface="Times New Roman" panose="02020603050405020304" pitchFamily="18" charset="0"/>
              </a:rPr>
              <a:t>hich</a:t>
            </a:r>
            <a:r>
              <a:rPr lang="it-IT" sz="2800" b="0" i="0" dirty="0">
                <a:solidFill>
                  <a:srgbClr val="3E3F3E"/>
                </a:solidFill>
                <a:effectLst/>
                <a:latin typeface="Times New Roman" panose="02020603050405020304" pitchFamily="18" charset="0"/>
                <a:cs typeface="Times New Roman" panose="02020603050405020304" pitchFamily="18" charset="0"/>
              </a:rPr>
              <a:t> Marshall </a:t>
            </a:r>
            <a:r>
              <a:rPr lang="it-IT" sz="2800" b="0" i="0" dirty="0" err="1">
                <a:solidFill>
                  <a:srgbClr val="3E3F3E"/>
                </a:solidFill>
                <a:effectLst/>
                <a:latin typeface="Times New Roman" panose="02020603050405020304" pitchFamily="18" charset="0"/>
                <a:cs typeface="Times New Roman" panose="02020603050405020304" pitchFamily="18" charset="0"/>
              </a:rPr>
              <a:t>suggests</a:t>
            </a:r>
            <a:r>
              <a:rPr lang="it-IT" sz="2800" b="0" i="0" dirty="0">
                <a:solidFill>
                  <a:srgbClr val="3E3F3E"/>
                </a:solidFill>
                <a:effectLst/>
                <a:latin typeface="Times New Roman" panose="02020603050405020304" pitchFamily="18" charset="0"/>
                <a:cs typeface="Times New Roman" panose="02020603050405020304" pitchFamily="18" charset="0"/>
              </a:rPr>
              <a:t> </a:t>
            </a:r>
            <a:r>
              <a:rPr lang="it-IT" sz="2800" dirty="0">
                <a:solidFill>
                  <a:srgbClr val="3E3F3E"/>
                </a:solidFill>
                <a:latin typeface="Times New Roman" panose="02020603050405020304" pitchFamily="18" charset="0"/>
                <a:cs typeface="Times New Roman" panose="02020603050405020304" pitchFamily="18" charset="0"/>
              </a:rPr>
              <a:t>to call</a:t>
            </a:r>
            <a:r>
              <a:rPr lang="it-IT" sz="2800" b="0" i="0" dirty="0">
                <a:solidFill>
                  <a:srgbClr val="3E3F3E"/>
                </a:solidFill>
                <a:effectLst/>
                <a:latin typeface="Times New Roman" panose="02020603050405020304" pitchFamily="18" charset="0"/>
                <a:cs typeface="Times New Roman" panose="02020603050405020304" pitchFamily="18" charset="0"/>
              </a:rPr>
              <a:t> 'citizenship'.</a:t>
            </a:r>
          </a:p>
          <a:p>
            <a:pPr marL="228600" lvl="0" indent="-101600" algn="l" rtl="0">
              <a:lnSpc>
                <a:spcPct val="110000"/>
              </a:lnSpc>
              <a:spcBef>
                <a:spcPts val="700"/>
              </a:spcBef>
              <a:spcAft>
                <a:spcPts val="0"/>
              </a:spcAft>
              <a:buSzPts val="2000"/>
              <a:buNone/>
            </a:pPr>
            <a:endParaRPr dirty="0"/>
          </a:p>
        </p:txBody>
      </p:sp>
      <p:sp>
        <p:nvSpPr>
          <p:cNvPr id="144" name="Google Shape;144;p5"/>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
        <p:nvSpPr>
          <p:cNvPr id="5" name="CasellaDiTesto 4">
            <a:extLst>
              <a:ext uri="{FF2B5EF4-FFF2-40B4-BE49-F238E27FC236}">
                <a16:creationId xmlns:a16="http://schemas.microsoft.com/office/drawing/2014/main" id="{69AB70A9-116B-8C59-DC88-A119CA6624A6}"/>
              </a:ext>
            </a:extLst>
          </p:cNvPr>
          <p:cNvSpPr txBox="1"/>
          <p:nvPr/>
        </p:nvSpPr>
        <p:spPr>
          <a:xfrm>
            <a:off x="6386512" y="360462"/>
            <a:ext cx="4819650" cy="1077218"/>
          </a:xfrm>
          <a:prstGeom prst="rect">
            <a:avLst/>
          </a:prstGeom>
          <a:noFill/>
        </p:spPr>
        <p:txBody>
          <a:bodyPr wrap="square">
            <a:spAutoFit/>
          </a:bodyPr>
          <a:lstStyle/>
          <a:p>
            <a:pPr marL="114300" indent="0" algn="l" rtl="0">
              <a:buNone/>
            </a:pPr>
            <a:r>
              <a:rPr lang="it-IT" sz="3200" b="1" i="1" dirty="0">
                <a:latin typeface="Times New Roman" panose="02020603050405020304" pitchFamily="18" charset="0"/>
                <a:cs typeface="Times New Roman" panose="02020603050405020304" pitchFamily="18" charset="0"/>
              </a:rPr>
              <a:t>Conceptual framework of social citizenship</a:t>
            </a:r>
          </a:p>
        </p:txBody>
      </p:sp>
      <p:sp>
        <p:nvSpPr>
          <p:cNvPr id="3" name="Rettangolo con angoli arrotondati 2">
            <a:extLst>
              <a:ext uri="{FF2B5EF4-FFF2-40B4-BE49-F238E27FC236}">
                <a16:creationId xmlns:a16="http://schemas.microsoft.com/office/drawing/2014/main" id="{1A7990D5-ED2B-0F00-05E0-D5E233350A89}"/>
              </a:ext>
            </a:extLst>
          </p:cNvPr>
          <p:cNvSpPr/>
          <p:nvPr/>
        </p:nvSpPr>
        <p:spPr>
          <a:xfrm>
            <a:off x="1381125" y="1657350"/>
            <a:ext cx="4543425" cy="33813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sz="4000" b="0" i="1" dirty="0" err="1">
                <a:solidFill>
                  <a:srgbClr val="3E3F3E"/>
                </a:solidFill>
                <a:effectLst/>
                <a:latin typeface="Times New Roman" panose="02020603050405020304" pitchFamily="18" charset="0"/>
                <a:cs typeface="Times New Roman" panose="02020603050405020304" pitchFamily="18" charset="0"/>
              </a:rPr>
              <a:t>Citizenship</a:t>
            </a:r>
            <a:r>
              <a:rPr lang="it-IT" sz="4000" b="0" i="1" dirty="0">
                <a:solidFill>
                  <a:srgbClr val="3E3F3E"/>
                </a:solidFill>
                <a:effectLst/>
                <a:latin typeface="Times New Roman" panose="02020603050405020304" pitchFamily="18" charset="0"/>
                <a:cs typeface="Times New Roman" panose="02020603050405020304" pitchFamily="18" charset="0"/>
              </a:rPr>
              <a:t> and social class</a:t>
            </a:r>
            <a:endParaRPr lang="it-IT" sz="4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AA69771B-0769-B5C8-E85C-358F9B67BE27}"/>
              </a:ext>
            </a:extLst>
          </p:cNvPr>
          <p:cNvSpPr>
            <a:spLocks noGrp="1"/>
          </p:cNvSpPr>
          <p:nvPr>
            <p:ph type="body" idx="1"/>
          </p:nvPr>
        </p:nvSpPr>
        <p:spPr>
          <a:xfrm>
            <a:off x="6096000" y="1691247"/>
            <a:ext cx="5427406" cy="4473579"/>
          </a:xfrm>
        </p:spPr>
        <p:txBody>
          <a:bodyPr>
            <a:normAutofit/>
          </a:bodyPr>
          <a:lstStyle/>
          <a:p>
            <a:pPr marL="0" lvl="0" indent="0" algn="l" rtl="0">
              <a:buSzPts val="2000"/>
              <a:buNone/>
            </a:pPr>
            <a:r>
              <a:rPr lang="it-IT" sz="2000" dirty="0">
                <a:solidFill>
                  <a:srgbClr val="3E3F3E"/>
                </a:solidFill>
                <a:latin typeface="Crimson Text"/>
              </a:rPr>
              <a:t>The English sociologist is the first to break citizenship into three elements: </a:t>
            </a:r>
            <a:r>
              <a:rPr lang="it-IT" sz="2000" dirty="0" err="1">
                <a:solidFill>
                  <a:srgbClr val="3E3F3E"/>
                </a:solidFill>
                <a:latin typeface="Crimson Text"/>
              </a:rPr>
              <a:t>civil</a:t>
            </a:r>
            <a:r>
              <a:rPr lang="it-IT" sz="2000" dirty="0">
                <a:solidFill>
                  <a:srgbClr val="3E3F3E"/>
                </a:solidFill>
                <a:latin typeface="Crimson Text"/>
              </a:rPr>
              <a:t>, political and social «The </a:t>
            </a:r>
            <a:r>
              <a:rPr lang="it-IT" sz="2000" b="1" i="1" dirty="0">
                <a:solidFill>
                  <a:srgbClr val="3E3F3E"/>
                </a:solidFill>
                <a:effectLst/>
                <a:latin typeface="Crimson Text"/>
              </a:rPr>
              <a:t>social</a:t>
            </a:r>
            <a:r>
              <a:rPr lang="it-IT" i="1" dirty="0">
                <a:solidFill>
                  <a:srgbClr val="3E3F3E"/>
                </a:solidFill>
                <a:latin typeface="Crimson Text"/>
              </a:rPr>
              <a:t> item </a:t>
            </a:r>
            <a:r>
              <a:rPr lang="it-IT" i="1" dirty="0" err="1">
                <a:solidFill>
                  <a:srgbClr val="3E3F3E"/>
                </a:solidFill>
                <a:latin typeface="Crimson Text"/>
              </a:rPr>
              <a:t>encompasses</a:t>
            </a:r>
            <a:r>
              <a:rPr lang="it-IT" sz="2000" b="0" i="1" dirty="0">
                <a:solidFill>
                  <a:srgbClr val="3E3F3E"/>
                </a:solidFill>
                <a:effectLst/>
                <a:latin typeface="Crimson Text"/>
              </a:rPr>
              <a:t> a  whole range that goes from a minimum of well-being and economic security to the right to participate fully in the social heritage and to live the life of a civilized person, according to the canons in force in society "</a:t>
            </a:r>
            <a:r>
              <a:rPr lang="it-IT" sz="2000" b="0" i="0" dirty="0">
                <a:solidFill>
                  <a:srgbClr val="3E3F3E"/>
                </a:solidFill>
                <a:effectLst/>
                <a:latin typeface="Crimson Text"/>
              </a:rPr>
              <a:t>(see Marshall, 1950)</a:t>
            </a:r>
            <a:endParaRPr lang="it-IT" sz="2000" dirty="0"/>
          </a:p>
          <a:p>
            <a:pPr marL="0" lvl="0" indent="0" algn="l" rtl="0">
              <a:lnSpc>
                <a:spcPct val="110000"/>
              </a:lnSpc>
              <a:spcBef>
                <a:spcPts val="700"/>
              </a:spcBef>
              <a:spcAft>
                <a:spcPts val="0"/>
              </a:spcAft>
              <a:buSzPts val="2000"/>
              <a:buNone/>
            </a:pPr>
            <a:endParaRPr lang="it-IT" sz="2000" dirty="0"/>
          </a:p>
          <a:p>
            <a:pPr algn="l" rtl="0"/>
            <a:endParaRPr lang="it-IT" dirty="0"/>
          </a:p>
        </p:txBody>
      </p:sp>
      <p:graphicFrame>
        <p:nvGraphicFramePr>
          <p:cNvPr id="4" name="Diagramma 3">
            <a:extLst>
              <a:ext uri="{FF2B5EF4-FFF2-40B4-BE49-F238E27FC236}">
                <a16:creationId xmlns:a16="http://schemas.microsoft.com/office/drawing/2014/main" id="{7EA2B63F-1002-ACDF-70CA-755F8253508F}"/>
              </a:ext>
            </a:extLst>
          </p:cNvPr>
          <p:cNvGraphicFramePr/>
          <p:nvPr>
            <p:extLst>
              <p:ext uri="{D42A27DB-BD31-4B8C-83A1-F6EECF244321}">
                <p14:modId xmlns:p14="http://schemas.microsoft.com/office/powerpoint/2010/main" val="494129734"/>
              </p:ext>
            </p:extLst>
          </p:nvPr>
        </p:nvGraphicFramePr>
        <p:xfrm>
          <a:off x="2032000" y="719666"/>
          <a:ext cx="3533058" cy="5445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ttangolo con angoli arrotondati 5">
            <a:extLst>
              <a:ext uri="{FF2B5EF4-FFF2-40B4-BE49-F238E27FC236}">
                <a16:creationId xmlns:a16="http://schemas.microsoft.com/office/drawing/2014/main" id="{4DA372F4-CE82-3F29-CAE0-26018152B95D}"/>
              </a:ext>
            </a:extLst>
          </p:cNvPr>
          <p:cNvSpPr/>
          <p:nvPr/>
        </p:nvSpPr>
        <p:spPr>
          <a:xfrm>
            <a:off x="1327355" y="2757624"/>
            <a:ext cx="2005781" cy="134275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sz="1800" b="0" i="1" dirty="0" err="1">
                <a:solidFill>
                  <a:srgbClr val="3E3F3E"/>
                </a:solidFill>
                <a:effectLst/>
                <a:latin typeface="Times New Roman" panose="02020603050405020304" pitchFamily="18" charset="0"/>
                <a:cs typeface="Times New Roman" panose="02020603050405020304" pitchFamily="18" charset="0"/>
              </a:rPr>
              <a:t>Citizenship</a:t>
            </a:r>
            <a:r>
              <a:rPr lang="it-IT" sz="1800" b="0" i="1" dirty="0">
                <a:solidFill>
                  <a:srgbClr val="3E3F3E"/>
                </a:solidFill>
                <a:effectLst/>
                <a:latin typeface="Times New Roman" panose="02020603050405020304" pitchFamily="18" charset="0"/>
                <a:cs typeface="Times New Roman" panose="02020603050405020304" pitchFamily="18" charset="0"/>
              </a:rPr>
              <a:t> and social class</a:t>
            </a:r>
            <a:endParaRPr lang="it-IT" sz="1800" dirty="0"/>
          </a:p>
        </p:txBody>
      </p:sp>
      <p:sp>
        <p:nvSpPr>
          <p:cNvPr id="5" name="Google Shape;112;p2">
            <a:extLst>
              <a:ext uri="{FF2B5EF4-FFF2-40B4-BE49-F238E27FC236}">
                <a16:creationId xmlns:a16="http://schemas.microsoft.com/office/drawing/2014/main" id="{BE79D257-0AA2-3A28-8286-9C1C1C1A1437}"/>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3768380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0BB324D4-7DF2-68AD-934A-65C6C9CAE91B}"/>
              </a:ext>
            </a:extLst>
          </p:cNvPr>
          <p:cNvSpPr txBox="1"/>
          <p:nvPr/>
        </p:nvSpPr>
        <p:spPr>
          <a:xfrm>
            <a:off x="7000568" y="560439"/>
            <a:ext cx="4011561" cy="6227923"/>
          </a:xfrm>
          <a:prstGeom prst="rect">
            <a:avLst/>
          </a:prstGeom>
          <a:noFill/>
        </p:spPr>
        <p:txBody>
          <a:bodyPr wrap="square">
            <a:spAutoFit/>
          </a:bodyPr>
          <a:lstStyle/>
          <a:p>
            <a:pPr marL="0" lvl="0" indent="0" algn="l" rtl="0">
              <a:lnSpc>
                <a:spcPct val="110000"/>
              </a:lnSpc>
              <a:spcBef>
                <a:spcPts val="700"/>
              </a:spcBef>
              <a:spcAft>
                <a:spcPts val="0"/>
              </a:spcAft>
              <a:buSzPts val="2000"/>
              <a:buNone/>
            </a:pPr>
            <a:r>
              <a:rPr lang="it-IT" sz="2000" dirty="0">
                <a:latin typeface="Times New Roman" panose="02020603050405020304" pitchFamily="18" charset="0"/>
                <a:cs typeface="Times New Roman" panose="02020603050405020304" pitchFamily="18" charset="0"/>
              </a:rPr>
              <a:t>According to Marshall, social citizenship </a:t>
            </a:r>
            <a:r>
              <a:rPr lang="it-IT" sz="2000" dirty="0" err="1">
                <a:latin typeface="Times New Roman" panose="02020603050405020304" pitchFamily="18" charset="0"/>
                <a:cs typeface="Times New Roman" panose="02020603050405020304" pitchFamily="18" charset="0"/>
              </a:rPr>
              <a:t>encompasses</a:t>
            </a:r>
            <a:r>
              <a:rPr lang="it-IT" sz="2000" dirty="0">
                <a:latin typeface="Times New Roman" panose="02020603050405020304" pitchFamily="18" charset="0"/>
                <a:cs typeface="Times New Roman" panose="02020603050405020304" pitchFamily="18" charset="0"/>
              </a:rPr>
              <a:t> "</a:t>
            </a:r>
            <a:r>
              <a:rPr lang="en-US" sz="2000" b="0" i="0" dirty="0">
                <a:solidFill>
                  <a:srgbClr val="000000"/>
                </a:solidFill>
                <a:effectLst/>
                <a:latin typeface="Times New Roman" panose="02020603050405020304" pitchFamily="18" charset="0"/>
                <a:cs typeface="Times New Roman" panose="02020603050405020304" pitchFamily="18" charset="0"/>
              </a:rPr>
              <a:t> a whole range of rights,  from a modicum of welfare and security to the right to share to the full in the social heritage and live the life of a civilized being according to the standards prevailing in society.” </a:t>
            </a:r>
            <a:r>
              <a:rPr lang="en-US" sz="2800" b="0" i="0" dirty="0">
                <a:solidFill>
                  <a:srgbClr val="000000"/>
                </a:solidFill>
                <a:effectLst/>
                <a:latin typeface="Neutral Regular"/>
              </a:rPr>
              <a:t> </a:t>
            </a:r>
            <a:endParaRPr lang="it-IT" sz="2000" u="sng" dirty="0">
              <a:solidFill>
                <a:schemeClr val="hlink"/>
              </a:solidFill>
              <a:latin typeface="Times New Roman" panose="02020603050405020304" pitchFamily="18" charset="0"/>
              <a:cs typeface="Times New Roman" panose="02020603050405020304" pitchFamily="18" charset="0"/>
              <a:hlinkClick r:id="rId2"/>
            </a:endParaRPr>
          </a:p>
          <a:p>
            <a:pPr marL="0" lvl="0" indent="0" algn="l" rtl="0">
              <a:lnSpc>
                <a:spcPct val="110000"/>
              </a:lnSpc>
              <a:spcBef>
                <a:spcPts val="700"/>
              </a:spcBef>
              <a:spcAft>
                <a:spcPts val="0"/>
              </a:spcAft>
              <a:buSzPts val="2000"/>
              <a:buNone/>
            </a:pPr>
            <a:endParaRPr lang="it-IT" sz="2000" dirty="0">
              <a:latin typeface="Times New Roman" panose="02020603050405020304" pitchFamily="18" charset="0"/>
              <a:cs typeface="Times New Roman" panose="02020603050405020304" pitchFamily="18" charset="0"/>
            </a:endParaRPr>
          </a:p>
          <a:p>
            <a:pPr algn="l" rtl="0">
              <a:lnSpc>
                <a:spcPct val="110000"/>
              </a:lnSpc>
              <a:spcBef>
                <a:spcPts val="700"/>
              </a:spcBef>
              <a:buSzPts val="2000"/>
            </a:pPr>
            <a:r>
              <a:rPr lang="it-IT" sz="2000" i="0" dirty="0">
                <a:solidFill>
                  <a:srgbClr val="000000"/>
                </a:solidFill>
                <a:effectLst/>
                <a:latin typeface="Times New Roman" panose="02020603050405020304" pitchFamily="18" charset="0"/>
                <a:cs typeface="Times New Roman" panose="02020603050405020304" pitchFamily="18" charset="0"/>
              </a:rPr>
              <a:t>The author also highlights how in history these three elements were merged, without any differentiation, within the very concept of citizenship because the  institutions to which </a:t>
            </a:r>
            <a:r>
              <a:rPr lang="it-IT" sz="2000" i="0" dirty="0" err="1">
                <a:solidFill>
                  <a:srgbClr val="000000"/>
                </a:solidFill>
                <a:effectLst/>
                <a:latin typeface="Times New Roman" panose="02020603050405020304" pitchFamily="18" charset="0"/>
                <a:cs typeface="Times New Roman" panose="02020603050405020304" pitchFamily="18" charset="0"/>
              </a:rPr>
              <a:t>they</a:t>
            </a:r>
            <a:r>
              <a:rPr lang="it-IT" sz="2000" i="0" dirty="0">
                <a:solidFill>
                  <a:srgbClr val="000000"/>
                </a:solidFill>
                <a:effectLst/>
                <a:latin typeface="Times New Roman" panose="02020603050405020304" pitchFamily="18" charset="0"/>
                <a:cs typeface="Times New Roman" panose="02020603050405020304" pitchFamily="18" charset="0"/>
              </a:rPr>
              <a:t> </a:t>
            </a:r>
            <a:r>
              <a:rPr lang="it-IT" sz="2000" i="0" dirty="0" err="1">
                <a:solidFill>
                  <a:srgbClr val="000000"/>
                </a:solidFill>
                <a:effectLst/>
                <a:latin typeface="Times New Roman" panose="02020603050405020304" pitchFamily="18" charset="0"/>
                <a:cs typeface="Times New Roman" panose="02020603050405020304" pitchFamily="18" charset="0"/>
              </a:rPr>
              <a:t>belonged</a:t>
            </a:r>
            <a:r>
              <a:rPr lang="it-IT" sz="2000" i="0" dirty="0">
                <a:solidFill>
                  <a:srgbClr val="000000"/>
                </a:solidFill>
                <a:effectLst/>
                <a:latin typeface="Times New Roman" panose="02020603050405020304" pitchFamily="18" charset="0"/>
                <a:cs typeface="Times New Roman" panose="02020603050405020304" pitchFamily="18" charset="0"/>
              </a:rPr>
              <a:t> were confused and united.</a:t>
            </a:r>
          </a:p>
          <a:p>
            <a:pPr algn="l" rtl="0">
              <a:lnSpc>
                <a:spcPct val="110000"/>
              </a:lnSpc>
              <a:spcBef>
                <a:spcPts val="700"/>
              </a:spcBef>
              <a:buSzPts val="2000"/>
            </a:pPr>
            <a:r>
              <a:rPr lang="it-IT" sz="2000" i="0" dirty="0">
                <a:solidFill>
                  <a:srgbClr val="000000"/>
                </a:solidFill>
                <a:effectLst/>
                <a:latin typeface="Times New Roman" panose="02020603050405020304" pitchFamily="18" charset="0"/>
                <a:cs typeface="Times New Roman" panose="02020603050405020304" pitchFamily="18" charset="0"/>
              </a:rPr>
              <a:t> </a:t>
            </a:r>
            <a:endParaRPr lang="it-IT" sz="2000" dirty="0">
              <a:latin typeface="Times New Roman" panose="02020603050405020304" pitchFamily="18" charset="0"/>
              <a:cs typeface="Times New Roman" panose="02020603050405020304" pitchFamily="18" charset="0"/>
            </a:endParaRPr>
          </a:p>
        </p:txBody>
      </p:sp>
      <p:sp>
        <p:nvSpPr>
          <p:cNvPr id="6" name="Rettangolo con angoli arrotondati 5">
            <a:extLst>
              <a:ext uri="{FF2B5EF4-FFF2-40B4-BE49-F238E27FC236}">
                <a16:creationId xmlns:a16="http://schemas.microsoft.com/office/drawing/2014/main" id="{46F6354E-3F51-324A-0F96-1237F2936D24}"/>
              </a:ext>
            </a:extLst>
          </p:cNvPr>
          <p:cNvSpPr/>
          <p:nvPr/>
        </p:nvSpPr>
        <p:spPr>
          <a:xfrm>
            <a:off x="1381125" y="1657350"/>
            <a:ext cx="4543425" cy="33813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sz="4000" b="0" i="1" dirty="0" err="1">
                <a:solidFill>
                  <a:srgbClr val="3E3F3E"/>
                </a:solidFill>
                <a:effectLst/>
                <a:latin typeface="Times New Roman" panose="02020603050405020304" pitchFamily="18" charset="0"/>
                <a:cs typeface="Times New Roman" panose="02020603050405020304" pitchFamily="18" charset="0"/>
              </a:rPr>
              <a:t>Citizenship</a:t>
            </a:r>
            <a:r>
              <a:rPr lang="it-IT" sz="4000" b="0" i="1" dirty="0">
                <a:solidFill>
                  <a:srgbClr val="3E3F3E"/>
                </a:solidFill>
                <a:effectLst/>
                <a:latin typeface="Times New Roman" panose="02020603050405020304" pitchFamily="18" charset="0"/>
                <a:cs typeface="Times New Roman" panose="02020603050405020304" pitchFamily="18" charset="0"/>
              </a:rPr>
              <a:t> and social class</a:t>
            </a:r>
            <a:endParaRPr lang="it-IT" sz="4000" dirty="0"/>
          </a:p>
        </p:txBody>
      </p:sp>
      <p:sp>
        <p:nvSpPr>
          <p:cNvPr id="4" name="Google Shape;112;p2">
            <a:extLst>
              <a:ext uri="{FF2B5EF4-FFF2-40B4-BE49-F238E27FC236}">
                <a16:creationId xmlns:a16="http://schemas.microsoft.com/office/drawing/2014/main" id="{EEC64195-FF60-4E15-C32A-9C7B51351D7B}"/>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1675175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5024" y="-16053"/>
            <a:ext cx="12192000" cy="6858000"/>
          </a:xfrm>
          <a:prstGeom prst="rect">
            <a:avLst/>
          </a:prstGeom>
        </p:spPr>
      </p:pic>
      <p:sp>
        <p:nvSpPr>
          <p:cNvPr id="7" name="object 7"/>
          <p:cNvSpPr txBox="1">
            <a:spLocks noGrp="1"/>
          </p:cNvSpPr>
          <p:nvPr>
            <p:ph type="ftr" sz="quarter" idx="5"/>
          </p:nvPr>
        </p:nvSpPr>
        <p:spPr>
          <a:xfrm>
            <a:off x="4467605" y="6459636"/>
            <a:ext cx="3263265" cy="180975"/>
          </a:xfrm>
          <a:prstGeom prst="rect">
            <a:avLst/>
          </a:prstGeom>
        </p:spPr>
        <p:txBody>
          <a:bodyPr vert="horz" wrap="square" lIns="0" tIns="0" rIns="0" bIns="0" rtlCol="0">
            <a:spAutoFit/>
          </a:bodyPr>
          <a:lstStyle>
            <a:defPPr>
              <a:defRPr lang="it-IT"/>
            </a:defPPr>
            <a:lvl1pPr marL="0" algn="l" defTabSz="914400" rtl="0" eaLnBrk="1" latinLnBrk="0" hangingPunct="1">
              <a:defRPr sz="1100" b="0" i="0" kern="1200">
                <a:solidFill>
                  <a:srgbClr val="595959"/>
                </a:solidFill>
                <a:latin typeface="Arial MT"/>
                <a:ea typeface="+mn-ea"/>
                <a:cs typeface="Arial M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gn="l" rtl="0">
              <a:lnSpc>
                <a:spcPts val="1310"/>
              </a:lnSpc>
            </a:pPr>
            <a:r>
              <a:rPr lang="it-IT" spc="-5"/>
              <a:t>Number</a:t>
            </a:r>
            <a:r>
              <a:rPr lang="it-IT" spc="-30"/>
              <a:t> </a:t>
            </a:r>
            <a:r>
              <a:rPr lang="it-IT" spc="-5"/>
              <a:t>project:</a:t>
            </a:r>
            <a:r>
              <a:rPr lang="it-IT" spc="-30"/>
              <a:t> </a:t>
            </a:r>
            <a:r>
              <a:rPr lang="it-IT" spc="-10"/>
              <a:t>2020-1-UK01-KA227-SCH-094437</a:t>
            </a:r>
            <a:endParaRPr spc="-10" dirty="0"/>
          </a:p>
        </p:txBody>
      </p:sp>
      <p:sp>
        <p:nvSpPr>
          <p:cNvPr id="4" name="object 4"/>
          <p:cNvSpPr txBox="1">
            <a:spLocks noGrp="1"/>
          </p:cNvSpPr>
          <p:nvPr>
            <p:ph type="title"/>
          </p:nvPr>
        </p:nvSpPr>
        <p:spPr>
          <a:xfrm>
            <a:off x="6600825" y="342899"/>
            <a:ext cx="4800599" cy="1688924"/>
          </a:xfrm>
          <a:prstGeom prst="rect">
            <a:avLst/>
          </a:prstGeom>
        </p:spPr>
        <p:txBody>
          <a:bodyPr vert="horz" wrap="square" lIns="0" tIns="13970" rIns="0" bIns="0" rtlCol="0">
            <a:spAutoFit/>
          </a:bodyPr>
          <a:lstStyle/>
          <a:p>
            <a:pPr marL="12700" algn="l" rtl="0">
              <a:lnSpc>
                <a:spcPct val="100000"/>
              </a:lnSpc>
              <a:spcBef>
                <a:spcPts val="110"/>
              </a:spcBef>
            </a:pPr>
            <a:r>
              <a:rPr lang="it-IT" sz="3600" spc="5" dirty="0">
                <a:latin typeface="Times New Roman" panose="02020603050405020304" pitchFamily="18" charset="0"/>
                <a:cs typeface="Times New Roman" panose="02020603050405020304" pitchFamily="18" charset="0"/>
              </a:rPr>
              <a:t>«From the individual strand to the social network» - knowledge game</a:t>
            </a:r>
          </a:p>
        </p:txBody>
      </p:sp>
      <p:sp>
        <p:nvSpPr>
          <p:cNvPr id="10" name="Rettangolo con angoli arrotondati 9">
            <a:extLst>
              <a:ext uri="{FF2B5EF4-FFF2-40B4-BE49-F238E27FC236}">
                <a16:creationId xmlns:a16="http://schemas.microsoft.com/office/drawing/2014/main" id="{AC2408C9-3311-316B-88A1-37E603E8999D}"/>
              </a:ext>
            </a:extLst>
          </p:cNvPr>
          <p:cNvSpPr/>
          <p:nvPr/>
        </p:nvSpPr>
        <p:spPr>
          <a:xfrm>
            <a:off x="1325649" y="1993723"/>
            <a:ext cx="4905375" cy="3609974"/>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065" algn="l" rtl="0">
              <a:spcBef>
                <a:spcPts val="815"/>
              </a:spcBef>
              <a:buClr>
                <a:srgbClr val="2A1A00"/>
              </a:buClr>
              <a:tabLst>
                <a:tab pos="125095" algn="l"/>
              </a:tabLst>
            </a:pPr>
            <a:r>
              <a:rPr lang="it-IT" sz="1800" b="1" dirty="0" err="1">
                <a:solidFill>
                  <a:srgbClr val="595959"/>
                </a:solidFill>
                <a:latin typeface="Times New Roman" panose="02020603050405020304" pitchFamily="18" charset="0"/>
                <a:cs typeface="Times New Roman" panose="02020603050405020304" pitchFamily="18" charset="0"/>
              </a:rPr>
              <a:t>Circle</a:t>
            </a:r>
            <a:r>
              <a:rPr lang="it-IT" sz="1800" b="1" dirty="0">
                <a:solidFill>
                  <a:srgbClr val="595959"/>
                </a:solidFill>
                <a:latin typeface="Times New Roman" panose="02020603050405020304" pitchFamily="18" charset="0"/>
                <a:cs typeface="Times New Roman" panose="02020603050405020304" pitchFamily="18" charset="0"/>
              </a:rPr>
              <a:t> Time;</a:t>
            </a:r>
            <a:endParaRPr lang="it-IT" sz="1800" dirty="0">
              <a:latin typeface="Times New Roman" panose="02020603050405020304" pitchFamily="18" charset="0"/>
              <a:cs typeface="Times New Roman" panose="02020603050405020304" pitchFamily="18" charset="0"/>
            </a:endParaRPr>
          </a:p>
          <a:p>
            <a:pPr marL="180975" marR="5080" algn="l" rtl="0">
              <a:lnSpc>
                <a:spcPct val="102400"/>
              </a:lnSpc>
              <a:spcBef>
                <a:spcPts val="930"/>
              </a:spcBef>
              <a:buClr>
                <a:srgbClr val="2A1A00"/>
              </a:buClr>
              <a:tabLst>
                <a:tab pos="168275" algn="l"/>
              </a:tabLst>
            </a:pPr>
            <a:r>
              <a:rPr lang="it-IT" sz="1800" spc="-5" dirty="0" err="1">
                <a:solidFill>
                  <a:srgbClr val="595959"/>
                </a:solidFill>
                <a:latin typeface="Times New Roman" panose="02020603050405020304" pitchFamily="18" charset="0"/>
                <a:cs typeface="Times New Roman" panose="02020603050405020304" pitchFamily="18" charset="0"/>
              </a:rPr>
              <a:t>It</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is</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1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necessary</a:t>
            </a:r>
            <a:r>
              <a:rPr lang="it-IT" sz="1800" spc="1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to </a:t>
            </a:r>
            <a:r>
              <a:rPr lang="it-IT" sz="1800" spc="-5" dirty="0" err="1">
                <a:solidFill>
                  <a:srgbClr val="595959"/>
                </a:solidFill>
                <a:latin typeface="Times New Roman" panose="02020603050405020304" pitchFamily="18" charset="0"/>
                <a:cs typeface="Times New Roman" panose="02020603050405020304" pitchFamily="18" charset="0"/>
              </a:rPr>
              <a:t>think</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2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also</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about</a:t>
            </a:r>
            <a:r>
              <a:rPr lang="it-IT" sz="1800" spc="-5" dirty="0">
                <a:solidFill>
                  <a:srgbClr val="595959"/>
                </a:solidFill>
                <a:latin typeface="Times New Roman" panose="02020603050405020304" pitchFamily="18" charset="0"/>
                <a:cs typeface="Times New Roman" panose="02020603050405020304" pitchFamily="18" charset="0"/>
              </a:rPr>
              <a:t> the</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training</a:t>
            </a:r>
            <a:r>
              <a:rPr lang="it-IT" sz="1800" dirty="0">
                <a:solidFill>
                  <a:srgbClr val="595959"/>
                </a:solidFill>
                <a:latin typeface="Times New Roman" panose="02020603050405020304" pitchFamily="18" charset="0"/>
                <a:cs typeface="Times New Roman" panose="02020603050405020304" pitchFamily="18" charset="0"/>
              </a:rPr>
              <a:t> of the </a:t>
            </a:r>
            <a:r>
              <a:rPr lang="it-IT" sz="1800" spc="-5" dirty="0" err="1">
                <a:solidFill>
                  <a:srgbClr val="595959"/>
                </a:solidFill>
                <a:latin typeface="Times New Roman" panose="02020603050405020304" pitchFamily="18" charset="0"/>
                <a:cs typeface="Times New Roman" panose="02020603050405020304" pitchFamily="18" charset="0"/>
              </a:rPr>
              <a:t>participants</a:t>
            </a:r>
            <a:r>
              <a:rPr lang="it-IT" sz="1800" spc="-5" dirty="0">
                <a:solidFill>
                  <a:srgbClr val="595959"/>
                </a:solidFill>
                <a:latin typeface="Times New Roman" panose="02020603050405020304" pitchFamily="18" charset="0"/>
                <a:cs typeface="Times New Roman" panose="02020603050405020304" pitchFamily="18" charset="0"/>
              </a:rPr>
              <a:t> and to</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combine practice</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and theory</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in order to make</a:t>
            </a:r>
            <a:r>
              <a:rPr lang="it-IT" sz="1800" dirty="0">
                <a:solidFill>
                  <a:srgbClr val="595959"/>
                </a:solidFill>
                <a:latin typeface="Times New Roman" panose="02020603050405020304" pitchFamily="18" charset="0"/>
                <a:cs typeface="Times New Roman" panose="02020603050405020304" pitchFamily="18" charset="0"/>
              </a:rPr>
              <a:t> the meeting </a:t>
            </a:r>
            <a:r>
              <a:rPr lang="it-IT" sz="1800" spc="-5" dirty="0">
                <a:solidFill>
                  <a:srgbClr val="595959"/>
                </a:solidFill>
                <a:latin typeface="Times New Roman" panose="02020603050405020304" pitchFamily="18" charset="0"/>
                <a:cs typeface="Times New Roman" panose="02020603050405020304" pitchFamily="18" charset="0"/>
              </a:rPr>
              <a:t>more</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dynamic</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with</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this</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game:</a:t>
            </a:r>
          </a:p>
          <a:p>
            <a:pPr marL="180975" marR="5080" indent="-180975" algn="l" rtl="0">
              <a:lnSpc>
                <a:spcPct val="102400"/>
              </a:lnSpc>
              <a:spcBef>
                <a:spcPts val="930"/>
              </a:spcBef>
              <a:buClr>
                <a:srgbClr val="2A1A00"/>
              </a:buClr>
            </a:pPr>
            <a:r>
              <a:rPr lang="it-IT" sz="1800" b="1" spc="-5" dirty="0">
                <a:solidFill>
                  <a:srgbClr val="595959"/>
                </a:solidFill>
                <a:latin typeface="Times New Roman" panose="02020603050405020304" pitchFamily="18" charset="0"/>
                <a:cs typeface="Times New Roman" panose="02020603050405020304" pitchFamily="18" charset="0"/>
              </a:rPr>
              <a:t>"From the</a:t>
            </a:r>
            <a:r>
              <a:rPr lang="it-IT" sz="1800" b="1" dirty="0">
                <a:solidFill>
                  <a:srgbClr val="595959"/>
                </a:solidFill>
                <a:latin typeface="Times New Roman" panose="02020603050405020304" pitchFamily="18" charset="0"/>
                <a:cs typeface="Times New Roman" panose="02020603050405020304" pitchFamily="18" charset="0"/>
              </a:rPr>
              <a:t> </a:t>
            </a:r>
            <a:r>
              <a:rPr lang="it-IT" sz="1800" b="1" dirty="0" err="1">
                <a:solidFill>
                  <a:srgbClr val="595959"/>
                </a:solidFill>
                <a:latin typeface="Times New Roman" panose="02020603050405020304" pitchFamily="18" charset="0"/>
                <a:cs typeface="Times New Roman" panose="02020603050405020304" pitchFamily="18" charset="0"/>
              </a:rPr>
              <a:t>individual</a:t>
            </a:r>
            <a:r>
              <a:rPr lang="it-IT" sz="1800" b="1" dirty="0">
                <a:solidFill>
                  <a:srgbClr val="595959"/>
                </a:solidFill>
                <a:latin typeface="Times New Roman" panose="02020603050405020304" pitchFamily="18" charset="0"/>
                <a:cs typeface="Times New Roman" panose="02020603050405020304" pitchFamily="18" charset="0"/>
              </a:rPr>
              <a:t> </a:t>
            </a:r>
            <a:r>
              <a:rPr lang="it-IT" sz="1800" b="1" spc="-5" dirty="0" err="1">
                <a:solidFill>
                  <a:srgbClr val="595959"/>
                </a:solidFill>
                <a:latin typeface="Times New Roman" panose="02020603050405020304" pitchFamily="18" charset="0"/>
                <a:cs typeface="Times New Roman" panose="02020603050405020304" pitchFamily="18" charset="0"/>
              </a:rPr>
              <a:t>strand</a:t>
            </a:r>
            <a:r>
              <a:rPr lang="it-IT" sz="1800" b="1" spc="10" dirty="0">
                <a:solidFill>
                  <a:srgbClr val="595959"/>
                </a:solidFill>
                <a:latin typeface="Times New Roman" panose="02020603050405020304" pitchFamily="18" charset="0"/>
                <a:cs typeface="Times New Roman" panose="02020603050405020304" pitchFamily="18" charset="0"/>
              </a:rPr>
              <a:t> </a:t>
            </a:r>
            <a:r>
              <a:rPr lang="it-IT" sz="1800" b="1" spc="-5" dirty="0">
                <a:solidFill>
                  <a:srgbClr val="595959"/>
                </a:solidFill>
                <a:latin typeface="Times New Roman" panose="02020603050405020304" pitchFamily="18" charset="0"/>
                <a:cs typeface="Times New Roman" panose="02020603050405020304" pitchFamily="18" charset="0"/>
              </a:rPr>
              <a:t>to the</a:t>
            </a:r>
            <a:r>
              <a:rPr lang="it-IT" sz="1800" b="1" dirty="0">
                <a:solidFill>
                  <a:srgbClr val="595959"/>
                </a:solidFill>
                <a:latin typeface="Times New Roman" panose="02020603050405020304" pitchFamily="18" charset="0"/>
                <a:cs typeface="Times New Roman" panose="02020603050405020304" pitchFamily="18" charset="0"/>
              </a:rPr>
              <a:t> </a:t>
            </a:r>
            <a:r>
              <a:rPr lang="it-IT" sz="1800" b="1" spc="-5" dirty="0">
                <a:solidFill>
                  <a:srgbClr val="595959"/>
                </a:solidFill>
                <a:latin typeface="Times New Roman" panose="02020603050405020304" pitchFamily="18" charset="0"/>
                <a:cs typeface="Times New Roman" panose="02020603050405020304" pitchFamily="18" charset="0"/>
              </a:rPr>
              <a:t>social</a:t>
            </a:r>
            <a:r>
              <a:rPr lang="it-IT" sz="1800" b="1" spc="10" dirty="0">
                <a:solidFill>
                  <a:srgbClr val="595959"/>
                </a:solidFill>
                <a:latin typeface="Times New Roman" panose="02020603050405020304" pitchFamily="18" charset="0"/>
                <a:cs typeface="Times New Roman" panose="02020603050405020304" pitchFamily="18" charset="0"/>
              </a:rPr>
              <a:t> </a:t>
            </a:r>
            <a:r>
              <a:rPr lang="it-IT" sz="1800" b="1" spc="-5" dirty="0">
                <a:solidFill>
                  <a:srgbClr val="595959"/>
                </a:solidFill>
                <a:latin typeface="Times New Roman" panose="02020603050405020304" pitchFamily="18" charset="0"/>
                <a:cs typeface="Times New Roman" panose="02020603050405020304" pitchFamily="18" charset="0"/>
              </a:rPr>
              <a:t>network".</a:t>
            </a:r>
            <a:r>
              <a:rPr lang="it-IT" sz="1800" b="1" spc="10" dirty="0">
                <a:solidFill>
                  <a:srgbClr val="595959"/>
                </a:solidFill>
                <a:latin typeface="Times New Roman" panose="02020603050405020304" pitchFamily="18" charset="0"/>
                <a:cs typeface="Times New Roman" panose="02020603050405020304" pitchFamily="18" charset="0"/>
              </a:rPr>
              <a:t> </a:t>
            </a:r>
            <a:endParaRPr lang="it-IT" sz="1800" dirty="0">
              <a:latin typeface="Times New Roman" panose="02020603050405020304" pitchFamily="18" charset="0"/>
              <a:cs typeface="Times New Roman" panose="02020603050405020304" pitchFamily="18" charset="0"/>
            </a:endParaRPr>
          </a:p>
          <a:p>
            <a:pPr marL="180975" marR="86995" algn="l" rtl="0">
              <a:lnSpc>
                <a:spcPct val="102600"/>
              </a:lnSpc>
              <a:spcBef>
                <a:spcPts val="715"/>
              </a:spcBef>
            </a:pPr>
            <a:r>
              <a:rPr lang="it-IT" sz="1800" spc="-5" dirty="0">
                <a:solidFill>
                  <a:srgbClr val="595959"/>
                </a:solidFill>
                <a:latin typeface="Times New Roman" panose="02020603050405020304" pitchFamily="18" charset="0"/>
                <a:cs typeface="Times New Roman" panose="02020603050405020304" pitchFamily="18" charset="0"/>
              </a:rPr>
              <a:t>The </a:t>
            </a:r>
            <a:r>
              <a:rPr lang="it-IT" sz="1800" spc="-5" dirty="0" err="1">
                <a:solidFill>
                  <a:srgbClr val="595959"/>
                </a:solidFill>
                <a:latin typeface="Times New Roman" panose="02020603050405020304" pitchFamily="18" charset="0"/>
                <a:cs typeface="Times New Roman" panose="02020603050405020304" pitchFamily="18" charset="0"/>
              </a:rPr>
              <a:t>aim</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is</a:t>
            </a:r>
            <a:r>
              <a:rPr lang="it-IT" sz="1800" spc="-5" dirty="0">
                <a:solidFill>
                  <a:srgbClr val="595959"/>
                </a:solidFill>
                <a:latin typeface="Times New Roman" panose="02020603050405020304" pitchFamily="18" charset="0"/>
                <a:cs typeface="Times New Roman" panose="02020603050405020304" pitchFamily="18" charset="0"/>
              </a:rPr>
              <a:t> to work</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on the</a:t>
            </a:r>
            <a:r>
              <a:rPr lang="it-IT" sz="1800"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knowledge</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of the </a:t>
            </a:r>
            <a:r>
              <a:rPr lang="it-IT" sz="1800" dirty="0">
                <a:solidFill>
                  <a:srgbClr val="595959"/>
                </a:solidFill>
                <a:latin typeface="Times New Roman" panose="02020603050405020304" pitchFamily="18" charset="0"/>
                <a:cs typeface="Times New Roman" panose="02020603050405020304" pitchFamily="18" charset="0"/>
              </a:rPr>
              <a:t>group / community</a:t>
            </a:r>
            <a:r>
              <a:rPr lang="it-IT" sz="1800" spc="-525" dirty="0">
                <a:solidFill>
                  <a:srgbClr val="595959"/>
                </a:solidFill>
                <a:latin typeface="Times New Roman" panose="02020603050405020304" pitchFamily="18" charset="0"/>
                <a:cs typeface="Times New Roman" panose="02020603050405020304" pitchFamily="18" charset="0"/>
              </a:rPr>
              <a:t> </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as</a:t>
            </a:r>
            <a:r>
              <a:rPr lang="it-IT" sz="1800" spc="-5" dirty="0">
                <a:solidFill>
                  <a:srgbClr val="595959"/>
                </a:solidFill>
                <a:latin typeface="Times New Roman" panose="02020603050405020304" pitchFamily="18" charset="0"/>
                <a:cs typeface="Times New Roman" panose="02020603050405020304" pitchFamily="18" charset="0"/>
              </a:rPr>
              <a:t> </a:t>
            </a:r>
            <a:r>
              <a:rPr lang="it-IT" sz="1800" spc="-5" dirty="0" err="1">
                <a:solidFill>
                  <a:srgbClr val="595959"/>
                </a:solidFill>
                <a:latin typeface="Times New Roman" panose="02020603050405020304" pitchFamily="18" charset="0"/>
                <a:cs typeface="Times New Roman" panose="02020603050405020304" pitchFamily="18" charset="0"/>
              </a:rPr>
              <a:t>regards</a:t>
            </a:r>
            <a:r>
              <a:rPr lang="it-IT" sz="1800" spc="-5" dirty="0">
                <a:solidFill>
                  <a:srgbClr val="595959"/>
                </a:solidFill>
                <a:latin typeface="Times New Roman" panose="02020603050405020304" pitchFamily="18" charset="0"/>
                <a:cs typeface="Times New Roman" panose="02020603050405020304" pitchFamily="18" charset="0"/>
              </a:rPr>
              <a:t> self and social </a:t>
            </a:r>
            <a:r>
              <a:rPr lang="it-IT" sz="1800" spc="-5" dirty="0" err="1">
                <a:solidFill>
                  <a:srgbClr val="595959"/>
                </a:solidFill>
                <a:latin typeface="Times New Roman" panose="02020603050405020304" pitchFamily="18" charset="0"/>
                <a:cs typeface="Times New Roman" panose="02020603050405020304" pitchFamily="18" charset="0"/>
              </a:rPr>
              <a:t>awareness</a:t>
            </a:r>
            <a:endParaRPr lang="it-IT" sz="1800" dirty="0">
              <a:latin typeface="Times New Roman" panose="02020603050405020304" pitchFamily="18" charset="0"/>
              <a:cs typeface="Times New Roman" panose="02020603050405020304" pitchFamily="18" charset="0"/>
            </a:endParaRPr>
          </a:p>
          <a:p>
            <a:pPr algn="ctr" rtl="0"/>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xfrm>
            <a:off x="4467605" y="6459636"/>
            <a:ext cx="3263265" cy="180975"/>
          </a:xfrm>
          <a:prstGeom prst="rect">
            <a:avLst/>
          </a:prstGeom>
        </p:spPr>
        <p:txBody>
          <a:bodyPr vert="horz" wrap="square" lIns="0" tIns="0" rIns="0" bIns="0" rtlCol="0">
            <a:spAutoFit/>
          </a:bodyPr>
          <a:lstStyle>
            <a:defPPr>
              <a:defRPr lang="it-IT"/>
            </a:defPPr>
            <a:lvl1pPr marL="0" algn="l" defTabSz="914400" rtl="0" eaLnBrk="1" latinLnBrk="0" hangingPunct="1">
              <a:defRPr sz="1100" b="0" i="0" kern="1200">
                <a:solidFill>
                  <a:srgbClr val="595959"/>
                </a:solidFill>
                <a:latin typeface="Arial MT"/>
                <a:ea typeface="+mn-ea"/>
                <a:cs typeface="Arial M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gn="l" rtl="0">
              <a:lnSpc>
                <a:spcPts val="1310"/>
              </a:lnSpc>
            </a:pPr>
            <a:r>
              <a:rPr lang="it-IT" spc="-5"/>
              <a:t>Number</a:t>
            </a:r>
            <a:r>
              <a:rPr lang="it-IT" spc="-30"/>
              <a:t> </a:t>
            </a:r>
            <a:r>
              <a:rPr lang="it-IT" spc="-5"/>
              <a:t>project:</a:t>
            </a:r>
            <a:r>
              <a:rPr lang="it-IT" spc="-30"/>
              <a:t> </a:t>
            </a:r>
            <a:r>
              <a:rPr lang="it-IT" spc="-10"/>
              <a:t>2020-1-UK01-KA227-SCH-094437</a:t>
            </a:r>
            <a:endParaRPr spc="-10" dirty="0"/>
          </a:p>
        </p:txBody>
      </p:sp>
      <p:sp>
        <p:nvSpPr>
          <p:cNvPr id="8" name="object 4">
            <a:extLst>
              <a:ext uri="{FF2B5EF4-FFF2-40B4-BE49-F238E27FC236}">
                <a16:creationId xmlns:a16="http://schemas.microsoft.com/office/drawing/2014/main" id="{4D68DF2A-CA79-F886-E179-F2C729591BAE}"/>
              </a:ext>
            </a:extLst>
          </p:cNvPr>
          <p:cNvSpPr txBox="1">
            <a:spLocks noGrp="1"/>
          </p:cNvSpPr>
          <p:nvPr>
            <p:ph type="title"/>
          </p:nvPr>
        </p:nvSpPr>
        <p:spPr>
          <a:xfrm>
            <a:off x="6600825" y="323849"/>
            <a:ext cx="4800599" cy="1134926"/>
          </a:xfrm>
          <a:prstGeom prst="rect">
            <a:avLst/>
          </a:prstGeom>
        </p:spPr>
        <p:txBody>
          <a:bodyPr vert="horz" wrap="square" lIns="0" tIns="13970" rIns="0" bIns="0" rtlCol="0">
            <a:spAutoFit/>
          </a:bodyPr>
          <a:lstStyle/>
          <a:p>
            <a:pPr marL="12700" algn="l" rtl="0">
              <a:lnSpc>
                <a:spcPct val="100000"/>
              </a:lnSpc>
              <a:spcBef>
                <a:spcPts val="110"/>
              </a:spcBef>
            </a:pPr>
            <a:r>
              <a:rPr lang="it-IT" sz="3600" spc="5" dirty="0">
                <a:latin typeface="Times New Roman" panose="02020603050405020304" pitchFamily="18" charset="0"/>
                <a:cs typeface="Times New Roman" panose="02020603050405020304" pitchFamily="18" charset="0"/>
              </a:rPr>
              <a:t>"From the </a:t>
            </a:r>
            <a:r>
              <a:rPr lang="it-IT" sz="3600" spc="5" dirty="0" err="1">
                <a:latin typeface="Times New Roman" panose="02020603050405020304" pitchFamily="18" charset="0"/>
                <a:cs typeface="Times New Roman" panose="02020603050405020304" pitchFamily="18" charset="0"/>
              </a:rPr>
              <a:t>thread</a:t>
            </a:r>
            <a:r>
              <a:rPr lang="it-IT" sz="3600" spc="5" dirty="0">
                <a:latin typeface="Times New Roman" panose="02020603050405020304" pitchFamily="18" charset="0"/>
                <a:cs typeface="Times New Roman" panose="02020603050405020304" pitchFamily="18" charset="0"/>
              </a:rPr>
              <a:t> to the net"</a:t>
            </a:r>
          </a:p>
        </p:txBody>
      </p:sp>
      <p:sp>
        <p:nvSpPr>
          <p:cNvPr id="10" name="CasellaDiTesto 9">
            <a:extLst>
              <a:ext uri="{FF2B5EF4-FFF2-40B4-BE49-F238E27FC236}">
                <a16:creationId xmlns:a16="http://schemas.microsoft.com/office/drawing/2014/main" id="{E891DFFC-B19F-3AB6-4B69-3A37F7301219}"/>
              </a:ext>
            </a:extLst>
          </p:cNvPr>
          <p:cNvSpPr txBox="1"/>
          <p:nvPr/>
        </p:nvSpPr>
        <p:spPr>
          <a:xfrm>
            <a:off x="6515100" y="1514356"/>
            <a:ext cx="4670764" cy="4708981"/>
          </a:xfrm>
          <a:prstGeom prst="rect">
            <a:avLst/>
          </a:prstGeom>
          <a:noFill/>
        </p:spPr>
        <p:txBody>
          <a:bodyPr wrap="square">
            <a:spAutoFit/>
          </a:bodyPr>
          <a:lstStyle/>
          <a:p>
            <a:pPr algn="l" rtl="0"/>
            <a:r>
              <a:rPr lang="it-IT" sz="2000" spc="10" dirty="0">
                <a:solidFill>
                  <a:srgbClr val="595959"/>
                </a:solidFill>
                <a:latin typeface="Times New Roman" panose="02020603050405020304" pitchFamily="18" charset="0"/>
                <a:cs typeface="Times New Roman" panose="02020603050405020304" pitchFamily="18" charset="0"/>
              </a:rPr>
              <a:t>The game</a:t>
            </a:r>
            <a:r>
              <a:rPr lang="it-IT" sz="2000" b="1" spc="10" dirty="0">
                <a:solidFill>
                  <a:srgbClr val="595959"/>
                </a:solidFill>
                <a:latin typeface="Times New Roman" panose="02020603050405020304" pitchFamily="18" charset="0"/>
                <a:cs typeface="Times New Roman" panose="02020603050405020304" pitchFamily="18" charset="0"/>
              </a:rPr>
              <a:t>"from the </a:t>
            </a:r>
            <a:r>
              <a:rPr lang="it-IT" sz="2000" b="1" spc="10" dirty="0" err="1">
                <a:solidFill>
                  <a:srgbClr val="595959"/>
                </a:solidFill>
                <a:latin typeface="Times New Roman" panose="02020603050405020304" pitchFamily="18" charset="0"/>
                <a:cs typeface="Times New Roman" panose="02020603050405020304" pitchFamily="18" charset="0"/>
              </a:rPr>
              <a:t>thread</a:t>
            </a:r>
            <a:r>
              <a:rPr lang="it-IT" sz="2000" b="1" spc="10" dirty="0">
                <a:solidFill>
                  <a:srgbClr val="595959"/>
                </a:solidFill>
                <a:latin typeface="Times New Roman" panose="02020603050405020304" pitchFamily="18" charset="0"/>
                <a:cs typeface="Times New Roman" panose="02020603050405020304" pitchFamily="18" charset="0"/>
              </a:rPr>
              <a:t> to the net": </a:t>
            </a:r>
            <a:r>
              <a:rPr lang="it-IT" sz="2000" spc="10" dirty="0">
                <a:solidFill>
                  <a:srgbClr val="595959"/>
                </a:solidFill>
                <a:latin typeface="Times New Roman" panose="02020603050405020304" pitchFamily="18" charset="0"/>
                <a:cs typeface="Times New Roman" panose="02020603050405020304" pitchFamily="18" charset="0"/>
              </a:rPr>
              <a:t>the coach starts </a:t>
            </a:r>
            <a:r>
              <a:rPr lang="it-IT" sz="2000" spc="15" dirty="0" err="1">
                <a:solidFill>
                  <a:srgbClr val="595959"/>
                </a:solidFill>
                <a:latin typeface="Times New Roman" panose="02020603050405020304" pitchFamily="18" charset="0"/>
                <a:cs typeface="Times New Roman" panose="02020603050405020304" pitchFamily="18" charset="0"/>
              </a:rPr>
              <a:t>taking</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the </a:t>
            </a:r>
            <a:r>
              <a:rPr lang="it-IT" sz="2000" spc="15" dirty="0" err="1">
                <a:solidFill>
                  <a:srgbClr val="595959"/>
                </a:solidFill>
                <a:latin typeface="Times New Roman" panose="02020603050405020304" pitchFamily="18" charset="0"/>
                <a:cs typeface="Times New Roman" panose="02020603050405020304" pitchFamily="18" charset="0"/>
              </a:rPr>
              <a:t>thread</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a:solidFill>
                  <a:srgbClr val="595959"/>
                </a:solidFill>
                <a:latin typeface="Times New Roman" panose="02020603050405020304" pitchFamily="18" charset="0"/>
                <a:cs typeface="Times New Roman" panose="02020603050405020304" pitchFamily="18" charset="0"/>
              </a:rPr>
              <a:t>from </a:t>
            </a:r>
            <a:r>
              <a:rPr lang="it-IT" sz="2000" spc="15" dirty="0">
                <a:solidFill>
                  <a:srgbClr val="595959"/>
                </a:solidFill>
                <a:latin typeface="Times New Roman" panose="02020603050405020304" pitchFamily="18" charset="0"/>
                <a:cs typeface="Times New Roman" panose="02020603050405020304" pitchFamily="18" charset="0"/>
              </a:rPr>
              <a:t>a </a:t>
            </a:r>
            <a:r>
              <a:rPr lang="it-IT" sz="2000" spc="10" dirty="0" err="1">
                <a:solidFill>
                  <a:srgbClr val="595959"/>
                </a:solidFill>
                <a:latin typeface="Times New Roman" panose="02020603050405020304" pitchFamily="18" charset="0"/>
                <a:cs typeface="Times New Roman" panose="02020603050405020304" pitchFamily="18" charset="0"/>
              </a:rPr>
              <a:t>colored</a:t>
            </a:r>
            <a:r>
              <a:rPr lang="it-IT" sz="2000" spc="10" dirty="0">
                <a:solidFill>
                  <a:srgbClr val="595959"/>
                </a:solidFill>
                <a:latin typeface="Times New Roman" panose="02020603050405020304" pitchFamily="18" charset="0"/>
                <a:cs typeface="Times New Roman" panose="02020603050405020304" pitchFamily="18" charset="0"/>
              </a:rPr>
              <a:t> ball of </a:t>
            </a:r>
            <a:r>
              <a:rPr lang="it-IT" sz="2000" spc="10" dirty="0" err="1">
                <a:solidFill>
                  <a:srgbClr val="595959"/>
                </a:solidFill>
                <a:latin typeface="Times New Roman" panose="02020603050405020304" pitchFamily="18" charset="0"/>
                <a:cs typeface="Times New Roman" panose="02020603050405020304" pitchFamily="18" charset="0"/>
              </a:rPr>
              <a:t>yarn</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then</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a:solidFill>
                  <a:srgbClr val="595959"/>
                </a:solidFill>
                <a:latin typeface="Times New Roman" panose="02020603050405020304" pitchFamily="18" charset="0"/>
                <a:cs typeface="Times New Roman" panose="02020603050405020304" pitchFamily="18" charset="0"/>
              </a:rPr>
              <a:t>he </a:t>
            </a:r>
            <a:r>
              <a:rPr lang="it-IT" sz="2000" spc="10" dirty="0" err="1">
                <a:solidFill>
                  <a:srgbClr val="595959"/>
                </a:solidFill>
                <a:latin typeface="Times New Roman" panose="02020603050405020304" pitchFamily="18" charset="0"/>
                <a:cs typeface="Times New Roman" panose="02020603050405020304" pitchFamily="18" charset="0"/>
              </a:rPr>
              <a:t>ties</a:t>
            </a:r>
            <a:r>
              <a:rPr lang="it-IT" sz="2000" spc="10" dirty="0">
                <a:solidFill>
                  <a:srgbClr val="595959"/>
                </a:solidFill>
                <a:latin typeface="Times New Roman" panose="02020603050405020304" pitchFamily="18" charset="0"/>
                <a:cs typeface="Times New Roman" panose="02020603050405020304" pitchFamily="18" charset="0"/>
              </a:rPr>
              <a:t> it to his finger, </a:t>
            </a:r>
            <a:r>
              <a:rPr lang="it-IT" sz="2000" spc="10" dirty="0" err="1">
                <a:solidFill>
                  <a:srgbClr val="595959"/>
                </a:solidFill>
                <a:latin typeface="Times New Roman" panose="02020603050405020304" pitchFamily="18" charset="0"/>
                <a:cs typeface="Times New Roman" panose="02020603050405020304" pitchFamily="18" charset="0"/>
              </a:rPr>
              <a:t>introduces</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himself</a:t>
            </a:r>
            <a:r>
              <a:rPr lang="it-IT" sz="2000" spc="10" dirty="0">
                <a:solidFill>
                  <a:srgbClr val="595959"/>
                </a:solidFill>
                <a:latin typeface="Times New Roman" panose="02020603050405020304" pitchFamily="18" charset="0"/>
                <a:cs typeface="Times New Roman" panose="02020603050405020304" pitchFamily="18" charset="0"/>
              </a:rPr>
              <a:t>/</a:t>
            </a:r>
            <a:r>
              <a:rPr lang="it-IT" sz="2000" spc="10" dirty="0" err="1">
                <a:solidFill>
                  <a:srgbClr val="595959"/>
                </a:solidFill>
                <a:latin typeface="Times New Roman" panose="02020603050405020304" pitchFamily="18" charset="0"/>
                <a:cs typeface="Times New Roman" panose="02020603050405020304" pitchFamily="18" charset="0"/>
              </a:rPr>
              <a:t>herself</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a:solidFill>
                  <a:srgbClr val="595959"/>
                </a:solidFill>
                <a:latin typeface="Times New Roman" panose="02020603050405020304" pitchFamily="18" charset="0"/>
                <a:cs typeface="Times New Roman" panose="02020603050405020304" pitchFamily="18" charset="0"/>
              </a:rPr>
              <a:t> (name,</a:t>
            </a:r>
            <a:r>
              <a:rPr lang="it-IT" sz="2000" spc="20" dirty="0">
                <a:solidFill>
                  <a:srgbClr val="595959"/>
                </a:solidFill>
                <a:latin typeface="Times New Roman" panose="02020603050405020304" pitchFamily="18" charset="0"/>
                <a:cs typeface="Times New Roman" panose="02020603050405020304" pitchFamily="18" charset="0"/>
              </a:rPr>
              <a:t> </a:t>
            </a:r>
            <a:r>
              <a:rPr lang="it-IT" sz="2000" spc="15" dirty="0">
                <a:solidFill>
                  <a:srgbClr val="595959"/>
                </a:solidFill>
                <a:latin typeface="Times New Roman" panose="02020603050405020304" pitchFamily="18" charset="0"/>
                <a:cs typeface="Times New Roman" panose="02020603050405020304" pitchFamily="18" charset="0"/>
              </a:rPr>
              <a:t>last name, </a:t>
            </a:r>
            <a:r>
              <a:rPr lang="it-IT" sz="2000" spc="10" dirty="0" err="1">
                <a:solidFill>
                  <a:srgbClr val="595959"/>
                </a:solidFill>
                <a:latin typeface="Times New Roman" panose="02020603050405020304" pitchFamily="18" charset="0"/>
                <a:cs typeface="Times New Roman" panose="02020603050405020304" pitchFamily="18" charset="0"/>
              </a:rPr>
              <a:t>role</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err="1">
                <a:solidFill>
                  <a:srgbClr val="595959"/>
                </a:solidFill>
                <a:latin typeface="Times New Roman" panose="02020603050405020304" pitchFamily="18" charset="0"/>
                <a:cs typeface="Times New Roman" panose="02020603050405020304" pitchFamily="18" charset="0"/>
              </a:rPr>
              <a:t>tells</a:t>
            </a:r>
            <a:r>
              <a:rPr lang="it-IT" sz="2000" spc="15" dirty="0">
                <a:solidFill>
                  <a:srgbClr val="595959"/>
                </a:solidFill>
                <a:latin typeface="Times New Roman" panose="02020603050405020304" pitchFamily="18" charset="0"/>
                <a:cs typeface="Times New Roman" panose="02020603050405020304" pitchFamily="18" charset="0"/>
              </a:rPr>
              <a:t> the group </a:t>
            </a:r>
            <a:r>
              <a:rPr lang="it-IT" sz="2000" spc="10" dirty="0" err="1">
                <a:solidFill>
                  <a:srgbClr val="595959"/>
                </a:solidFill>
                <a:latin typeface="Times New Roman" panose="02020603050405020304" pitchFamily="18" charset="0"/>
                <a:cs typeface="Times New Roman" panose="02020603050405020304" pitchFamily="18" charset="0"/>
              </a:rPr>
              <a:t>his</a:t>
            </a:r>
            <a:r>
              <a:rPr lang="it-IT" sz="2000" spc="10" dirty="0">
                <a:solidFill>
                  <a:srgbClr val="595959"/>
                </a:solidFill>
                <a:latin typeface="Times New Roman" panose="02020603050405020304" pitchFamily="18" charset="0"/>
                <a:cs typeface="Times New Roman" panose="02020603050405020304" pitchFamily="18" charset="0"/>
              </a:rPr>
              <a:t>/</a:t>
            </a:r>
            <a:r>
              <a:rPr lang="it-IT" sz="2000" spc="10" dirty="0" err="1">
                <a:solidFill>
                  <a:srgbClr val="595959"/>
                </a:solidFill>
                <a:latin typeface="Times New Roman" panose="02020603050405020304" pitchFamily="18" charset="0"/>
                <a:cs typeface="Times New Roman" panose="02020603050405020304" pitchFamily="18" charset="0"/>
              </a:rPr>
              <a:t>her</a:t>
            </a:r>
            <a:r>
              <a:rPr lang="it-IT" sz="2000" spc="10" dirty="0">
                <a:solidFill>
                  <a:srgbClr val="595959"/>
                </a:solidFill>
                <a:latin typeface="Times New Roman" panose="02020603050405020304" pitchFamily="18" charset="0"/>
                <a:cs typeface="Times New Roman" panose="02020603050405020304" pitchFamily="18" charset="0"/>
              </a:rPr>
              <a:t>  expectations about</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a:solidFill>
                  <a:srgbClr val="595959"/>
                </a:solidFill>
                <a:latin typeface="Times New Roman" panose="02020603050405020304" pitchFamily="18" charset="0"/>
                <a:cs typeface="Times New Roman" panose="02020603050405020304" pitchFamily="18" charset="0"/>
              </a:rPr>
              <a:t>to training</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5" dirty="0" err="1">
                <a:solidFill>
                  <a:srgbClr val="595959"/>
                </a:solidFill>
                <a:latin typeface="Times New Roman" panose="02020603050405020304" pitchFamily="18" charset="0"/>
                <a:cs typeface="Times New Roman" panose="02020603050405020304" pitchFamily="18" charset="0"/>
              </a:rPr>
              <a:t>example</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professional</a:t>
            </a:r>
            <a:r>
              <a:rPr lang="it-IT" sz="2000" spc="10" dirty="0">
                <a:solidFill>
                  <a:srgbClr val="595959"/>
                </a:solidFill>
                <a:latin typeface="Times New Roman" panose="02020603050405020304" pitchFamily="18" charset="0"/>
                <a:cs typeface="Times New Roman" panose="02020603050405020304" pitchFamily="18" charset="0"/>
              </a:rPr>
              <a:t> and personal </a:t>
            </a:r>
            <a:r>
              <a:rPr lang="it-IT" sz="2000" spc="10" dirty="0" err="1">
                <a:solidFill>
                  <a:srgbClr val="595959"/>
                </a:solidFill>
                <a:latin typeface="Times New Roman" panose="02020603050405020304" pitchFamily="18" charset="0"/>
                <a:cs typeface="Times New Roman" panose="02020603050405020304" pitchFamily="18" charset="0"/>
              </a:rPr>
              <a:t>growth</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explaintions</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concerning</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a:solidFill>
                  <a:srgbClr val="595959"/>
                </a:solidFill>
                <a:latin typeface="Times New Roman" panose="02020603050405020304" pitchFamily="18" charset="0"/>
                <a:cs typeface="Times New Roman" panose="02020603050405020304" pitchFamily="18" charset="0"/>
              </a:rPr>
              <a:t>the </a:t>
            </a:r>
            <a:r>
              <a:rPr lang="it-IT" sz="2000" spc="10" dirty="0" err="1">
                <a:solidFill>
                  <a:srgbClr val="595959"/>
                </a:solidFill>
                <a:latin typeface="Times New Roman" panose="02020603050405020304" pitchFamily="18" charset="0"/>
                <a:cs typeface="Times New Roman" panose="02020603050405020304" pitchFamily="18" charset="0"/>
              </a:rPr>
              <a:t>methodology</a:t>
            </a:r>
            <a:r>
              <a:rPr lang="it-IT" sz="2000" spc="10" dirty="0">
                <a:solidFill>
                  <a:srgbClr val="595959"/>
                </a:solidFill>
                <a:latin typeface="Times New Roman" panose="02020603050405020304" pitchFamily="18" charset="0"/>
                <a:cs typeface="Times New Roman" panose="02020603050405020304" pitchFamily="18" charset="0"/>
              </a:rPr>
              <a:t>); after he/</a:t>
            </a:r>
            <a:r>
              <a:rPr lang="it-IT" sz="2000" spc="10" dirty="0" err="1">
                <a:solidFill>
                  <a:srgbClr val="595959"/>
                </a:solidFill>
                <a:latin typeface="Times New Roman" panose="02020603050405020304" pitchFamily="18" charset="0"/>
                <a:cs typeface="Times New Roman" panose="02020603050405020304" pitchFamily="18" charset="0"/>
              </a:rPr>
              <a:t>she</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err="1">
                <a:solidFill>
                  <a:srgbClr val="595959"/>
                </a:solidFill>
                <a:latin typeface="Times New Roman" panose="02020603050405020304" pitchFamily="18" charset="0"/>
                <a:cs typeface="Times New Roman" panose="02020603050405020304" pitchFamily="18" charset="0"/>
              </a:rPr>
              <a:t>throws</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415"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the </a:t>
            </a:r>
            <a:r>
              <a:rPr lang="it-IT" sz="2000" spc="10" dirty="0" err="1">
                <a:solidFill>
                  <a:srgbClr val="595959"/>
                </a:solidFill>
                <a:latin typeface="Times New Roman" panose="02020603050405020304" pitchFamily="18" charset="0"/>
                <a:cs typeface="Times New Roman" panose="02020603050405020304" pitchFamily="18" charset="0"/>
              </a:rPr>
              <a:t>ball</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a:solidFill>
                  <a:srgbClr val="595959"/>
                </a:solidFill>
                <a:latin typeface="Times New Roman" panose="02020603050405020304" pitchFamily="18" charset="0"/>
                <a:cs typeface="Times New Roman" panose="02020603050405020304" pitchFamily="18" charset="0"/>
              </a:rPr>
              <a:t>to </a:t>
            </a:r>
            <a:r>
              <a:rPr lang="it-IT" sz="2000" spc="10" dirty="0" err="1">
                <a:solidFill>
                  <a:srgbClr val="595959"/>
                </a:solidFill>
                <a:latin typeface="Times New Roman" panose="02020603050405020304" pitchFamily="18" charset="0"/>
                <a:cs typeface="Times New Roman" panose="02020603050405020304" pitchFamily="18" charset="0"/>
              </a:rPr>
              <a:t>another</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5" dirty="0" err="1">
                <a:solidFill>
                  <a:srgbClr val="595959"/>
                </a:solidFill>
                <a:latin typeface="Times New Roman" panose="02020603050405020304" pitchFamily="18" charset="0"/>
                <a:cs typeface="Times New Roman" panose="02020603050405020304" pitchFamily="18" charset="0"/>
              </a:rPr>
              <a:t>person</a:t>
            </a:r>
            <a:r>
              <a:rPr lang="it-IT" sz="2000" spc="15" dirty="0">
                <a:solidFill>
                  <a:srgbClr val="595959"/>
                </a:solidFill>
                <a:latin typeface="Times New Roman" panose="02020603050405020304" pitchFamily="18" charset="0"/>
                <a:cs typeface="Times New Roman" panose="02020603050405020304" pitchFamily="18" charset="0"/>
              </a:rPr>
              <a:t> </a:t>
            </a:r>
            <a:r>
              <a:rPr lang="it-IT" sz="2000" spc="10" dirty="0">
                <a:solidFill>
                  <a:srgbClr val="595959"/>
                </a:solidFill>
                <a:latin typeface="Times New Roman" panose="02020603050405020304" pitchFamily="18" charset="0"/>
                <a:cs typeface="Times New Roman" panose="02020603050405020304" pitchFamily="18" charset="0"/>
              </a:rPr>
              <a:t>of the </a:t>
            </a:r>
            <a:r>
              <a:rPr lang="it-IT" sz="2000" spc="15" dirty="0">
                <a:solidFill>
                  <a:srgbClr val="595959"/>
                </a:solidFill>
                <a:latin typeface="Times New Roman" panose="02020603050405020304" pitchFamily="18" charset="0"/>
                <a:cs typeface="Times New Roman" panose="02020603050405020304" pitchFamily="18" charset="0"/>
              </a:rPr>
              <a:t>group </a:t>
            </a:r>
            <a:r>
              <a:rPr lang="it-IT" sz="2000" spc="15" dirty="0" err="1">
                <a:solidFill>
                  <a:srgbClr val="595959"/>
                </a:solidFill>
                <a:latin typeface="Times New Roman" panose="02020603050405020304" pitchFamily="18" charset="0"/>
                <a:cs typeface="Times New Roman" panose="02020603050405020304" pitchFamily="18" charset="0"/>
              </a:rPr>
              <a:t>who</a:t>
            </a:r>
            <a:r>
              <a:rPr lang="it-IT" sz="2000" spc="15" dirty="0">
                <a:solidFill>
                  <a:srgbClr val="595959"/>
                </a:solidFill>
                <a:latin typeface="Times New Roman" panose="02020603050405020304" pitchFamily="18" charset="0"/>
                <a:cs typeface="Times New Roman" panose="02020603050405020304" pitchFamily="18" charset="0"/>
              </a:rPr>
              <a:t> takes </a:t>
            </a:r>
            <a:r>
              <a:rPr lang="it-IT" sz="2000" spc="5" dirty="0">
                <a:solidFill>
                  <a:srgbClr val="595959"/>
                </a:solidFill>
                <a:latin typeface="Times New Roman" panose="02020603050405020304" pitchFamily="18" charset="0"/>
                <a:cs typeface="Times New Roman" panose="02020603050405020304" pitchFamily="18" charset="0"/>
              </a:rPr>
              <a:t>the </a:t>
            </a:r>
            <a:r>
              <a:rPr lang="it-IT" sz="2000" spc="5" dirty="0" err="1">
                <a:solidFill>
                  <a:srgbClr val="595959"/>
                </a:solidFill>
                <a:latin typeface="Times New Roman" panose="02020603050405020304" pitchFamily="18" charset="0"/>
                <a:cs typeface="Times New Roman" panose="02020603050405020304" pitchFamily="18" charset="0"/>
              </a:rPr>
              <a:t>thread</a:t>
            </a:r>
            <a:r>
              <a:rPr lang="it-IT" sz="2000" spc="5" dirty="0">
                <a:solidFill>
                  <a:srgbClr val="595959"/>
                </a:solidFill>
                <a:latin typeface="Times New Roman" panose="02020603050405020304" pitchFamily="18" charset="0"/>
                <a:cs typeface="Times New Roman" panose="02020603050405020304" pitchFamily="18" charset="0"/>
              </a:rPr>
              <a:t> and </a:t>
            </a:r>
            <a:r>
              <a:rPr lang="it-IT" sz="2000" spc="10" dirty="0">
                <a:solidFill>
                  <a:srgbClr val="595959"/>
                </a:solidFill>
                <a:latin typeface="Times New Roman" panose="02020603050405020304" pitchFamily="18" charset="0"/>
                <a:cs typeface="Times New Roman" panose="02020603050405020304" pitchFamily="18" charset="0"/>
              </a:rPr>
              <a:t> ties it to </a:t>
            </a:r>
            <a:r>
              <a:rPr lang="it-IT" sz="2000" spc="10" dirty="0" err="1">
                <a:solidFill>
                  <a:srgbClr val="595959"/>
                </a:solidFill>
                <a:latin typeface="Times New Roman" panose="02020603050405020304" pitchFamily="18" charset="0"/>
                <a:cs typeface="Times New Roman" panose="02020603050405020304" pitchFamily="18" charset="0"/>
              </a:rPr>
              <a:t>his</a:t>
            </a:r>
            <a:r>
              <a:rPr lang="it-IT" sz="2000" spc="10" dirty="0">
                <a:solidFill>
                  <a:srgbClr val="595959"/>
                </a:solidFill>
                <a:latin typeface="Times New Roman" panose="02020603050405020304" pitchFamily="18" charset="0"/>
                <a:cs typeface="Times New Roman" panose="02020603050405020304" pitchFamily="18" charset="0"/>
              </a:rPr>
              <a:t>/</a:t>
            </a:r>
            <a:r>
              <a:rPr lang="it-IT" sz="2000" spc="10" dirty="0" err="1">
                <a:solidFill>
                  <a:srgbClr val="595959"/>
                </a:solidFill>
                <a:latin typeface="Times New Roman" panose="02020603050405020304" pitchFamily="18" charset="0"/>
                <a:cs typeface="Times New Roman" panose="02020603050405020304" pitchFamily="18" charset="0"/>
              </a:rPr>
              <a:t>her</a:t>
            </a:r>
            <a:r>
              <a:rPr lang="it-IT" sz="2000" spc="10" dirty="0">
                <a:solidFill>
                  <a:srgbClr val="595959"/>
                </a:solidFill>
                <a:latin typeface="Times New Roman" panose="02020603050405020304" pitchFamily="18" charset="0"/>
                <a:cs typeface="Times New Roman" panose="02020603050405020304" pitchFamily="18" charset="0"/>
              </a:rPr>
              <a:t> finger, he/</a:t>
            </a:r>
            <a:r>
              <a:rPr lang="it-IT" sz="2000" spc="10" dirty="0" err="1">
                <a:solidFill>
                  <a:srgbClr val="595959"/>
                </a:solidFill>
                <a:latin typeface="Times New Roman" panose="02020603050405020304" pitchFamily="18" charset="0"/>
                <a:cs typeface="Times New Roman" panose="02020603050405020304" pitchFamily="18" charset="0"/>
              </a:rPr>
              <a:t>she</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introduces</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himself</a:t>
            </a:r>
            <a:r>
              <a:rPr lang="it-IT" sz="2000" spc="10" dirty="0">
                <a:solidFill>
                  <a:srgbClr val="595959"/>
                </a:solidFill>
                <a:latin typeface="Times New Roman" panose="02020603050405020304" pitchFamily="18" charset="0"/>
                <a:cs typeface="Times New Roman" panose="02020603050405020304" pitchFamily="18" charset="0"/>
              </a:rPr>
              <a:t>/</a:t>
            </a:r>
            <a:r>
              <a:rPr lang="it-IT" sz="2000" spc="10" dirty="0" err="1">
                <a:solidFill>
                  <a:srgbClr val="595959"/>
                </a:solidFill>
                <a:latin typeface="Times New Roman" panose="02020603050405020304" pitchFamily="18" charset="0"/>
                <a:cs typeface="Times New Roman" panose="02020603050405020304" pitchFamily="18" charset="0"/>
              </a:rPr>
              <a:t>hrself</a:t>
            </a:r>
            <a:r>
              <a:rPr lang="it-IT" sz="2000" spc="10" dirty="0">
                <a:solidFill>
                  <a:srgbClr val="595959"/>
                </a:solidFill>
                <a:latin typeface="Times New Roman" panose="02020603050405020304" pitchFamily="18" charset="0"/>
                <a:cs typeface="Times New Roman" panose="02020603050405020304" pitchFamily="18" charset="0"/>
              </a:rPr>
              <a:t> to the </a:t>
            </a:r>
            <a:r>
              <a:rPr lang="it-IT" sz="2000" spc="15" dirty="0">
                <a:solidFill>
                  <a:srgbClr val="595959"/>
                </a:solidFill>
                <a:latin typeface="Times New Roman" panose="02020603050405020304" pitchFamily="18" charset="0"/>
                <a:cs typeface="Times New Roman" panose="02020603050405020304" pitchFamily="18" charset="0"/>
              </a:rPr>
              <a:t>group… and </a:t>
            </a:r>
            <a:r>
              <a:rPr lang="it-IT" sz="2000" spc="10" dirty="0">
                <a:solidFill>
                  <a:srgbClr val="595959"/>
                </a:solidFill>
                <a:latin typeface="Times New Roman" panose="02020603050405020304" pitchFamily="18" charset="0"/>
                <a:cs typeface="Times New Roman" panose="02020603050405020304" pitchFamily="18" charset="0"/>
              </a:rPr>
              <a:t>so on, </a:t>
            </a:r>
            <a:r>
              <a:rPr lang="it-IT" sz="2000" spc="10" dirty="0" err="1">
                <a:solidFill>
                  <a:srgbClr val="595959"/>
                </a:solidFill>
                <a:latin typeface="Times New Roman" panose="02020603050405020304" pitchFamily="18" charset="0"/>
                <a:cs typeface="Times New Roman" panose="02020603050405020304" pitchFamily="18" charset="0"/>
              </a:rPr>
              <a:t>until</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20" dirty="0">
                <a:solidFill>
                  <a:srgbClr val="595959"/>
                </a:solidFill>
                <a:latin typeface="Times New Roman" panose="02020603050405020304" pitchFamily="18" charset="0"/>
                <a:cs typeface="Times New Roman" panose="02020603050405020304" pitchFamily="18" charset="0"/>
              </a:rPr>
              <a:t> </a:t>
            </a:r>
            <a:r>
              <a:rPr lang="it-IT" sz="2000" spc="15" dirty="0" err="1">
                <a:solidFill>
                  <a:srgbClr val="595959"/>
                </a:solidFill>
                <a:latin typeface="Times New Roman" panose="02020603050405020304" pitchFamily="18" charset="0"/>
                <a:cs typeface="Times New Roman" panose="02020603050405020304" pitchFamily="18" charset="0"/>
              </a:rPr>
              <a:t>everyone</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has</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received</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the </a:t>
            </a:r>
            <a:r>
              <a:rPr lang="it-IT" sz="2000" spc="10" dirty="0" err="1">
                <a:solidFill>
                  <a:srgbClr val="595959"/>
                </a:solidFill>
                <a:latin typeface="Times New Roman" panose="02020603050405020304" pitchFamily="18" charset="0"/>
                <a:cs typeface="Times New Roman" panose="02020603050405020304" pitchFamily="18" charset="0"/>
              </a:rPr>
              <a:t>ball</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tied</a:t>
            </a:r>
            <a:r>
              <a:rPr lang="it-IT" sz="2000" spc="10" dirty="0">
                <a:solidFill>
                  <a:srgbClr val="595959"/>
                </a:solidFill>
                <a:latin typeface="Times New Roman" panose="02020603050405020304" pitchFamily="18" charset="0"/>
                <a:cs typeface="Times New Roman" panose="02020603050405020304" pitchFamily="18" charset="0"/>
              </a:rPr>
              <a:t> the </a:t>
            </a:r>
            <a:r>
              <a:rPr lang="it-IT" sz="2000" spc="10" dirty="0" err="1">
                <a:solidFill>
                  <a:srgbClr val="595959"/>
                </a:solidFill>
                <a:latin typeface="Times New Roman" panose="02020603050405020304" pitchFamily="18" charset="0"/>
                <a:cs typeface="Times New Roman" panose="02020603050405020304" pitchFamily="18" charset="0"/>
              </a:rPr>
              <a:t>thread</a:t>
            </a:r>
            <a:r>
              <a:rPr lang="it-IT" sz="2000" spc="10" dirty="0">
                <a:solidFill>
                  <a:srgbClr val="595959"/>
                </a:solidFill>
                <a:latin typeface="Times New Roman" panose="02020603050405020304" pitchFamily="18" charset="0"/>
                <a:cs typeface="Times New Roman" panose="02020603050405020304" pitchFamily="18" charset="0"/>
              </a:rPr>
              <a:t> to </a:t>
            </a:r>
            <a:r>
              <a:rPr lang="it-IT" sz="2000" spc="10" dirty="0" err="1">
                <a:solidFill>
                  <a:srgbClr val="595959"/>
                </a:solidFill>
                <a:latin typeface="Times New Roman" panose="02020603050405020304" pitchFamily="18" charset="0"/>
                <a:cs typeface="Times New Roman" panose="02020603050405020304" pitchFamily="18" charset="0"/>
              </a:rPr>
              <a:t>hisher</a:t>
            </a:r>
            <a:r>
              <a:rPr lang="it-IT" sz="2000" spc="10" dirty="0">
                <a:solidFill>
                  <a:srgbClr val="595959"/>
                </a:solidFill>
                <a:latin typeface="Times New Roman" panose="02020603050405020304" pitchFamily="18" charset="0"/>
                <a:cs typeface="Times New Roman" panose="02020603050405020304" pitchFamily="18" charset="0"/>
              </a:rPr>
              <a:t> finger and </a:t>
            </a:r>
            <a:r>
              <a:rPr lang="it-IT" sz="2000" spc="10" dirty="0" err="1">
                <a:solidFill>
                  <a:srgbClr val="595959"/>
                </a:solidFill>
                <a:latin typeface="Times New Roman" panose="02020603050405020304" pitchFamily="18" charset="0"/>
                <a:cs typeface="Times New Roman" panose="02020603050405020304" pitchFamily="18" charset="0"/>
              </a:rPr>
              <a:t>talked</a:t>
            </a:r>
            <a:r>
              <a:rPr lang="it-IT" sz="2000" spc="10" dirty="0">
                <a:solidFill>
                  <a:srgbClr val="595959"/>
                </a:solidFill>
                <a:latin typeface="Times New Roman" panose="02020603050405020304" pitchFamily="18" charset="0"/>
                <a:cs typeface="Times New Roman" panose="02020603050405020304" pitchFamily="18" charset="0"/>
              </a:rPr>
              <a:t> to the group.</a:t>
            </a:r>
            <a:endParaRPr lang="it-IT" sz="2000" dirty="0"/>
          </a:p>
        </p:txBody>
      </p:sp>
      <p:pic>
        <p:nvPicPr>
          <p:cNvPr id="11" name="Immagine 10">
            <a:extLst>
              <a:ext uri="{FF2B5EF4-FFF2-40B4-BE49-F238E27FC236}">
                <a16:creationId xmlns:a16="http://schemas.microsoft.com/office/drawing/2014/main" id="{30B1C5E7-51B6-4C0B-AF96-7D1D6D568F96}"/>
              </a:ext>
            </a:extLst>
          </p:cNvPr>
          <p:cNvPicPr>
            <a:picLocks noChangeAspect="1"/>
          </p:cNvPicPr>
          <p:nvPr/>
        </p:nvPicPr>
        <p:blipFill>
          <a:blip r:embed="rId2"/>
          <a:stretch>
            <a:fillRect/>
          </a:stretch>
        </p:blipFill>
        <p:spPr>
          <a:xfrm>
            <a:off x="933450" y="1902311"/>
            <a:ext cx="5267325" cy="393602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ftr" sz="quarter" idx="5"/>
          </p:nvPr>
        </p:nvSpPr>
        <p:spPr>
          <a:xfrm>
            <a:off x="4467605" y="6459636"/>
            <a:ext cx="3263265" cy="180975"/>
          </a:xfrm>
          <a:prstGeom prst="rect">
            <a:avLst/>
          </a:prstGeom>
        </p:spPr>
        <p:txBody>
          <a:bodyPr vert="horz" wrap="square" lIns="0" tIns="0" rIns="0" bIns="0" rtlCol="0">
            <a:spAutoFit/>
          </a:bodyPr>
          <a:lstStyle>
            <a:defPPr>
              <a:defRPr lang="it-IT"/>
            </a:defPPr>
            <a:lvl1pPr marL="0" algn="l" defTabSz="914400" rtl="0" eaLnBrk="1" latinLnBrk="0" hangingPunct="1">
              <a:defRPr sz="1100" b="0" i="0" kern="1200">
                <a:solidFill>
                  <a:srgbClr val="595959"/>
                </a:solidFill>
                <a:latin typeface="Arial MT"/>
                <a:ea typeface="+mn-ea"/>
                <a:cs typeface="Arial M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gn="l" rtl="0">
              <a:lnSpc>
                <a:spcPts val="1310"/>
              </a:lnSpc>
            </a:pPr>
            <a:r>
              <a:rPr lang="it-IT" spc="-5"/>
              <a:t>Number</a:t>
            </a:r>
            <a:r>
              <a:rPr lang="it-IT" spc="-30"/>
              <a:t> </a:t>
            </a:r>
            <a:r>
              <a:rPr lang="it-IT" spc="-5"/>
              <a:t>project:</a:t>
            </a:r>
            <a:r>
              <a:rPr lang="it-IT" spc="-30"/>
              <a:t> </a:t>
            </a:r>
            <a:r>
              <a:rPr lang="it-IT" spc="-10"/>
              <a:t>2020-1-UK01-KA227-SCH-094437</a:t>
            </a:r>
            <a:endParaRPr spc="-10" dirty="0"/>
          </a:p>
        </p:txBody>
      </p:sp>
      <p:sp>
        <p:nvSpPr>
          <p:cNvPr id="6" name="object 4">
            <a:extLst>
              <a:ext uri="{FF2B5EF4-FFF2-40B4-BE49-F238E27FC236}">
                <a16:creationId xmlns:a16="http://schemas.microsoft.com/office/drawing/2014/main" id="{CD3E6985-0C53-5879-7F87-7666274B0D3F}"/>
              </a:ext>
            </a:extLst>
          </p:cNvPr>
          <p:cNvSpPr txBox="1">
            <a:spLocks/>
          </p:cNvSpPr>
          <p:nvPr/>
        </p:nvSpPr>
        <p:spPr>
          <a:xfrm>
            <a:off x="6600825" y="304799"/>
            <a:ext cx="4800599" cy="1134926"/>
          </a:xfrm>
          <a:prstGeom prst="rect">
            <a:avLst/>
          </a:prstGeom>
          <a:noFill/>
          <a:ln>
            <a:noFill/>
          </a:ln>
        </p:spPr>
        <p:txBody>
          <a:bodyPr spcFirstLastPara="1" vert="horz" wrap="square" lIns="0" tIns="13970" rIns="0" bIns="0" rtlCol="0" anchor="t" anchorCtr="0">
            <a:sp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2"/>
              </a:buClr>
              <a:buSzPts val="1800"/>
              <a:buFont typeface="Impact"/>
              <a:buNone/>
              <a:defRPr sz="5100" b="0" i="0" u="none" strike="noStrike" cap="none">
                <a:solidFill>
                  <a:schemeClr val="dk2"/>
                </a:solidFill>
                <a:latin typeface="Impact"/>
                <a:ea typeface="Impact"/>
                <a:cs typeface="Impact"/>
                <a:sym typeface="Impac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12700" algn="l" rtl="0">
              <a:lnSpc>
                <a:spcPct val="100000"/>
              </a:lnSpc>
              <a:spcBef>
                <a:spcPts val="110"/>
              </a:spcBef>
            </a:pPr>
            <a:r>
              <a:rPr lang="it-IT" sz="3600" spc="5" dirty="0">
                <a:latin typeface="Times New Roman" panose="02020603050405020304" pitchFamily="18" charset="0"/>
                <a:cs typeface="Times New Roman" panose="02020603050405020304" pitchFamily="18" charset="0"/>
              </a:rPr>
              <a:t>"From the </a:t>
            </a:r>
            <a:r>
              <a:rPr lang="it-IT" sz="3600" spc="5" dirty="0" err="1">
                <a:latin typeface="Times New Roman" panose="02020603050405020304" pitchFamily="18" charset="0"/>
                <a:cs typeface="Times New Roman" panose="02020603050405020304" pitchFamily="18" charset="0"/>
              </a:rPr>
              <a:t>thread</a:t>
            </a:r>
            <a:r>
              <a:rPr lang="it-IT" sz="3600" spc="5" dirty="0">
                <a:latin typeface="Times New Roman" panose="02020603050405020304" pitchFamily="18" charset="0"/>
                <a:cs typeface="Times New Roman" panose="02020603050405020304" pitchFamily="18" charset="0"/>
              </a:rPr>
              <a:t> to the net"</a:t>
            </a:r>
          </a:p>
        </p:txBody>
      </p:sp>
      <p:sp>
        <p:nvSpPr>
          <p:cNvPr id="7" name="CasellaDiTesto 6">
            <a:extLst>
              <a:ext uri="{FF2B5EF4-FFF2-40B4-BE49-F238E27FC236}">
                <a16:creationId xmlns:a16="http://schemas.microsoft.com/office/drawing/2014/main" id="{CF2333E6-4E2F-5B28-6256-27FC3E2E90B3}"/>
              </a:ext>
            </a:extLst>
          </p:cNvPr>
          <p:cNvSpPr txBox="1"/>
          <p:nvPr/>
        </p:nvSpPr>
        <p:spPr>
          <a:xfrm>
            <a:off x="6600824" y="1390531"/>
            <a:ext cx="4391025" cy="4093428"/>
          </a:xfrm>
          <a:prstGeom prst="rect">
            <a:avLst/>
          </a:prstGeom>
          <a:noFill/>
        </p:spPr>
        <p:txBody>
          <a:bodyPr wrap="square">
            <a:spAutoFit/>
          </a:bodyPr>
          <a:lstStyle/>
          <a:p>
            <a:pPr algn="l" rtl="0"/>
            <a:r>
              <a:rPr lang="it-IT" sz="2000" b="1" spc="-5" dirty="0">
                <a:solidFill>
                  <a:srgbClr val="595959"/>
                </a:solidFill>
                <a:latin typeface="Times New Roman" panose="02020603050405020304" pitchFamily="18" charset="0"/>
                <a:cs typeface="Times New Roman" panose="02020603050405020304" pitchFamily="18" charset="0"/>
              </a:rPr>
              <a:t>Metaphor:</a:t>
            </a:r>
            <a:r>
              <a:rPr lang="it-IT" sz="2000" b="1" spc="-1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creation</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of a</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10" dirty="0" err="1">
                <a:solidFill>
                  <a:srgbClr val="595959"/>
                </a:solidFill>
                <a:latin typeface="Times New Roman" panose="02020603050405020304" pitchFamily="18" charset="0"/>
                <a:cs typeface="Times New Roman" panose="02020603050405020304" pitchFamily="18" charset="0"/>
              </a:rPr>
              <a:t>relational</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rite</a:t>
            </a:r>
            <a:r>
              <a:rPr lang="it-IT" sz="2000" spc="-5" dirty="0">
                <a:solidFill>
                  <a:srgbClr val="595959"/>
                </a:solidFill>
                <a:latin typeface="Times New Roman" panose="02020603050405020304" pitchFamily="18" charset="0"/>
                <a:cs typeface="Times New Roman" panose="02020603050405020304" pitchFamily="18" charset="0"/>
              </a:rPr>
              <a:t>, of</a:t>
            </a:r>
            <a:r>
              <a:rPr lang="it-IT" sz="2000" spc="-10" dirty="0">
                <a:solidFill>
                  <a:srgbClr val="595959"/>
                </a:solidFill>
                <a:latin typeface="Times New Roman" panose="02020603050405020304" pitchFamily="18" charset="0"/>
                <a:cs typeface="Times New Roman" panose="02020603050405020304" pitchFamily="18" charset="0"/>
              </a:rPr>
              <a:t> </a:t>
            </a:r>
            <a:r>
              <a:rPr lang="it-IT" dirty="0"/>
              <a:t>a intertwined </a:t>
            </a:r>
            <a:r>
              <a:rPr lang="it-IT" sz="2000" spc="-5" dirty="0">
                <a:solidFill>
                  <a:srgbClr val="595959"/>
                </a:solidFill>
                <a:latin typeface="Times New Roman" panose="02020603050405020304" pitchFamily="18" charset="0"/>
                <a:cs typeface="Times New Roman" panose="02020603050405020304" pitchFamily="18" charset="0"/>
              </a:rPr>
              <a:t>network of cooperation (symbol): </a:t>
            </a:r>
            <a:r>
              <a:rPr lang="it-IT" sz="2000" spc="-5" dirty="0" err="1">
                <a:solidFill>
                  <a:srgbClr val="595959"/>
                </a:solidFill>
                <a:latin typeface="Times New Roman" panose="02020603050405020304" pitchFamily="18" charset="0"/>
                <a:cs typeface="Times New Roman" panose="02020603050405020304" pitchFamily="18" charset="0"/>
              </a:rPr>
              <a:t>that’s</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why</a:t>
            </a:r>
            <a:r>
              <a:rPr lang="it-IT" sz="2000" spc="-5" dirty="0">
                <a:solidFill>
                  <a:srgbClr val="595959"/>
                </a:solidFill>
                <a:latin typeface="Times New Roman" panose="02020603050405020304" pitchFamily="18" charset="0"/>
                <a:cs typeface="Times New Roman" panose="02020603050405020304" pitchFamily="18" charset="0"/>
              </a:rPr>
              <a:t> the game is called "from the </a:t>
            </a:r>
            <a:r>
              <a:rPr lang="it-IT" sz="2000" spc="-5" dirty="0" err="1">
                <a:solidFill>
                  <a:srgbClr val="595959"/>
                </a:solidFill>
                <a:latin typeface="Times New Roman" panose="02020603050405020304" pitchFamily="18" charset="0"/>
                <a:cs typeface="Times New Roman" panose="02020603050405020304" pitchFamily="18" charset="0"/>
              </a:rPr>
              <a:t>thread</a:t>
            </a:r>
            <a:r>
              <a:rPr lang="it-IT" sz="2000" spc="-5" dirty="0">
                <a:solidFill>
                  <a:srgbClr val="595959"/>
                </a:solidFill>
                <a:latin typeface="Times New Roman" panose="02020603050405020304" pitchFamily="18" charset="0"/>
                <a:cs typeface="Times New Roman" panose="02020603050405020304" pitchFamily="18" charset="0"/>
              </a:rPr>
              <a:t> to the net".</a:t>
            </a:r>
            <a:r>
              <a:rPr lang="it-IT" sz="200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In fact, thanks to the thread, </a:t>
            </a:r>
            <a:r>
              <a:rPr lang="it-IT" sz="2000" spc="-5" dirty="0" err="1">
                <a:solidFill>
                  <a:srgbClr val="595959"/>
                </a:solidFill>
                <a:latin typeface="Times New Roman" panose="02020603050405020304" pitchFamily="18" charset="0"/>
                <a:cs typeface="Times New Roman" panose="02020603050405020304" pitchFamily="18" charset="0"/>
              </a:rPr>
              <a:t>there</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will</a:t>
            </a:r>
            <a:r>
              <a:rPr lang="it-IT" sz="2000" spc="-5" dirty="0">
                <a:solidFill>
                  <a:srgbClr val="595959"/>
                </a:solidFill>
                <a:latin typeface="Times New Roman" panose="02020603050405020304" pitchFamily="18" charset="0"/>
                <a:cs typeface="Times New Roman" panose="02020603050405020304" pitchFamily="18" charset="0"/>
              </a:rPr>
              <a:t> be the </a:t>
            </a:r>
            <a:r>
              <a:rPr lang="it-IT" sz="2000" spc="-5" dirty="0" err="1">
                <a:solidFill>
                  <a:srgbClr val="595959"/>
                </a:solidFill>
                <a:latin typeface="Times New Roman" panose="02020603050405020304" pitchFamily="18" charset="0"/>
                <a:cs typeface="Times New Roman" panose="02020603050405020304" pitchFamily="18" charset="0"/>
              </a:rPr>
              <a:t>creation</a:t>
            </a:r>
            <a:r>
              <a:rPr lang="it-IT" sz="2000" spc="-5" dirty="0">
                <a:solidFill>
                  <a:srgbClr val="595959"/>
                </a:solidFill>
                <a:latin typeface="Times New Roman" panose="02020603050405020304" pitchFamily="18" charset="0"/>
                <a:cs typeface="Times New Roman" panose="02020603050405020304" pitchFamily="18" charset="0"/>
              </a:rPr>
              <a:t> of  </a:t>
            </a:r>
            <a:r>
              <a:rPr lang="it-IT" sz="2000" spc="-5" dirty="0">
                <a:latin typeface="Times New Roman" panose="02020603050405020304" pitchFamily="18" charset="0"/>
                <a:cs typeface="Times New Roman" panose="02020603050405020304" pitchFamily="18" charset="0"/>
              </a:rPr>
              <a:t>a </a:t>
            </a:r>
            <a:r>
              <a:rPr lang="it-IT" sz="2000" b="1" spc="-5" dirty="0" err="1">
                <a:solidFill>
                  <a:srgbClr val="595959"/>
                </a:solidFill>
                <a:latin typeface="Times New Roman" panose="02020603050405020304" pitchFamily="18" charset="0"/>
                <a:cs typeface="Times New Roman" panose="02020603050405020304" pitchFamily="18" charset="0"/>
              </a:rPr>
              <a:t>visible</a:t>
            </a:r>
            <a:r>
              <a:rPr lang="it-IT" sz="2000" b="1" spc="-5" dirty="0">
                <a:solidFill>
                  <a:srgbClr val="595959"/>
                </a:solidFill>
                <a:latin typeface="Times New Roman" panose="02020603050405020304" pitchFamily="18" charset="0"/>
                <a:cs typeface="Times New Roman" panose="02020603050405020304" pitchFamily="18" charset="0"/>
              </a:rPr>
              <a:t> network </a:t>
            </a:r>
            <a:r>
              <a:rPr lang="it-IT" sz="2000" b="1" spc="-555" dirty="0">
                <a:solidFill>
                  <a:srgbClr val="595959"/>
                </a:solidFill>
                <a:latin typeface="Times New Roman" panose="02020603050405020304" pitchFamily="18" charset="0"/>
                <a:cs typeface="Times New Roman" panose="02020603050405020304" pitchFamily="18" charset="0"/>
              </a:rPr>
              <a:t> </a:t>
            </a:r>
            <a:r>
              <a:rPr lang="it-IT" sz="2000" spc="-5" dirty="0">
                <a:latin typeface="Times New Roman" panose="02020603050405020304" pitchFamily="18" charset="0"/>
                <a:cs typeface="Times New Roman" panose="02020603050405020304" pitchFamily="18" charset="0"/>
              </a:rPr>
              <a:t>among the </a:t>
            </a:r>
            <a:r>
              <a:rPr lang="it-IT" sz="2000" spc="-5" dirty="0" err="1">
                <a:latin typeface="Times New Roman" panose="02020603050405020304" pitchFamily="18" charset="0"/>
                <a:cs typeface="Times New Roman" panose="02020603050405020304" pitchFamily="18" charset="0"/>
              </a:rPr>
              <a:t>participants</a:t>
            </a:r>
            <a:r>
              <a:rPr lang="it-IT" sz="2000" spc="-5" dirty="0">
                <a:latin typeface="Times New Roman" panose="02020603050405020304" pitchFamily="18" charset="0"/>
                <a:cs typeface="Times New Roman" panose="02020603050405020304" pitchFamily="18" charset="0"/>
              </a:rPr>
              <a:t>.</a:t>
            </a:r>
          </a:p>
          <a:p>
            <a:pPr algn="l" rtl="0"/>
            <a:r>
              <a:rPr lang="it-IT" sz="2000" spc="-5" dirty="0">
                <a:solidFill>
                  <a:srgbClr val="595959"/>
                </a:solidFill>
                <a:latin typeface="Times New Roman" panose="02020603050405020304" pitchFamily="18" charset="0"/>
                <a:cs typeface="Times New Roman" panose="02020603050405020304" pitchFamily="18" charset="0"/>
              </a:rPr>
              <a:t>At the end each participant, take</a:t>
            </a:r>
            <a:r>
              <a:rPr lang="it-IT" sz="200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turns and cut a </a:t>
            </a:r>
            <a:r>
              <a:rPr lang="it-IT" sz="2000" spc="-5" dirty="0" err="1">
                <a:solidFill>
                  <a:srgbClr val="595959"/>
                </a:solidFill>
                <a:latin typeface="Times New Roman" panose="02020603050405020304" pitchFamily="18" charset="0"/>
                <a:cs typeface="Times New Roman" panose="02020603050405020304" pitchFamily="18" charset="0"/>
              </a:rPr>
              <a:t>piece</a:t>
            </a:r>
            <a:r>
              <a:rPr lang="it-IT" sz="2000" spc="-5" dirty="0">
                <a:solidFill>
                  <a:srgbClr val="595959"/>
                </a:solidFill>
                <a:latin typeface="Times New Roman" panose="02020603050405020304" pitchFamily="18" charset="0"/>
                <a:cs typeface="Times New Roman" panose="02020603050405020304" pitchFamily="18" charset="0"/>
              </a:rPr>
              <a:t> of the thread and bring it with</a:t>
            </a:r>
            <a:r>
              <a:rPr lang="it-IT" sz="2000" dirty="0">
                <a:solidFill>
                  <a:srgbClr val="595959"/>
                </a:solidFill>
                <a:latin typeface="Times New Roman" panose="02020603050405020304" pitchFamily="18" charset="0"/>
                <a:cs typeface="Times New Roman" panose="02020603050405020304" pitchFamily="18" charset="0"/>
              </a:rPr>
              <a:t> </a:t>
            </a:r>
            <a:r>
              <a:rPr lang="it-IT" sz="2000" dirty="0" err="1">
                <a:solidFill>
                  <a:srgbClr val="595959"/>
                </a:solidFill>
                <a:latin typeface="Times New Roman" panose="02020603050405020304" pitchFamily="18" charset="0"/>
                <a:cs typeface="Times New Roman" panose="02020603050405020304" pitchFamily="18" charset="0"/>
              </a:rPr>
              <a:t>him</a:t>
            </a:r>
            <a:r>
              <a:rPr lang="it-IT" sz="2000" spc="-5" dirty="0" err="1">
                <a:solidFill>
                  <a:srgbClr val="595959"/>
                </a:solidFill>
                <a:latin typeface="Times New Roman" panose="02020603050405020304" pitchFamily="18" charset="0"/>
                <a:cs typeface="Times New Roman" panose="02020603050405020304" pitchFamily="18" charset="0"/>
              </a:rPr>
              <a:t>self</a:t>
            </a:r>
            <a:r>
              <a:rPr lang="it-IT" sz="2000" spc="-5" dirty="0">
                <a:solidFill>
                  <a:srgbClr val="595959"/>
                </a:solidFill>
                <a:latin typeface="Times New Roman" panose="02020603050405020304" pitchFamily="18" charset="0"/>
                <a:cs typeface="Times New Roman" panose="02020603050405020304" pitchFamily="18" charset="0"/>
              </a:rPr>
              <a:t>/</a:t>
            </a:r>
            <a:r>
              <a:rPr lang="it-IT" sz="2000" spc="-5" dirty="0" err="1">
                <a:solidFill>
                  <a:srgbClr val="595959"/>
                </a:solidFill>
                <a:latin typeface="Times New Roman" panose="02020603050405020304" pitchFamily="18" charset="0"/>
                <a:cs typeface="Times New Roman" panose="02020603050405020304" pitchFamily="18" charset="0"/>
              </a:rPr>
              <a:t>herself</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This</a:t>
            </a:r>
            <a:r>
              <a:rPr lang="it-IT" sz="2000" spc="-5" dirty="0">
                <a:solidFill>
                  <a:srgbClr val="595959"/>
                </a:solidFill>
                <a:latin typeface="Times New Roman" panose="02020603050405020304" pitchFamily="18" charset="0"/>
                <a:cs typeface="Times New Roman" panose="02020603050405020304" pitchFamily="18" charset="0"/>
              </a:rPr>
              <a:t> activity </a:t>
            </a:r>
            <a:r>
              <a:rPr lang="it-IT" sz="2000" spc="-5" dirty="0" err="1">
                <a:solidFill>
                  <a:srgbClr val="595959"/>
                </a:solidFill>
                <a:latin typeface="Times New Roman" panose="02020603050405020304" pitchFamily="18" charset="0"/>
                <a:cs typeface="Times New Roman" panose="02020603050405020304" pitchFamily="18" charset="0"/>
              </a:rPr>
              <a:t>allows</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each</a:t>
            </a:r>
            <a:r>
              <a:rPr lang="it-IT" sz="2000" spc="-5" dirty="0">
                <a:solidFill>
                  <a:srgbClr val="595959"/>
                </a:solidFill>
                <a:latin typeface="Times New Roman" panose="02020603050405020304" pitchFamily="18" charset="0"/>
                <a:cs typeface="Times New Roman" panose="02020603050405020304" pitchFamily="18" charset="0"/>
              </a:rPr>
              <a:t> </a:t>
            </a:r>
            <a:r>
              <a:rPr lang="it-IT" sz="2000" spc="-5" dirty="0" err="1">
                <a:solidFill>
                  <a:srgbClr val="595959"/>
                </a:solidFill>
                <a:latin typeface="Times New Roman" panose="02020603050405020304" pitchFamily="18" charset="0"/>
                <a:cs typeface="Times New Roman" panose="02020603050405020304" pitchFamily="18" charset="0"/>
              </a:rPr>
              <a:t>person</a:t>
            </a:r>
            <a:r>
              <a:rPr lang="it-IT" sz="2000" spc="-5" dirty="0">
                <a:solidFill>
                  <a:srgbClr val="595959"/>
                </a:solidFill>
                <a:latin typeface="Times New Roman" panose="02020603050405020304" pitchFamily="18" charset="0"/>
                <a:cs typeface="Times New Roman" panose="02020603050405020304" pitchFamily="18" charset="0"/>
              </a:rPr>
              <a:t> to </a:t>
            </a:r>
            <a:r>
              <a:rPr lang="it-IT" sz="2000" spc="-5" dirty="0" err="1">
                <a:solidFill>
                  <a:srgbClr val="595959"/>
                </a:solidFill>
                <a:latin typeface="Times New Roman" panose="02020603050405020304" pitchFamily="18" charset="0"/>
                <a:cs typeface="Times New Roman" panose="02020603050405020304" pitchFamily="18" charset="0"/>
              </a:rPr>
              <a:t>connect</a:t>
            </a:r>
            <a:r>
              <a:rPr lang="it-IT" sz="2000" spc="-5" dirty="0">
                <a:solidFill>
                  <a:srgbClr val="595959"/>
                </a:solidFill>
                <a:latin typeface="Times New Roman" panose="02020603050405020304" pitchFamily="18" charset="0"/>
                <a:cs typeface="Times New Roman" panose="02020603050405020304" pitchFamily="18" charset="0"/>
              </a:rPr>
              <a:t> to</a:t>
            </a:r>
            <a:r>
              <a:rPr lang="it-IT" sz="200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the object (the thread) to experience and form one</a:t>
            </a:r>
            <a:r>
              <a:rPr lang="it-IT" sz="200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memory</a:t>
            </a:r>
            <a:r>
              <a:rPr lang="it-IT" sz="2000" spc="-10" dirty="0">
                <a:solidFill>
                  <a:srgbClr val="595959"/>
                </a:solidFill>
                <a:latin typeface="Times New Roman" panose="02020603050405020304" pitchFamily="18" charset="0"/>
                <a:cs typeface="Times New Roman" panose="02020603050405020304" pitchFamily="18" charset="0"/>
              </a:rPr>
              <a:t> </a:t>
            </a:r>
            <a:r>
              <a:rPr lang="it-IT" sz="2000" spc="-5" dirty="0">
                <a:solidFill>
                  <a:srgbClr val="595959"/>
                </a:solidFill>
                <a:latin typeface="Times New Roman" panose="02020603050405020304" pitchFamily="18" charset="0"/>
                <a:cs typeface="Times New Roman" panose="02020603050405020304" pitchFamily="18" charset="0"/>
              </a:rPr>
              <a:t>group.</a:t>
            </a:r>
            <a:endParaRPr lang="it-IT" sz="2000" dirty="0">
              <a:latin typeface="Times New Roman" panose="02020603050405020304" pitchFamily="18" charset="0"/>
              <a:cs typeface="Times New Roman" panose="02020603050405020304" pitchFamily="18" charset="0"/>
            </a:endParaRPr>
          </a:p>
        </p:txBody>
      </p:sp>
      <p:pic>
        <p:nvPicPr>
          <p:cNvPr id="9" name="Immagine 8">
            <a:extLst>
              <a:ext uri="{FF2B5EF4-FFF2-40B4-BE49-F238E27FC236}">
                <a16:creationId xmlns:a16="http://schemas.microsoft.com/office/drawing/2014/main" id="{6714E4E3-2297-2C89-2364-EBEC99E3ED73}"/>
              </a:ext>
            </a:extLst>
          </p:cNvPr>
          <p:cNvPicPr>
            <a:picLocks noChangeAspect="1"/>
          </p:cNvPicPr>
          <p:nvPr/>
        </p:nvPicPr>
        <p:blipFill>
          <a:blip r:embed="rId2"/>
          <a:stretch>
            <a:fillRect/>
          </a:stretch>
        </p:blipFill>
        <p:spPr>
          <a:xfrm>
            <a:off x="1304925" y="1666756"/>
            <a:ext cx="4746306" cy="312431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a:extLst>
              <a:ext uri="{FF2B5EF4-FFF2-40B4-BE49-F238E27FC236}">
                <a16:creationId xmlns:a16="http://schemas.microsoft.com/office/drawing/2014/main" id="{90683F7E-A1A4-F0B2-E58C-A529C4C5C900}"/>
              </a:ext>
            </a:extLst>
          </p:cNvPr>
          <p:cNvSpPr txBox="1">
            <a:spLocks/>
          </p:cNvSpPr>
          <p:nvPr/>
        </p:nvSpPr>
        <p:spPr>
          <a:xfrm>
            <a:off x="7794029" y="872699"/>
            <a:ext cx="3734223" cy="5292127"/>
          </a:xfrm>
          <a:prstGeom prst="rect">
            <a:avLst/>
          </a:prstGeom>
          <a:solidFill>
            <a:srgbClr val="FFC000"/>
          </a:solidFill>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0488" indent="42863" algn="l" rtl="0"/>
            <a:endParaRPr lang="it-IT" sz="2800" dirty="0">
              <a:solidFill>
                <a:srgbClr val="FFC000"/>
              </a:solidFill>
              <a:latin typeface="Times New Roman" panose="02020603050405020304" pitchFamily="18" charset="0"/>
              <a:cs typeface="Times New Roman" panose="02020603050405020304" pitchFamily="18" charset="0"/>
            </a:endParaRPr>
          </a:p>
          <a:p>
            <a:pPr algn="l" rtl="0"/>
            <a:r>
              <a:rPr lang="it-IT" sz="2800" b="0" i="0" u="none" strike="noStrike" baseline="0" dirty="0">
                <a:latin typeface="HelveticaNeueLTStd-Lt"/>
              </a:rPr>
              <a:t>Students will have to make </a:t>
            </a:r>
            <a:r>
              <a:rPr lang="it-IT" sz="2800" dirty="0">
                <a:latin typeface="HelveticaNeueLTStd-Lt"/>
              </a:rPr>
              <a:t>mind</a:t>
            </a:r>
            <a:r>
              <a:rPr lang="it-IT" sz="2800" b="0" i="0" u="none" strike="noStrike" baseline="0" dirty="0">
                <a:latin typeface="HelveticaNeueLTStd-Lt"/>
              </a:rPr>
              <a:t> </a:t>
            </a:r>
            <a:r>
              <a:rPr lang="it-IT" sz="2800" b="0" i="0" u="none" strike="noStrike" baseline="0" dirty="0" err="1">
                <a:latin typeface="HelveticaNeueLTStd-Lt"/>
              </a:rPr>
              <a:t>maps</a:t>
            </a:r>
            <a:r>
              <a:rPr lang="it-IT" sz="2800" b="0" i="0" u="none" strike="noStrike" baseline="0" dirty="0">
                <a:latin typeface="HelveticaNeueLTStd-Lt"/>
              </a:rPr>
              <a:t> </a:t>
            </a:r>
            <a:r>
              <a:rPr lang="it-IT" sz="2800" dirty="0">
                <a:latin typeface="HelveticaNeueLTStd-Lt"/>
              </a:rPr>
              <a:t>by </a:t>
            </a:r>
            <a:r>
              <a:rPr lang="it-IT" sz="2800" dirty="0" err="1">
                <a:latin typeface="HelveticaNeueLTStd-Lt"/>
              </a:rPr>
              <a:t>using</a:t>
            </a:r>
            <a:r>
              <a:rPr lang="it-IT" sz="2800" dirty="0">
                <a:latin typeface="HelveticaNeueLTStd-Lt"/>
              </a:rPr>
              <a:t> </a:t>
            </a:r>
            <a:r>
              <a:rPr lang="it-IT" sz="2800" b="0" i="0" u="none" strike="noStrike" baseline="0" dirty="0" err="1">
                <a:latin typeface="HelveticaNeueLTStd-Lt"/>
              </a:rPr>
              <a:t>BookTabor</a:t>
            </a:r>
            <a:r>
              <a:rPr lang="it-IT" sz="2800" b="0" i="0" u="none" strike="noStrike" baseline="0">
                <a:latin typeface="HelveticaNeueLTStd-Lt"/>
              </a:rPr>
              <a:t> a</a:t>
            </a:r>
            <a:endParaRPr lang="it-IT" sz="2800" b="0" i="0" u="none" strike="noStrike" baseline="0" dirty="0">
              <a:latin typeface="HelveticaNeueLTStd-Lt"/>
            </a:endParaRPr>
          </a:p>
          <a:p>
            <a:pPr algn="l" rtl="0"/>
            <a:r>
              <a:rPr lang="it-IT" sz="2800" b="0" i="0" u="none" strike="noStrike" baseline="0" dirty="0">
                <a:latin typeface="HelveticaNeueLTStd-Lt"/>
              </a:rPr>
              <a:t>free online software such as</a:t>
            </a:r>
            <a:r>
              <a:rPr lang="it-IT" sz="2800" b="0" i="0" u="none" strike="noStrike" baseline="0" dirty="0" err="1">
                <a:latin typeface="HelveticaNeueLTStd-Lt"/>
              </a:rPr>
              <a:t>cMap</a:t>
            </a:r>
            <a:endParaRPr lang="it-IT" sz="2800" dirty="0"/>
          </a:p>
        </p:txBody>
      </p:sp>
      <p:pic>
        <p:nvPicPr>
          <p:cNvPr id="5" name="Elemento grafico 4" descr="Progetto con riempimento a tinta unita">
            <a:extLst>
              <a:ext uri="{FF2B5EF4-FFF2-40B4-BE49-F238E27FC236}">
                <a16:creationId xmlns:a16="http://schemas.microsoft.com/office/drawing/2014/main" id="{ADEED87F-C27E-2B9A-447E-0AA4667F46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9389" y="580291"/>
            <a:ext cx="3207671" cy="3207671"/>
          </a:xfrm>
          <a:prstGeom prst="rect">
            <a:avLst/>
          </a:prstGeom>
        </p:spPr>
      </p:pic>
      <p:pic>
        <p:nvPicPr>
          <p:cNvPr id="6" name="Immagine 5">
            <a:extLst>
              <a:ext uri="{FF2B5EF4-FFF2-40B4-BE49-F238E27FC236}">
                <a16:creationId xmlns:a16="http://schemas.microsoft.com/office/drawing/2014/main" id="{A548E75A-835A-4881-2EAB-62D9DE7749A1}"/>
              </a:ext>
            </a:extLst>
          </p:cNvPr>
          <p:cNvPicPr>
            <a:picLocks noChangeAspect="1"/>
          </p:cNvPicPr>
          <p:nvPr/>
        </p:nvPicPr>
        <p:blipFill>
          <a:blip r:embed="rId4"/>
          <a:stretch>
            <a:fillRect/>
          </a:stretch>
        </p:blipFill>
        <p:spPr>
          <a:xfrm>
            <a:off x="1056506" y="3389586"/>
            <a:ext cx="5724640" cy="2334970"/>
          </a:xfrm>
          <a:prstGeom prst="rect">
            <a:avLst/>
          </a:prstGeom>
          <a:solidFill>
            <a:schemeClr val="accent1">
              <a:lumMod val="40000"/>
              <a:lumOff val="60000"/>
            </a:schemeClr>
          </a:solidFill>
        </p:spPr>
      </p:pic>
      <p:sp>
        <p:nvSpPr>
          <p:cNvPr id="7" name="CasellaDiTesto 6">
            <a:extLst>
              <a:ext uri="{FF2B5EF4-FFF2-40B4-BE49-F238E27FC236}">
                <a16:creationId xmlns:a16="http://schemas.microsoft.com/office/drawing/2014/main" id="{D3157DB4-9882-66F7-D0AC-D189594ABD02}"/>
              </a:ext>
            </a:extLst>
          </p:cNvPr>
          <p:cNvSpPr txBox="1"/>
          <p:nvPr/>
        </p:nvSpPr>
        <p:spPr>
          <a:xfrm>
            <a:off x="1507364" y="3787962"/>
            <a:ext cx="4598796" cy="1508105"/>
          </a:xfrm>
          <a:prstGeom prst="rect">
            <a:avLst/>
          </a:prstGeom>
          <a:solidFill>
            <a:schemeClr val="bg1"/>
          </a:solidFill>
        </p:spPr>
        <p:txBody>
          <a:bodyPr wrap="square" rtlCol="0">
            <a:spAutoFit/>
          </a:bodyPr>
          <a:lstStyle/>
          <a:p>
            <a:pPr algn="ctr" rtl="0"/>
            <a:endParaRPr lang="it-IT" sz="3200" b="1" dirty="0"/>
          </a:p>
          <a:p>
            <a:pPr algn="ctr" rtl="0"/>
            <a:r>
              <a:rPr lang="it-IT" sz="3200" b="1" dirty="0"/>
              <a:t>Reality task</a:t>
            </a:r>
          </a:p>
          <a:p>
            <a:pPr algn="ctr" rtl="0"/>
            <a:endParaRPr lang="it-IT" dirty="0"/>
          </a:p>
          <a:p>
            <a:pPr algn="ctr" rtl="0"/>
            <a:endParaRPr lang="it-IT" dirty="0"/>
          </a:p>
        </p:txBody>
      </p:sp>
      <p:sp>
        <p:nvSpPr>
          <p:cNvPr id="8" name="Google Shape;112;p2">
            <a:extLst>
              <a:ext uri="{FF2B5EF4-FFF2-40B4-BE49-F238E27FC236}">
                <a16:creationId xmlns:a16="http://schemas.microsoft.com/office/drawing/2014/main" id="{8B60C1DD-B587-46EA-647E-22921AE009E9}"/>
              </a:ext>
            </a:extLst>
          </p:cNvPr>
          <p:cNvSpPr txBox="1">
            <a:spLocks noGrp="1"/>
          </p:cNvSpPr>
          <p:nvPr>
            <p:ph type="ftr" idx="11"/>
          </p:nvPr>
        </p:nvSpPr>
        <p:spPr>
          <a:xfrm>
            <a:off x="4180332" y="6411165"/>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63832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2" name="Google Shape;202;p12"/>
          <p:cNvSpPr txBox="1">
            <a:spLocks noGrp="1"/>
          </p:cNvSpPr>
          <p:nvPr>
            <p:ph type="body" idx="1"/>
          </p:nvPr>
        </p:nvSpPr>
        <p:spPr>
          <a:xfrm>
            <a:off x="1296236" y="2311121"/>
            <a:ext cx="10133763" cy="3568471"/>
          </a:xfrm>
          <a:prstGeom prst="rect">
            <a:avLst/>
          </a:prstGeom>
          <a:noFill/>
          <a:ln>
            <a:noFill/>
          </a:ln>
        </p:spPr>
        <p:txBody>
          <a:bodyPr spcFirstLastPara="1" wrap="square" lIns="91425" tIns="45700" rIns="91425" bIns="45700" anchor="t" anchorCtr="0">
            <a:normAutofit/>
          </a:bodyPr>
          <a:lstStyle/>
          <a:p>
            <a:pPr marL="228600" lvl="0" indent="-228600" algn="l" rtl="0">
              <a:lnSpc>
                <a:spcPct val="115000"/>
              </a:lnSpc>
              <a:spcBef>
                <a:spcPts val="0"/>
              </a:spcBef>
              <a:spcAft>
                <a:spcPts val="0"/>
              </a:spcAft>
              <a:buSzPts val="2400"/>
              <a:buChar char="•"/>
            </a:pPr>
            <a:r>
              <a:rPr lang="en-US" sz="2400" dirty="0">
                <a:solidFill>
                  <a:schemeClr val="dk1"/>
                </a:solidFill>
                <a:latin typeface="Times New Roman"/>
                <a:ea typeface="Times New Roman"/>
                <a:cs typeface="Times New Roman"/>
                <a:sym typeface="Times New Roman"/>
              </a:rPr>
              <a:t>EVALUATION &amp; FEEDBACK</a:t>
            </a:r>
            <a:endParaRPr dirty="0"/>
          </a:p>
          <a:p>
            <a:pPr marL="228600" lvl="0" indent="-101600" algn="l" rtl="0">
              <a:lnSpc>
                <a:spcPct val="110000"/>
              </a:lnSpc>
              <a:spcBef>
                <a:spcPts val="700"/>
              </a:spcBef>
              <a:spcAft>
                <a:spcPts val="0"/>
              </a:spcAft>
              <a:buSzPts val="2000"/>
              <a:buNone/>
            </a:pPr>
            <a:endParaRPr dirty="0"/>
          </a:p>
        </p:txBody>
      </p:sp>
      <p:sp>
        <p:nvSpPr>
          <p:cNvPr id="203" name="Google Shape;203;p12"/>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204" name="Google Shape;204;p12" descr="v.jpg"/>
          <p:cNvPicPr preferRelativeResize="0"/>
          <p:nvPr/>
        </p:nvPicPr>
        <p:blipFill rotWithShape="1">
          <a:blip r:embed="rId3">
            <a:alphaModFix/>
          </a:blip>
          <a:srcRect/>
          <a:stretch/>
        </p:blipFill>
        <p:spPr>
          <a:xfrm>
            <a:off x="8615679" y="4259858"/>
            <a:ext cx="2899731" cy="1695450"/>
          </a:xfrm>
          <a:prstGeom prst="rect">
            <a:avLst/>
          </a:prstGeom>
          <a:noFill/>
          <a:ln>
            <a:noFill/>
          </a:ln>
        </p:spPr>
      </p:pic>
      <p:sp>
        <p:nvSpPr>
          <p:cNvPr id="9" name="Titolo 1">
            <a:extLst>
              <a:ext uri="{FF2B5EF4-FFF2-40B4-BE49-F238E27FC236}">
                <a16:creationId xmlns:a16="http://schemas.microsoft.com/office/drawing/2014/main" id="{18C01DED-78A2-C7BA-6430-9AD763E727A5}"/>
              </a:ext>
            </a:extLst>
          </p:cNvPr>
          <p:cNvSpPr>
            <a:spLocks noGrp="1"/>
          </p:cNvSpPr>
          <p:nvPr>
            <p:ph type="title"/>
          </p:nvPr>
        </p:nvSpPr>
        <p:spPr>
          <a:xfrm>
            <a:off x="8615680" y="447151"/>
            <a:ext cx="2987040" cy="3331029"/>
          </a:xfrm>
          <a:solidFill>
            <a:schemeClr val="accent1"/>
          </a:solidFill>
        </p:spPr>
        <p:txBody>
          <a:bodyPr>
            <a:noAutofit/>
          </a:bodyPr>
          <a:lstStyle/>
          <a:p>
            <a:pPr algn="l" rtl="0"/>
            <a:r>
              <a:rPr lang="it-IT" sz="1600" b="1" dirty="0">
                <a:solidFill>
                  <a:schemeClr val="bg2"/>
                </a:solidFill>
                <a:latin typeface="Times New Roman" panose="02020603050405020304" pitchFamily="18" charset="0"/>
                <a:cs typeface="Times New Roman" panose="02020603050405020304" pitchFamily="18" charset="0"/>
              </a:rPr>
              <a:t>STUDENTS</a:t>
            </a:r>
            <a:br>
              <a:rPr lang="it-IT" sz="1600" dirty="0">
                <a:solidFill>
                  <a:schemeClr val="bg2"/>
                </a:solidFill>
                <a:latin typeface="Times New Roman" panose="02020603050405020304" pitchFamily="18" charset="0"/>
                <a:cs typeface="Times New Roman" panose="02020603050405020304" pitchFamily="18" charset="0"/>
              </a:rPr>
            </a:br>
            <a:br>
              <a:rPr lang="it-IT" sz="1600" dirty="0">
                <a:solidFill>
                  <a:schemeClr val="bg2"/>
                </a:solidFill>
                <a:latin typeface="Times New Roman" panose="02020603050405020304" pitchFamily="18" charset="0"/>
                <a:cs typeface="Times New Roman" panose="02020603050405020304" pitchFamily="18" charset="0"/>
              </a:rPr>
            </a:br>
            <a:r>
              <a:rPr lang="it-IT" sz="1600" dirty="0">
                <a:solidFill>
                  <a:schemeClr val="bg2"/>
                </a:solidFill>
                <a:latin typeface="Times New Roman" panose="02020603050405020304" pitchFamily="18" charset="0"/>
                <a:cs typeface="Times New Roman" panose="02020603050405020304" pitchFamily="18" charset="0"/>
              </a:rPr>
              <a:t>Students will complete a self-assessment questionnaire</a:t>
            </a:r>
            <a:br>
              <a:rPr lang="it-IT" sz="1600" dirty="0">
                <a:solidFill>
                  <a:schemeClr val="bg2"/>
                </a:solidFill>
                <a:latin typeface="Times New Roman" panose="02020603050405020304" pitchFamily="18" charset="0"/>
                <a:cs typeface="Times New Roman" panose="02020603050405020304" pitchFamily="18" charset="0"/>
              </a:rPr>
            </a:br>
            <a:br>
              <a:rPr lang="it-IT" sz="1600" dirty="0">
                <a:solidFill>
                  <a:schemeClr val="bg2"/>
                </a:solidFill>
                <a:latin typeface="Times New Roman" panose="02020603050405020304" pitchFamily="18" charset="0"/>
                <a:cs typeface="Times New Roman" panose="02020603050405020304" pitchFamily="18" charset="0"/>
              </a:rPr>
            </a:br>
            <a:r>
              <a:rPr lang="it-IT" sz="1600" b="1" dirty="0">
                <a:solidFill>
                  <a:schemeClr val="bg2"/>
                </a:solidFill>
                <a:latin typeface="Times New Roman" panose="02020603050405020304" pitchFamily="18" charset="0"/>
                <a:cs typeface="Times New Roman" panose="02020603050405020304" pitchFamily="18" charset="0"/>
              </a:rPr>
              <a:t>TEACHERS</a:t>
            </a:r>
            <a:br>
              <a:rPr lang="it-IT" sz="1600" b="1" dirty="0">
                <a:solidFill>
                  <a:schemeClr val="bg2"/>
                </a:solidFill>
                <a:latin typeface="Times New Roman" panose="02020603050405020304" pitchFamily="18" charset="0"/>
                <a:cs typeface="Times New Roman" panose="02020603050405020304" pitchFamily="18" charset="0"/>
              </a:rPr>
            </a:br>
            <a:br>
              <a:rPr lang="it-IT" sz="1600" dirty="0">
                <a:solidFill>
                  <a:schemeClr val="bg2"/>
                </a:solidFill>
                <a:latin typeface="Times New Roman" panose="02020603050405020304" pitchFamily="18" charset="0"/>
                <a:cs typeface="Times New Roman" panose="02020603050405020304" pitchFamily="18" charset="0"/>
              </a:rPr>
            </a:br>
            <a:r>
              <a:rPr lang="it-IT" sz="1600" dirty="0">
                <a:solidFill>
                  <a:schemeClr val="bg2"/>
                </a:solidFill>
                <a:latin typeface="Times New Roman" panose="02020603050405020304" pitchFamily="18" charset="0"/>
                <a:cs typeface="Times New Roman" panose="02020603050405020304" pitchFamily="18" charset="0"/>
              </a:rPr>
              <a:t>The teachers will observe, analyze and evaluate the level of mastery achieved by the students in the domain of one or more skills, through the compilation of an observation grid</a:t>
            </a:r>
          </a:p>
        </p:txBody>
      </p:sp>
      <p:pic>
        <p:nvPicPr>
          <p:cNvPr id="10" name="Immagine 9">
            <a:extLst>
              <a:ext uri="{FF2B5EF4-FFF2-40B4-BE49-F238E27FC236}">
                <a16:creationId xmlns:a16="http://schemas.microsoft.com/office/drawing/2014/main" id="{F7EBD3B2-50DB-1640-BC0A-391115A52C24}"/>
              </a:ext>
            </a:extLst>
          </p:cNvPr>
          <p:cNvPicPr>
            <a:picLocks noChangeAspect="1"/>
          </p:cNvPicPr>
          <p:nvPr/>
        </p:nvPicPr>
        <p:blipFill>
          <a:blip r:embed="rId4"/>
          <a:stretch>
            <a:fillRect/>
          </a:stretch>
        </p:blipFill>
        <p:spPr>
          <a:xfrm>
            <a:off x="981940" y="2235405"/>
            <a:ext cx="5724640" cy="2607899"/>
          </a:xfrm>
          <a:prstGeom prst="rect">
            <a:avLst/>
          </a:prstGeom>
        </p:spPr>
      </p:pic>
      <p:sp>
        <p:nvSpPr>
          <p:cNvPr id="11" name="CasellaDiTesto 10">
            <a:extLst>
              <a:ext uri="{FF2B5EF4-FFF2-40B4-BE49-F238E27FC236}">
                <a16:creationId xmlns:a16="http://schemas.microsoft.com/office/drawing/2014/main" id="{795D9D3B-777F-D60D-3609-2F685DF6C8D4}"/>
              </a:ext>
            </a:extLst>
          </p:cNvPr>
          <p:cNvSpPr txBox="1"/>
          <p:nvPr/>
        </p:nvSpPr>
        <p:spPr>
          <a:xfrm>
            <a:off x="1605280" y="3078386"/>
            <a:ext cx="4490720" cy="1323439"/>
          </a:xfrm>
          <a:prstGeom prst="rect">
            <a:avLst/>
          </a:prstGeom>
          <a:noFill/>
        </p:spPr>
        <p:txBody>
          <a:bodyPr wrap="square" rtlCol="0">
            <a:spAutoFit/>
          </a:bodyPr>
          <a:lstStyle/>
          <a:p>
            <a:pPr algn="ctr" rtl="0"/>
            <a:r>
              <a:rPr lang="it-IT" sz="4000" dirty="0">
                <a:solidFill>
                  <a:schemeClr val="tx1"/>
                </a:solidFill>
              </a:rPr>
              <a:t>EVALUATION AND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
          <p:cNvSpPr txBox="1">
            <a:spLocks noGrp="1"/>
          </p:cNvSpPr>
          <p:nvPr>
            <p:ph type="ctrTitle"/>
          </p:nvPr>
        </p:nvSpPr>
        <p:spPr>
          <a:xfrm>
            <a:off x="360947" y="1098388"/>
            <a:ext cx="11670632" cy="439498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2"/>
              </a:buClr>
              <a:buSzPts val="8000"/>
              <a:buFont typeface="Impact"/>
              <a:buNone/>
            </a:pPr>
            <a:r>
              <a:rPr lang="en-US" sz="8000" b="1" dirty="0"/>
              <a:t>SOCIAL CITIZENSHIP FORM FORMATION</a:t>
            </a:r>
            <a:br>
              <a:rPr lang="en-US" sz="8000" dirty="0"/>
            </a:br>
            <a:br>
              <a:rPr lang="en-US" dirty="0"/>
            </a:br>
            <a:r>
              <a:rPr lang="en-US" sz="4400" b="1" dirty="0"/>
              <a:t>IISS G.SIANI (CASALNUOVO DI NAPOLI, ITALY)</a:t>
            </a:r>
            <a:endParaRPr sz="4400" dirty="0"/>
          </a:p>
        </p:txBody>
      </p:sp>
      <p:sp>
        <p:nvSpPr>
          <p:cNvPr id="109" name="Google Shape;109;p2"/>
          <p:cNvSpPr txBox="1">
            <a:spLocks noGrp="1"/>
          </p:cNvSpPr>
          <p:nvPr>
            <p:ph type="subTitle" idx="1"/>
          </p:nvPr>
        </p:nvSpPr>
        <p:spPr>
          <a:xfrm>
            <a:off x="2215045" y="5493376"/>
            <a:ext cx="8045373" cy="742279"/>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100000"/>
              </a:lnSpc>
              <a:spcBef>
                <a:spcPts val="0"/>
              </a:spcBef>
              <a:spcAft>
                <a:spcPts val="0"/>
              </a:spcAft>
              <a:buSzPct val="100000"/>
              <a:buNone/>
            </a:pPr>
            <a:endParaRPr dirty="0"/>
          </a:p>
          <a:p>
            <a:pPr marL="0" lvl="0" indent="0" algn="ctr" rtl="0">
              <a:lnSpc>
                <a:spcPct val="100000"/>
              </a:lnSpc>
              <a:spcBef>
                <a:spcPts val="700"/>
              </a:spcBef>
              <a:spcAft>
                <a:spcPts val="0"/>
              </a:spcAft>
              <a:buSzPct val="100000"/>
              <a:buNone/>
            </a:pPr>
            <a:r>
              <a:rPr lang="en-US" dirty="0"/>
              <a:t>SUB UNIT I: INTRODUCTION</a:t>
            </a:r>
            <a:endParaRPr dirty="0"/>
          </a:p>
        </p:txBody>
      </p:sp>
      <p:pic>
        <p:nvPicPr>
          <p:cNvPr id="110" name="Google Shape;110;p2" descr="A picture containing logo  Description automatically generated"/>
          <p:cNvPicPr preferRelativeResize="0"/>
          <p:nvPr/>
        </p:nvPicPr>
        <p:blipFill rotWithShape="1">
          <a:blip r:embed="rId3">
            <a:alphaModFix/>
          </a:blip>
          <a:srcRect/>
          <a:stretch/>
        </p:blipFill>
        <p:spPr>
          <a:xfrm>
            <a:off x="1251678" y="6131626"/>
            <a:ext cx="1508125" cy="442912"/>
          </a:xfrm>
          <a:prstGeom prst="rect">
            <a:avLst/>
          </a:prstGeom>
          <a:noFill/>
          <a:ln>
            <a:noFill/>
          </a:ln>
        </p:spPr>
      </p:pic>
      <p:pic>
        <p:nvPicPr>
          <p:cNvPr id="111" name="Google Shape;111;p2"/>
          <p:cNvPicPr preferRelativeResize="0"/>
          <p:nvPr/>
        </p:nvPicPr>
        <p:blipFill rotWithShape="1">
          <a:blip r:embed="rId4">
            <a:alphaModFix/>
          </a:blip>
          <a:srcRect/>
          <a:stretch/>
        </p:blipFill>
        <p:spPr>
          <a:xfrm>
            <a:off x="9747250" y="6060188"/>
            <a:ext cx="1682750" cy="514350"/>
          </a:xfrm>
          <a:prstGeom prst="rect">
            <a:avLst/>
          </a:prstGeom>
          <a:noFill/>
          <a:ln>
            <a:noFill/>
          </a:ln>
        </p:spPr>
      </p:pic>
      <p:sp>
        <p:nvSpPr>
          <p:cNvPr id="112" name="Google Shape;112;p2"/>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917CFA-5DF5-1F7E-9346-A0271815947F}"/>
              </a:ext>
            </a:extLst>
          </p:cNvPr>
          <p:cNvSpPr>
            <a:spLocks noGrp="1"/>
          </p:cNvSpPr>
          <p:nvPr>
            <p:ph type="title"/>
          </p:nvPr>
        </p:nvSpPr>
        <p:spPr/>
        <p:txBody>
          <a:bodyPr/>
          <a:lstStyle/>
          <a:p>
            <a:pPr algn="ctr" rtl="0"/>
            <a:r>
              <a:rPr lang="it-IT" dirty="0">
                <a:latin typeface="Times New Roman" panose="02020603050405020304" pitchFamily="18" charset="0"/>
                <a:cs typeface="Times New Roman" panose="02020603050405020304" pitchFamily="18" charset="0"/>
              </a:rPr>
              <a:t>REFERENCES</a:t>
            </a:r>
          </a:p>
        </p:txBody>
      </p:sp>
      <p:sp>
        <p:nvSpPr>
          <p:cNvPr id="5" name="CasellaDiTesto 4">
            <a:extLst>
              <a:ext uri="{FF2B5EF4-FFF2-40B4-BE49-F238E27FC236}">
                <a16:creationId xmlns:a16="http://schemas.microsoft.com/office/drawing/2014/main" id="{0C67BFC4-810B-D198-5720-4C150B47AB45}"/>
              </a:ext>
            </a:extLst>
          </p:cNvPr>
          <p:cNvSpPr txBox="1"/>
          <p:nvPr/>
        </p:nvSpPr>
        <p:spPr>
          <a:xfrm>
            <a:off x="2781299" y="2057400"/>
            <a:ext cx="7629525" cy="3477875"/>
          </a:xfrm>
          <a:prstGeom prst="rect">
            <a:avLst/>
          </a:prstGeom>
          <a:noFill/>
        </p:spPr>
        <p:txBody>
          <a:bodyPr wrap="square">
            <a:spAutoFit/>
          </a:bodyPr>
          <a:lstStyle/>
          <a:p>
            <a:pPr algn="l" rtl="0"/>
            <a:endParaRPr lang="it-IT" sz="2000" dirty="0">
              <a:latin typeface="Times New Roman" panose="02020603050405020304" pitchFamily="18" charset="0"/>
              <a:cs typeface="Times New Roman" panose="02020603050405020304" pitchFamily="18" charset="0"/>
            </a:endParaRPr>
          </a:p>
          <a:p>
            <a:pPr algn="l" rtl="0"/>
            <a:r>
              <a:rPr lang="it-IT" sz="2000" b="1" dirty="0">
                <a:solidFill>
                  <a:schemeClr val="tx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https://www.cirsde.unito.it/sites/c555/files/allegatiparagrafo/28-04-2016/5_cittadinanza_sociale_welfare_e_famiglia.pdf</a:t>
            </a:r>
            <a:endParaRPr lang="it-IT" sz="2000" b="1" dirty="0">
              <a:solidFill>
                <a:schemeClr val="tx1"/>
              </a:solidFill>
              <a:latin typeface="Times New Roman" panose="02020603050405020304" pitchFamily="18" charset="0"/>
              <a:cs typeface="Times New Roman" panose="02020603050405020304" pitchFamily="18" charset="0"/>
            </a:endParaRPr>
          </a:p>
          <a:p>
            <a:pPr algn="l" rtl="0"/>
            <a:endParaRPr lang="it-IT" sz="2000" b="1" dirty="0">
              <a:solidFill>
                <a:schemeClr val="tx1"/>
              </a:solidFill>
              <a:latin typeface="Times New Roman" panose="02020603050405020304" pitchFamily="18" charset="0"/>
              <a:cs typeface="Times New Roman" panose="02020603050405020304" pitchFamily="18" charset="0"/>
            </a:endParaRPr>
          </a:p>
          <a:p>
            <a:pPr algn="l" rtl="0"/>
            <a:r>
              <a:rPr lang="it-IT" sz="2000" b="1" dirty="0">
                <a:solidFill>
                  <a:schemeClr val="tx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https://www.bollettinoadapt.it/percorsi-di-lettura-sul-lavoro-3-cittadinanza-e-lavoro-in-thomas-h-marshall/</a:t>
            </a:r>
            <a:endParaRPr lang="it-IT" sz="2000" b="1" dirty="0">
              <a:solidFill>
                <a:schemeClr val="tx1"/>
              </a:solidFill>
              <a:latin typeface="Times New Roman" panose="02020603050405020304" pitchFamily="18" charset="0"/>
              <a:cs typeface="Times New Roman" panose="02020603050405020304" pitchFamily="18" charset="0"/>
            </a:endParaRPr>
          </a:p>
          <a:p>
            <a:pPr algn="l" rtl="0"/>
            <a:endParaRPr lang="it-IT" sz="2000" b="1" dirty="0">
              <a:solidFill>
                <a:schemeClr val="tx1"/>
              </a:solidFill>
              <a:latin typeface="Times New Roman" panose="02020603050405020304" pitchFamily="18" charset="0"/>
              <a:cs typeface="Times New Roman" panose="02020603050405020304" pitchFamily="18" charset="0"/>
            </a:endParaRPr>
          </a:p>
          <a:p>
            <a:pPr algn="l" rtl="0"/>
            <a:r>
              <a:rPr lang="it-IT" sz="2000" b="1" dirty="0">
                <a:solidFill>
                  <a:schemeClr val="tx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https://www.treccani.it/encyclopedia/cittadinanza_%28Encyclopedia-del-Novecento%29/</a:t>
            </a:r>
            <a:endParaRPr lang="it-IT" sz="2000" b="1" dirty="0">
              <a:solidFill>
                <a:schemeClr val="tx1"/>
              </a:solidFill>
              <a:latin typeface="Times New Roman" panose="02020603050405020304" pitchFamily="18" charset="0"/>
              <a:cs typeface="Times New Roman" panose="02020603050405020304" pitchFamily="18" charset="0"/>
            </a:endParaRPr>
          </a:p>
          <a:p>
            <a:pPr algn="l" rtl="0"/>
            <a:endParaRPr lang="it-IT" sz="2000" dirty="0">
              <a:latin typeface="Times New Roman" panose="02020603050405020304" pitchFamily="18" charset="0"/>
              <a:cs typeface="Times New Roman" panose="02020603050405020304" pitchFamily="18" charset="0"/>
            </a:endParaRPr>
          </a:p>
          <a:p>
            <a:pPr algn="l" rtl="0"/>
            <a:endParaRPr lang="it-IT"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5872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251678" y="382385"/>
            <a:ext cx="10178322" cy="1492132"/>
          </a:xfrm>
          <a:prstGeom prst="rect">
            <a:avLst/>
          </a:prstGeom>
          <a:noFill/>
          <a:ln>
            <a:noFill/>
          </a:ln>
        </p:spPr>
        <p:txBody>
          <a:bodyPr spcFirstLastPara="1" wrap="square" lIns="91425" tIns="45700" rIns="91425" bIns="45700" anchor="t" anchorCtr="0">
            <a:normAutofit fontScale="90000"/>
          </a:bodyPr>
          <a:lstStyle/>
          <a:p>
            <a:pPr marL="0" lvl="0" indent="0" algn="ctr" rtl="0">
              <a:lnSpc>
                <a:spcPct val="90000"/>
              </a:lnSpc>
              <a:spcBef>
                <a:spcPts val="0"/>
              </a:spcBef>
              <a:spcAft>
                <a:spcPts val="0"/>
              </a:spcAft>
              <a:buClr>
                <a:schemeClr val="dk2"/>
              </a:buClr>
              <a:buSzPct val="100000"/>
              <a:buFont typeface="Impact"/>
              <a:buNone/>
            </a:pPr>
            <a:r>
              <a:rPr lang="en-US" b="1" dirty="0"/>
              <a:t>UNIT 1: INTRODUCTION</a:t>
            </a:r>
            <a:br>
              <a:rPr lang="en-US" b="1" dirty="0"/>
            </a:br>
            <a:r>
              <a:rPr lang="en-US" b="1" dirty="0"/>
              <a:t>THE CONCEPT OF CITIZENSHIP AND SOCIAL CITIZENSHIP</a:t>
            </a:r>
            <a:endParaRPr dirty="0"/>
          </a:p>
        </p:txBody>
      </p:sp>
      <p:sp>
        <p:nvSpPr>
          <p:cNvPr id="118" name="Google Shape;118;p3"/>
          <p:cNvSpPr txBox="1">
            <a:spLocks noGrp="1"/>
          </p:cNvSpPr>
          <p:nvPr>
            <p:ph type="ftr" idx="11"/>
          </p:nvPr>
        </p:nvSpPr>
        <p:spPr>
          <a:xfrm>
            <a:off x="3579241" y="11566566"/>
            <a:ext cx="10178321" cy="67693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sp>
        <p:nvSpPr>
          <p:cNvPr id="119" name="Google Shape;119;p3"/>
          <p:cNvSpPr/>
          <p:nvPr/>
        </p:nvSpPr>
        <p:spPr>
          <a:xfrm>
            <a:off x="0" y="0"/>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0" name="Google Shape;120;p3"/>
          <p:cNvSpPr/>
          <p:nvPr/>
        </p:nvSpPr>
        <p:spPr>
          <a:xfrm>
            <a:off x="0" y="72480"/>
            <a:ext cx="5186035" cy="769441"/>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3"/>
          <p:cNvSpPr/>
          <p:nvPr/>
        </p:nvSpPr>
        <p:spPr>
          <a:xfrm>
            <a:off x="-262458" y="5593519"/>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22" name="Google Shape;122;p3"/>
          <p:cNvSpPr/>
          <p:nvPr/>
        </p:nvSpPr>
        <p:spPr>
          <a:xfrm rot="10800000" flipH="1">
            <a:off x="7772400" y="5782760"/>
            <a:ext cx="8810144" cy="938719"/>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70C0"/>
              </a:buClr>
              <a:buSzPts val="1500"/>
              <a:buFont typeface="Verdana"/>
              <a:buNone/>
            </a:pPr>
            <a:r>
              <a:rPr lang="en-US" sz="1500" b="1" i="0" u="none" strike="noStrike" cap="none">
                <a:solidFill>
                  <a:srgbClr val="0070C0"/>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Project number:</a:t>
            </a:r>
            <a:r>
              <a:rPr lang="en-US" sz="1100" b="1" i="0" u="none" strike="noStrike" cap="none">
                <a:solidFill>
                  <a:srgbClr val="000000"/>
                </a:solidFill>
                <a:latin typeface="Arial"/>
                <a:ea typeface="Arial"/>
                <a:cs typeface="Arial"/>
                <a:sym typeface="Arial"/>
              </a:rPr>
              <a:t>2020-1-UK01-KA227-SCH-094437</a:t>
            </a:r>
            <a:r>
              <a:rPr lang="en-US" sz="800" b="0" i="0" u="none" strike="noStrike" cap="none">
                <a:solidFill>
                  <a:schemeClr val="dk1"/>
                </a:solidFill>
                <a:latin typeface="Verdana"/>
                <a:ea typeface="Verdana"/>
                <a:cs typeface="Verdana"/>
                <a:sym typeface="Verdana"/>
              </a:rPr>
              <a:t> </a:t>
            </a:r>
            <a:r>
              <a:rPr lang="en-US" sz="600" b="0" i="0" u="none" strike="noStrike" cap="none">
                <a:solidFill>
                  <a:schemeClr val="dk1"/>
                </a:solidFill>
                <a:latin typeface="Verdana"/>
                <a:ea typeface="Verdana"/>
                <a:cs typeface="Verdana"/>
                <a:sym typeface="Verdana"/>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23" name="Google Shape;123;p3" descr="Logo  Description automatically generated"/>
          <p:cNvPicPr preferRelativeResize="0"/>
          <p:nvPr/>
        </p:nvPicPr>
        <p:blipFill rotWithShape="1">
          <a:blip r:embed="rId3">
            <a:alphaModFix/>
          </a:blip>
          <a:srcRect/>
          <a:stretch/>
        </p:blipFill>
        <p:spPr>
          <a:xfrm>
            <a:off x="1713202" y="2535189"/>
            <a:ext cx="1508125" cy="1094474"/>
          </a:xfrm>
          <a:prstGeom prst="rect">
            <a:avLst/>
          </a:prstGeom>
          <a:noFill/>
          <a:ln>
            <a:noFill/>
          </a:ln>
        </p:spPr>
      </p:pic>
      <p:pic>
        <p:nvPicPr>
          <p:cNvPr id="125" name="Google Shape;125;p3"/>
          <p:cNvPicPr preferRelativeResize="0"/>
          <p:nvPr/>
        </p:nvPicPr>
        <p:blipFill rotWithShape="1">
          <a:blip r:embed="rId4">
            <a:alphaModFix/>
          </a:blip>
          <a:srcRect/>
          <a:stretch/>
        </p:blipFill>
        <p:spPr>
          <a:xfrm>
            <a:off x="6608258" y="2545463"/>
            <a:ext cx="1697581" cy="1023875"/>
          </a:xfrm>
          <a:prstGeom prst="rect">
            <a:avLst/>
          </a:prstGeom>
          <a:noFill/>
          <a:ln>
            <a:noFill/>
          </a:ln>
        </p:spPr>
      </p:pic>
      <p:pic>
        <p:nvPicPr>
          <p:cNvPr id="126" name="Google Shape;126;p3"/>
          <p:cNvPicPr preferRelativeResize="0"/>
          <p:nvPr/>
        </p:nvPicPr>
        <p:blipFill rotWithShape="1">
          <a:blip r:embed="rId5">
            <a:alphaModFix/>
          </a:blip>
          <a:srcRect/>
          <a:stretch/>
        </p:blipFill>
        <p:spPr>
          <a:xfrm>
            <a:off x="9134732" y="2491689"/>
            <a:ext cx="1508124" cy="1137974"/>
          </a:xfrm>
          <a:prstGeom prst="rect">
            <a:avLst/>
          </a:prstGeom>
          <a:noFill/>
          <a:ln>
            <a:noFill/>
          </a:ln>
        </p:spPr>
      </p:pic>
      <p:pic>
        <p:nvPicPr>
          <p:cNvPr id="127" name="Google Shape;127;p3" descr="Text  Description automatically generated"/>
          <p:cNvPicPr preferRelativeResize="0"/>
          <p:nvPr/>
        </p:nvPicPr>
        <p:blipFill rotWithShape="1">
          <a:blip r:embed="rId6">
            <a:alphaModFix/>
          </a:blip>
          <a:srcRect/>
          <a:stretch/>
        </p:blipFill>
        <p:spPr>
          <a:xfrm>
            <a:off x="3221327" y="3886777"/>
            <a:ext cx="1771650" cy="892238"/>
          </a:xfrm>
          <a:prstGeom prst="rect">
            <a:avLst/>
          </a:prstGeom>
          <a:noFill/>
          <a:ln>
            <a:noFill/>
          </a:ln>
        </p:spPr>
      </p:pic>
      <p:pic>
        <p:nvPicPr>
          <p:cNvPr id="128" name="Google Shape;128;p3" descr="A picture containing diagram  Description automatically generated"/>
          <p:cNvPicPr preferRelativeResize="0"/>
          <p:nvPr/>
        </p:nvPicPr>
        <p:blipFill rotWithShape="1">
          <a:blip r:embed="rId7">
            <a:alphaModFix/>
          </a:blip>
          <a:srcRect/>
          <a:stretch/>
        </p:blipFill>
        <p:spPr>
          <a:xfrm>
            <a:off x="6166932" y="3879044"/>
            <a:ext cx="1905505" cy="976745"/>
          </a:xfrm>
          <a:prstGeom prst="rect">
            <a:avLst/>
          </a:prstGeom>
          <a:noFill/>
          <a:ln>
            <a:noFill/>
          </a:ln>
        </p:spPr>
      </p:pic>
      <p:sp>
        <p:nvSpPr>
          <p:cNvPr id="129" name="Google Shape;129;p3"/>
          <p:cNvSpPr/>
          <p:nvPr/>
        </p:nvSpPr>
        <p:spPr>
          <a:xfrm>
            <a:off x="2532352" y="28025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30" name="Google Shape;130;p3"/>
          <p:cNvSpPr/>
          <p:nvPr/>
        </p:nvSpPr>
        <p:spPr>
          <a:xfrm>
            <a:off x="2532352" y="3259776"/>
            <a:ext cx="12192000" cy="4572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31" name="Google Shape;131;p3"/>
          <p:cNvSpPr/>
          <p:nvPr/>
        </p:nvSpPr>
        <p:spPr>
          <a:xfrm>
            <a:off x="2532352" y="37169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 </a:t>
            </a: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Gill Sans"/>
              <a:buNone/>
            </a:pPr>
            <a:endParaRPr sz="1800" b="0" i="0" u="none" strike="noStrike" cap="none">
              <a:solidFill>
                <a:schemeClr val="dk1"/>
              </a:solidFill>
              <a:latin typeface="Arial"/>
              <a:ea typeface="Arial"/>
              <a:cs typeface="Arial"/>
              <a:sym typeface="Arial"/>
            </a:endParaRPr>
          </a:p>
        </p:txBody>
      </p:sp>
      <p:sp>
        <p:nvSpPr>
          <p:cNvPr id="132" name="Google Shape;132;p3"/>
          <p:cNvSpPr/>
          <p:nvPr/>
        </p:nvSpPr>
        <p:spPr>
          <a:xfrm>
            <a:off x="2532352" y="4174176"/>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18" name="Google Shape;112;p2">
            <a:extLst>
              <a:ext uri="{FF2B5EF4-FFF2-40B4-BE49-F238E27FC236}">
                <a16:creationId xmlns:a16="http://schemas.microsoft.com/office/drawing/2014/main" id="{A9A592A7-60AF-E114-CFF6-87D698477150}"/>
              </a:ext>
            </a:extLst>
          </p:cNvPr>
          <p:cNvSpPr txBox="1">
            <a:spLocks/>
          </p:cNvSpPr>
          <p:nvPr/>
        </p:nvSpPr>
        <p:spPr>
          <a:xfrm>
            <a:off x="4180332" y="6411472"/>
            <a:ext cx="4114800" cy="34579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595959"/>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pPr algn="l" rtl="0"/>
            <a:r>
              <a:rPr lang="en-US"/>
              <a:t>Project number: 2020-1-UK01-KA227-SCH-094437</a:t>
            </a:r>
            <a:endParaRPr lang="en-US" dirty="0"/>
          </a:p>
        </p:txBody>
      </p:sp>
      <p:pic>
        <p:nvPicPr>
          <p:cNvPr id="19" name="Immagine 18" descr="Immagine che contiene testo, clipart&#10;&#10;Descrizione generata automaticamente">
            <a:extLst>
              <a:ext uri="{FF2B5EF4-FFF2-40B4-BE49-F238E27FC236}">
                <a16:creationId xmlns:a16="http://schemas.microsoft.com/office/drawing/2014/main" id="{70B7BF05-9B6B-8038-D770-8A566CA71C9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294411" y="2485652"/>
            <a:ext cx="1043305" cy="104330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4"/>
          <p:cNvSpPr txBox="1">
            <a:spLocks noGrp="1"/>
          </p:cNvSpPr>
          <p:nvPr>
            <p:ph type="ftr" idx="11"/>
          </p:nvPr>
        </p:nvSpPr>
        <p:spPr>
          <a:xfrm>
            <a:off x="4038600" y="6375679"/>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a:t>Project number: 2020-1-UK01-KA227-SCH-094437</a:t>
            </a:r>
            <a:endParaRPr/>
          </a:p>
        </p:txBody>
      </p:sp>
      <p:pic>
        <p:nvPicPr>
          <p:cNvPr id="138" name="Google Shape;138;p4" descr="maxresdefault.jpg"/>
          <p:cNvPicPr preferRelativeResize="0">
            <a:picLocks noGrp="1"/>
          </p:cNvPicPr>
          <p:nvPr>
            <p:ph type="body" idx="1"/>
          </p:nvPr>
        </p:nvPicPr>
        <p:blipFill rotWithShape="1">
          <a:blip r:embed="rId3">
            <a:alphaModFix/>
          </a:blip>
          <a:srcRect/>
          <a:stretch/>
        </p:blipFill>
        <p:spPr>
          <a:xfrm>
            <a:off x="3035710" y="1009462"/>
            <a:ext cx="7258665" cy="3841367"/>
          </a:xfrm>
          <a:prstGeom prst="rect">
            <a:avLst/>
          </a:prstGeom>
          <a:noFill/>
          <a:ln w="57150" cap="flat" cmpd="sng">
            <a:solidFill>
              <a:schemeClr val="dk1"/>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D4195734-E7AB-1683-FB7D-2285D59E7BE9}"/>
              </a:ext>
            </a:extLst>
          </p:cNvPr>
          <p:cNvSpPr>
            <a:spLocks noGrp="1"/>
          </p:cNvSpPr>
          <p:nvPr>
            <p:ph type="body" idx="1"/>
          </p:nvPr>
        </p:nvSpPr>
        <p:spPr>
          <a:xfrm>
            <a:off x="6267450" y="2019300"/>
            <a:ext cx="5334000" cy="4200525"/>
          </a:xfrm>
        </p:spPr>
        <p:txBody>
          <a:bodyPr>
            <a:normAutofit/>
          </a:bodyPr>
          <a:lstStyle/>
          <a:p>
            <a:pPr marL="114300" indent="0" algn="l" rtl="0">
              <a:buNone/>
            </a:pPr>
            <a:r>
              <a:rPr lang="it-IT" dirty="0">
                <a:latin typeface="Times New Roman" panose="02020603050405020304" pitchFamily="18" charset="0"/>
                <a:cs typeface="Times New Roman" panose="02020603050405020304" pitchFamily="18" charset="0"/>
              </a:rPr>
              <a:t>In a world in constant transformation (globalization, civic individualism, multiculturalism) it is necessary to establish a pact between school and society to renew and strengthen the great pedagogical project of education for citizenship.</a:t>
            </a:r>
          </a:p>
          <a:p>
            <a:pPr marL="114300" indent="0" algn="l" rtl="0">
              <a:buNone/>
            </a:pPr>
            <a:r>
              <a:rPr lang="it-IT" dirty="0">
                <a:latin typeface="Times New Roman" panose="02020603050405020304" pitchFamily="18" charset="0"/>
                <a:cs typeface="Times New Roman" panose="02020603050405020304" pitchFamily="18" charset="0"/>
              </a:rPr>
              <a:t>The concept is complex and involves different levels: legal, political, social, cultural and moral.</a:t>
            </a:r>
          </a:p>
        </p:txBody>
      </p:sp>
      <p:pic>
        <p:nvPicPr>
          <p:cNvPr id="1026" name="Picture 2">
            <a:extLst>
              <a:ext uri="{FF2B5EF4-FFF2-40B4-BE49-F238E27FC236}">
                <a16:creationId xmlns:a16="http://schemas.microsoft.com/office/drawing/2014/main" id="{A8221F1D-9101-9757-8F82-71D1C15815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0188" y="742949"/>
            <a:ext cx="4022622" cy="4981575"/>
          </a:xfrm>
          <a:prstGeom prst="rect">
            <a:avLst/>
          </a:prstGeom>
          <a:noFill/>
          <a:extLst>
            <a:ext uri="{909E8E84-426E-40DD-AFC4-6F175D3DCCD1}">
              <a14:hiddenFill xmlns:a14="http://schemas.microsoft.com/office/drawing/2010/main">
                <a:solidFill>
                  <a:srgbClr val="FFFFFF"/>
                </a:solidFill>
              </a14:hiddenFill>
            </a:ext>
          </a:extLst>
        </p:spPr>
      </p:pic>
      <p:sp>
        <p:nvSpPr>
          <p:cNvPr id="5" name="CasellaDiTesto 4">
            <a:extLst>
              <a:ext uri="{FF2B5EF4-FFF2-40B4-BE49-F238E27FC236}">
                <a16:creationId xmlns:a16="http://schemas.microsoft.com/office/drawing/2014/main" id="{B82DD6B9-00AF-E184-6FEF-4C63A7C11290}"/>
              </a:ext>
            </a:extLst>
          </p:cNvPr>
          <p:cNvSpPr txBox="1"/>
          <p:nvPr/>
        </p:nvSpPr>
        <p:spPr>
          <a:xfrm>
            <a:off x="6267449" y="846237"/>
            <a:ext cx="5210175" cy="954107"/>
          </a:xfrm>
          <a:prstGeom prst="rect">
            <a:avLst/>
          </a:prstGeom>
          <a:noFill/>
        </p:spPr>
        <p:txBody>
          <a:bodyPr wrap="square">
            <a:spAutoFit/>
          </a:bodyPr>
          <a:lstStyle/>
          <a:p>
            <a:pPr marL="114300" indent="0" algn="l" rtl="0">
              <a:buNone/>
            </a:pPr>
            <a:r>
              <a:rPr lang="it-IT" sz="2800" b="1" i="1" dirty="0">
                <a:latin typeface="Times New Roman" panose="02020603050405020304" pitchFamily="18" charset="0"/>
                <a:cs typeface="Times New Roman" panose="02020603050405020304" pitchFamily="18" charset="0"/>
              </a:rPr>
              <a:t>Conceptual framework of citizenship</a:t>
            </a:r>
          </a:p>
        </p:txBody>
      </p:sp>
      <p:sp>
        <p:nvSpPr>
          <p:cNvPr id="6" name="Google Shape;112;p2">
            <a:extLst>
              <a:ext uri="{FF2B5EF4-FFF2-40B4-BE49-F238E27FC236}">
                <a16:creationId xmlns:a16="http://schemas.microsoft.com/office/drawing/2014/main" id="{C9983EAC-9B80-D329-7397-FA519A7A5B90}"/>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217933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DEEF0D9D-00CE-6FD8-8852-94327201DFA1}"/>
              </a:ext>
            </a:extLst>
          </p:cNvPr>
          <p:cNvSpPr/>
          <p:nvPr/>
        </p:nvSpPr>
        <p:spPr>
          <a:xfrm>
            <a:off x="953728" y="1248697"/>
            <a:ext cx="6272981" cy="3824748"/>
          </a:xfrm>
          <a:prstGeom prst="rect">
            <a:avLst/>
          </a:prstGeom>
          <a:gradFill>
            <a:gsLst>
              <a:gs pos="92500">
                <a:srgbClr val="92D050"/>
              </a:gs>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a:p>
        </p:txBody>
      </p:sp>
      <p:pic>
        <p:nvPicPr>
          <p:cNvPr id="5" name="Immagine 4">
            <a:extLst>
              <a:ext uri="{FF2B5EF4-FFF2-40B4-BE49-F238E27FC236}">
                <a16:creationId xmlns:a16="http://schemas.microsoft.com/office/drawing/2014/main" id="{78E48938-E576-24AA-3633-403F42720DEB}"/>
              </a:ext>
            </a:extLst>
          </p:cNvPr>
          <p:cNvPicPr>
            <a:picLocks noChangeAspect="1"/>
          </p:cNvPicPr>
          <p:nvPr/>
        </p:nvPicPr>
        <p:blipFill rotWithShape="1">
          <a:blip r:embed="rId2"/>
          <a:srcRect l="29083" t="18007" r="11905" b="13782"/>
          <a:stretch/>
        </p:blipFill>
        <p:spPr>
          <a:xfrm>
            <a:off x="1887828" y="1676400"/>
            <a:ext cx="4684422" cy="2784834"/>
          </a:xfrm>
          <a:prstGeom prst="rect">
            <a:avLst/>
          </a:prstGeom>
        </p:spPr>
      </p:pic>
      <p:sp>
        <p:nvSpPr>
          <p:cNvPr id="7" name="CasellaDiTesto 6">
            <a:extLst>
              <a:ext uri="{FF2B5EF4-FFF2-40B4-BE49-F238E27FC236}">
                <a16:creationId xmlns:a16="http://schemas.microsoft.com/office/drawing/2014/main" id="{E5247069-FF69-6F8C-18D8-C443F674B053}"/>
              </a:ext>
            </a:extLst>
          </p:cNvPr>
          <p:cNvSpPr txBox="1"/>
          <p:nvPr/>
        </p:nvSpPr>
        <p:spPr>
          <a:xfrm>
            <a:off x="7413523" y="1248697"/>
            <a:ext cx="3824749" cy="3785652"/>
          </a:xfrm>
          <a:prstGeom prst="rect">
            <a:avLst/>
          </a:prstGeom>
          <a:noFill/>
        </p:spPr>
        <p:txBody>
          <a:bodyPr wrap="square">
            <a:spAutoFit/>
          </a:bodyPr>
          <a:lstStyle/>
          <a:p>
            <a:pPr marL="114300" indent="0" algn="l" rtl="0">
              <a:buNone/>
            </a:pPr>
            <a:r>
              <a:rPr lang="it-IT" sz="2400" dirty="0">
                <a:latin typeface="Times New Roman" panose="02020603050405020304" pitchFamily="18" charset="0"/>
                <a:cs typeface="Times New Roman" panose="02020603050405020304" pitchFamily="18" charset="0"/>
              </a:rPr>
              <a:t>This complexity can be represented through a scheme that provides two different perspectives, horizontal and vertical, represented by two macro-concepts, </a:t>
            </a:r>
            <a:r>
              <a:rPr lang="it-IT" sz="2400" b="1" dirty="0" err="1">
                <a:latin typeface="Times New Roman" panose="02020603050405020304" pitchFamily="18" charset="0"/>
                <a:cs typeface="Times New Roman" panose="02020603050405020304" pitchFamily="18" charset="0"/>
              </a:rPr>
              <a:t>identity</a:t>
            </a:r>
            <a:r>
              <a:rPr lang="it-IT" sz="2400" b="1" dirty="0">
                <a:latin typeface="Times New Roman" panose="02020603050405020304" pitchFamily="18" charset="0"/>
                <a:cs typeface="Times New Roman" panose="02020603050405020304" pitchFamily="18" charset="0"/>
              </a:rPr>
              <a:t> a</a:t>
            </a:r>
            <a:r>
              <a:rPr lang="it-IT" sz="2400" dirty="0">
                <a:latin typeface="Times New Roman" panose="02020603050405020304" pitchFamily="18" charset="0"/>
                <a:cs typeface="Times New Roman" panose="02020603050405020304" pitchFamily="18" charset="0"/>
              </a:rPr>
              <a:t>nd </a:t>
            </a:r>
            <a:r>
              <a:rPr lang="it-IT" sz="2400" b="1" dirty="0">
                <a:latin typeface="Times New Roman" panose="02020603050405020304" pitchFamily="18" charset="0"/>
                <a:cs typeface="Times New Roman" panose="02020603050405020304" pitchFamily="18" charset="0"/>
              </a:rPr>
              <a:t>equality</a:t>
            </a:r>
            <a:r>
              <a:rPr lang="it-IT" sz="2400" dirty="0">
                <a:latin typeface="Times New Roman" panose="02020603050405020304" pitchFamily="18" charset="0"/>
                <a:cs typeface="Times New Roman" panose="02020603050405020304" pitchFamily="18" charset="0"/>
              </a:rPr>
              <a:t>, which involve </a:t>
            </a:r>
            <a:r>
              <a:rPr lang="it-IT" sz="2400" dirty="0" err="1">
                <a:latin typeface="Times New Roman" panose="02020603050405020304" pitchFamily="18" charset="0"/>
                <a:cs typeface="Times New Roman" panose="02020603050405020304" pitchFamily="18" charset="0"/>
              </a:rPr>
              <a:t>elements</a:t>
            </a:r>
            <a:r>
              <a:rPr lang="it-IT" sz="2400" dirty="0">
                <a:latin typeface="Times New Roman" panose="02020603050405020304" pitchFamily="18" charset="0"/>
                <a:cs typeface="Times New Roman" panose="02020603050405020304" pitchFamily="18" charset="0"/>
              </a:rPr>
              <a:t> </a:t>
            </a:r>
            <a:r>
              <a:rPr lang="it-IT" sz="2400" dirty="0" err="1">
                <a:latin typeface="Times New Roman" panose="02020603050405020304" pitchFamily="18" charset="0"/>
                <a:cs typeface="Times New Roman" panose="02020603050405020304" pitchFamily="18" charset="0"/>
              </a:rPr>
              <a:t>deeply</a:t>
            </a:r>
            <a:r>
              <a:rPr lang="it-IT" sz="2400" dirty="0">
                <a:latin typeface="Times New Roman" panose="02020603050405020304" pitchFamily="18" charset="0"/>
                <a:cs typeface="Times New Roman" panose="02020603050405020304" pitchFamily="18" charset="0"/>
              </a:rPr>
              <a:t> </a:t>
            </a:r>
            <a:r>
              <a:rPr lang="it-IT" sz="2400" dirty="0" err="1">
                <a:latin typeface="Times New Roman" panose="02020603050405020304" pitchFamily="18" charset="0"/>
                <a:cs typeface="Times New Roman" panose="02020603050405020304" pitchFamily="18" charset="0"/>
              </a:rPr>
              <a:t>connected</a:t>
            </a:r>
            <a:r>
              <a:rPr lang="it-IT" sz="2400" dirty="0">
                <a:latin typeface="Times New Roman" panose="02020603050405020304" pitchFamily="18" charset="0"/>
                <a:cs typeface="Times New Roman" panose="02020603050405020304" pitchFamily="18" charset="0"/>
              </a:rPr>
              <a:t> to one </a:t>
            </a:r>
            <a:r>
              <a:rPr lang="it-IT" sz="2400" dirty="0" err="1">
                <a:latin typeface="Times New Roman" panose="02020603050405020304" pitchFamily="18" charset="0"/>
                <a:cs typeface="Times New Roman" panose="02020603050405020304" pitchFamily="18" charset="0"/>
              </a:rPr>
              <a:t>another</a:t>
            </a:r>
            <a:r>
              <a:rPr lang="it-IT" sz="2400" dirty="0">
                <a:latin typeface="Times New Roman" panose="02020603050405020304" pitchFamily="18" charset="0"/>
                <a:cs typeface="Times New Roman" panose="02020603050405020304" pitchFamily="18" charset="0"/>
              </a:rPr>
              <a:t>.</a:t>
            </a:r>
          </a:p>
        </p:txBody>
      </p:sp>
      <p:pic>
        <p:nvPicPr>
          <p:cNvPr id="2" name="Immagine 1">
            <a:extLst>
              <a:ext uri="{FF2B5EF4-FFF2-40B4-BE49-F238E27FC236}">
                <a16:creationId xmlns:a16="http://schemas.microsoft.com/office/drawing/2014/main" id="{C5F10B12-B859-D54F-1FC8-78EEE79E10E0}"/>
              </a:ext>
            </a:extLst>
          </p:cNvPr>
          <p:cNvPicPr>
            <a:picLocks noChangeAspect="1"/>
          </p:cNvPicPr>
          <p:nvPr/>
        </p:nvPicPr>
        <p:blipFill>
          <a:blip r:embed="rId3"/>
          <a:stretch>
            <a:fillRect/>
          </a:stretch>
        </p:blipFill>
        <p:spPr>
          <a:xfrm>
            <a:off x="9006060" y="5200650"/>
            <a:ext cx="675449" cy="967587"/>
          </a:xfrm>
          <a:prstGeom prst="rect">
            <a:avLst/>
          </a:prstGeom>
        </p:spPr>
      </p:pic>
      <p:sp>
        <p:nvSpPr>
          <p:cNvPr id="9" name="CasellaDiTesto 8">
            <a:extLst>
              <a:ext uri="{FF2B5EF4-FFF2-40B4-BE49-F238E27FC236}">
                <a16:creationId xmlns:a16="http://schemas.microsoft.com/office/drawing/2014/main" id="{8C0CD659-EE5F-B2C6-8879-E6510AD5365B}"/>
              </a:ext>
            </a:extLst>
          </p:cNvPr>
          <p:cNvSpPr txBox="1"/>
          <p:nvPr/>
        </p:nvSpPr>
        <p:spPr>
          <a:xfrm flipH="1">
            <a:off x="7543799" y="600076"/>
            <a:ext cx="3824748" cy="523220"/>
          </a:xfrm>
          <a:prstGeom prst="rect">
            <a:avLst/>
          </a:prstGeom>
          <a:noFill/>
        </p:spPr>
        <p:txBody>
          <a:bodyPr wrap="square">
            <a:spAutoFit/>
          </a:bodyPr>
          <a:lstStyle/>
          <a:p>
            <a:pPr algn="l" rtl="0"/>
            <a:r>
              <a:rPr lang="it-IT" sz="2800" b="1" i="1" dirty="0">
                <a:latin typeface="Times New Roman" panose="02020603050405020304" pitchFamily="18" charset="0"/>
                <a:cs typeface="Times New Roman" panose="02020603050405020304" pitchFamily="18" charset="0"/>
              </a:rPr>
              <a:t>Identity and equality</a:t>
            </a:r>
            <a:endParaRPr lang="it-IT" sz="2800" dirty="0"/>
          </a:p>
        </p:txBody>
      </p:sp>
      <p:sp>
        <p:nvSpPr>
          <p:cNvPr id="10" name="Google Shape;112;p2">
            <a:extLst>
              <a:ext uri="{FF2B5EF4-FFF2-40B4-BE49-F238E27FC236}">
                <a16:creationId xmlns:a16="http://schemas.microsoft.com/office/drawing/2014/main" id="{FCECA7DA-8E1B-602E-7937-7FC2D4393481}"/>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1405199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Connettore 2 13">
            <a:extLst>
              <a:ext uri="{FF2B5EF4-FFF2-40B4-BE49-F238E27FC236}">
                <a16:creationId xmlns:a16="http://schemas.microsoft.com/office/drawing/2014/main" id="{4A37C71D-B4B7-DF59-302D-ABC7F3A3D306}"/>
              </a:ext>
            </a:extLst>
          </p:cNvPr>
          <p:cNvCxnSpPr>
            <a:cxnSpLocks/>
          </p:cNvCxnSpPr>
          <p:nvPr/>
        </p:nvCxnSpPr>
        <p:spPr>
          <a:xfrm>
            <a:off x="2939845" y="3274142"/>
            <a:ext cx="6951407" cy="14748"/>
          </a:xfrm>
          <a:prstGeom prst="straightConnector1">
            <a:avLst/>
          </a:prstGeom>
          <a:ln w="41275">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a:extLst>
              <a:ext uri="{FF2B5EF4-FFF2-40B4-BE49-F238E27FC236}">
                <a16:creationId xmlns:a16="http://schemas.microsoft.com/office/drawing/2014/main" id="{EAC84D6B-6191-19CC-F3B0-D8857EE8A480}"/>
              </a:ext>
            </a:extLst>
          </p:cNvPr>
          <p:cNvCxnSpPr>
            <a:cxnSpLocks/>
          </p:cNvCxnSpPr>
          <p:nvPr/>
        </p:nvCxnSpPr>
        <p:spPr>
          <a:xfrm flipH="1">
            <a:off x="6515507" y="462115"/>
            <a:ext cx="22943" cy="5653549"/>
          </a:xfrm>
          <a:prstGeom prst="straightConnector1">
            <a:avLst/>
          </a:prstGeom>
          <a:ln w="41275">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Diagramma 3">
            <a:extLst>
              <a:ext uri="{FF2B5EF4-FFF2-40B4-BE49-F238E27FC236}">
                <a16:creationId xmlns:a16="http://schemas.microsoft.com/office/drawing/2014/main" id="{8C4846A2-0622-7165-6682-851FC73CE148}"/>
              </a:ext>
            </a:extLst>
          </p:cNvPr>
          <p:cNvGraphicFramePr/>
          <p:nvPr>
            <p:extLst>
              <p:ext uri="{D42A27DB-BD31-4B8C-83A1-F6EECF244321}">
                <p14:modId xmlns:p14="http://schemas.microsoft.com/office/powerpoint/2010/main" val="3930546875"/>
              </p:ext>
            </p:extLst>
          </p:nvPr>
        </p:nvGraphicFramePr>
        <p:xfrm>
          <a:off x="2802193" y="833282"/>
          <a:ext cx="7472515" cy="49210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Rettangolo con angoli arrotondati 25">
            <a:extLst>
              <a:ext uri="{FF2B5EF4-FFF2-40B4-BE49-F238E27FC236}">
                <a16:creationId xmlns:a16="http://schemas.microsoft.com/office/drawing/2014/main" id="{559EDB1A-207C-2368-B1BB-DBB6D8ECCEAE}"/>
              </a:ext>
            </a:extLst>
          </p:cNvPr>
          <p:cNvSpPr/>
          <p:nvPr/>
        </p:nvSpPr>
        <p:spPr>
          <a:xfrm>
            <a:off x="1233951" y="3038168"/>
            <a:ext cx="1668204" cy="3908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dirty="0"/>
              <a:t>EQUALITY</a:t>
            </a:r>
          </a:p>
        </p:txBody>
      </p:sp>
      <p:sp>
        <p:nvSpPr>
          <p:cNvPr id="27" name="Rettangolo con angoli arrotondati 26">
            <a:extLst>
              <a:ext uri="{FF2B5EF4-FFF2-40B4-BE49-F238E27FC236}">
                <a16:creationId xmlns:a16="http://schemas.microsoft.com/office/drawing/2014/main" id="{CB89D932-E4E0-3AD3-1051-62EAA912D6FE}"/>
              </a:ext>
            </a:extLst>
          </p:cNvPr>
          <p:cNvSpPr/>
          <p:nvPr/>
        </p:nvSpPr>
        <p:spPr>
          <a:xfrm>
            <a:off x="9899449" y="3093473"/>
            <a:ext cx="1668204" cy="3908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dirty="0"/>
              <a:t>EQUALITY</a:t>
            </a:r>
          </a:p>
        </p:txBody>
      </p:sp>
      <p:sp>
        <p:nvSpPr>
          <p:cNvPr id="29" name="Rettangolo con angoli arrotondati 28">
            <a:extLst>
              <a:ext uri="{FF2B5EF4-FFF2-40B4-BE49-F238E27FC236}">
                <a16:creationId xmlns:a16="http://schemas.microsoft.com/office/drawing/2014/main" id="{DE14DD65-C7EE-0E06-A7FA-D374C12F69BA}"/>
              </a:ext>
            </a:extLst>
          </p:cNvPr>
          <p:cNvSpPr/>
          <p:nvPr/>
        </p:nvSpPr>
        <p:spPr>
          <a:xfrm>
            <a:off x="5742038" y="19665"/>
            <a:ext cx="1668204" cy="39083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dirty="0"/>
              <a:t>IDENTITY</a:t>
            </a:r>
          </a:p>
        </p:txBody>
      </p:sp>
      <p:sp>
        <p:nvSpPr>
          <p:cNvPr id="30" name="Rettangolo con angoli arrotondati 29">
            <a:extLst>
              <a:ext uri="{FF2B5EF4-FFF2-40B4-BE49-F238E27FC236}">
                <a16:creationId xmlns:a16="http://schemas.microsoft.com/office/drawing/2014/main" id="{0ADBEDD8-9919-706D-3420-BC9C7DA87624}"/>
              </a:ext>
            </a:extLst>
          </p:cNvPr>
          <p:cNvSpPr/>
          <p:nvPr/>
        </p:nvSpPr>
        <p:spPr>
          <a:xfrm>
            <a:off x="5704348" y="6167282"/>
            <a:ext cx="1668204" cy="39083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it-IT" dirty="0"/>
              <a:t>IDENTITY</a:t>
            </a:r>
          </a:p>
        </p:txBody>
      </p:sp>
      <p:sp>
        <p:nvSpPr>
          <p:cNvPr id="10" name="Google Shape;112;p2">
            <a:extLst>
              <a:ext uri="{FF2B5EF4-FFF2-40B4-BE49-F238E27FC236}">
                <a16:creationId xmlns:a16="http://schemas.microsoft.com/office/drawing/2014/main" id="{9BEED81D-2AB2-BB18-225A-238F6C54EE54}"/>
              </a:ext>
            </a:extLst>
          </p:cNvPr>
          <p:cNvSpPr txBox="1">
            <a:spLocks noGrp="1"/>
          </p:cNvSpPr>
          <p:nvPr>
            <p:ph type="ftr" idx="11"/>
          </p:nvPr>
        </p:nvSpPr>
        <p:spPr>
          <a:xfrm>
            <a:off x="4199382" y="6554914"/>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3844950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390D56-0B00-0A96-752D-AB3D61FD7423}"/>
              </a:ext>
            </a:extLst>
          </p:cNvPr>
          <p:cNvSpPr>
            <a:spLocks noGrp="1"/>
          </p:cNvSpPr>
          <p:nvPr>
            <p:ph type="title"/>
          </p:nvPr>
        </p:nvSpPr>
        <p:spPr>
          <a:xfrm>
            <a:off x="6670475" y="934835"/>
            <a:ext cx="4095750" cy="4676775"/>
          </a:xfrm>
        </p:spPr>
        <p:txBody>
          <a:bodyPr>
            <a:normAutofit fontScale="90000"/>
          </a:bodyPr>
          <a:lstStyle/>
          <a:p>
            <a:pPr algn="l" rtl="0"/>
            <a:r>
              <a:rPr lang="it-IT" sz="1200" dirty="0">
                <a:latin typeface="Times New Roman" panose="02020603050405020304" pitchFamily="18" charset="0"/>
                <a:cs typeface="Times New Roman" panose="02020603050405020304" pitchFamily="18" charset="0"/>
              </a:rPr>
              <a:t> </a:t>
            </a:r>
            <a:br>
              <a:rPr lang="it-IT" sz="1200" dirty="0">
                <a:latin typeface="Times New Roman" panose="02020603050405020304" pitchFamily="18" charset="0"/>
                <a:cs typeface="Times New Roman" panose="02020603050405020304" pitchFamily="18" charset="0"/>
              </a:rPr>
            </a:br>
            <a:br>
              <a:rPr lang="it-IT" sz="1200" dirty="0">
                <a:latin typeface="Times New Roman" panose="02020603050405020304" pitchFamily="18" charset="0"/>
                <a:cs typeface="Times New Roman" panose="02020603050405020304" pitchFamily="18" charset="0"/>
              </a:rPr>
            </a:br>
            <a:br>
              <a:rPr lang="it-IT" sz="2000" b="1" dirty="0">
                <a:latin typeface="Times New Roman" panose="02020603050405020304" pitchFamily="18" charset="0"/>
                <a:cs typeface="Times New Roman" panose="02020603050405020304" pitchFamily="18" charset="0"/>
              </a:rPr>
            </a:br>
            <a:r>
              <a:rPr lang="it-IT" sz="2000" b="1" dirty="0">
                <a:latin typeface="Times New Roman" panose="02020603050405020304" pitchFamily="18" charset="0"/>
                <a:cs typeface="Times New Roman" panose="02020603050405020304" pitchFamily="18" charset="0"/>
              </a:rPr>
              <a:t> </a:t>
            </a:r>
            <a:br>
              <a:rPr lang="it-IT" sz="2000" b="1" dirty="0">
                <a:latin typeface="Times New Roman" panose="02020603050405020304" pitchFamily="18" charset="0"/>
                <a:cs typeface="Times New Roman" panose="02020603050405020304" pitchFamily="18" charset="0"/>
              </a:rPr>
            </a:br>
            <a:br>
              <a:rPr lang="it-IT" sz="2000" b="1" dirty="0">
                <a:latin typeface="Times New Roman" panose="02020603050405020304" pitchFamily="18" charset="0"/>
                <a:cs typeface="Times New Roman" panose="02020603050405020304" pitchFamily="18" charset="0"/>
              </a:rPr>
            </a:br>
            <a:r>
              <a:rPr lang="it-IT" sz="2000" dirty="0">
                <a:latin typeface="Times New Roman" panose="02020603050405020304" pitchFamily="18" charset="0"/>
                <a:cs typeface="Times New Roman" panose="02020603050405020304" pitchFamily="18" charset="0"/>
              </a:rPr>
              <a:t>collective identity of a political community that all citizens are invited to share</a:t>
            </a: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b="1" dirty="0">
                <a:latin typeface="Times New Roman" panose="02020603050405020304" pitchFamily="18" charset="0"/>
                <a:cs typeface="Times New Roman" panose="02020603050405020304" pitchFamily="18" charset="0"/>
              </a:rPr>
            </a:br>
            <a:br>
              <a:rPr lang="it-IT" sz="2000" b="1"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r>
              <a:rPr lang="it-IT" sz="2000" dirty="0">
                <a:latin typeface="Times New Roman" panose="02020603050405020304" pitchFamily="18" charset="0"/>
                <a:cs typeface="Times New Roman" panose="02020603050405020304" pitchFamily="18" charset="0"/>
              </a:rPr>
              <a:t>minority members present in current societies</a:t>
            </a: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2000" dirty="0">
                <a:latin typeface="Times New Roman" panose="02020603050405020304" pitchFamily="18" charset="0"/>
                <a:cs typeface="Times New Roman" panose="02020603050405020304" pitchFamily="18" charset="0"/>
              </a:rPr>
            </a:br>
            <a:br>
              <a:rPr lang="it-IT" sz="1200" dirty="0">
                <a:latin typeface="Times New Roman" panose="02020603050405020304" pitchFamily="18" charset="0"/>
                <a:cs typeface="Times New Roman" panose="02020603050405020304" pitchFamily="18" charset="0"/>
              </a:rPr>
            </a:br>
            <a:endParaRPr lang="it-IT" sz="1200" dirty="0">
              <a:latin typeface="Times New Roman" panose="02020603050405020304" pitchFamily="18" charset="0"/>
              <a:cs typeface="Times New Roman" panose="02020603050405020304" pitchFamily="18" charset="0"/>
            </a:endParaRPr>
          </a:p>
        </p:txBody>
      </p:sp>
      <p:sp>
        <p:nvSpPr>
          <p:cNvPr id="4" name="CasellaDiTesto 3">
            <a:extLst>
              <a:ext uri="{FF2B5EF4-FFF2-40B4-BE49-F238E27FC236}">
                <a16:creationId xmlns:a16="http://schemas.microsoft.com/office/drawing/2014/main" id="{71D4CE6B-3AE2-FB9B-E58D-6324483FB6B5}"/>
              </a:ext>
            </a:extLst>
          </p:cNvPr>
          <p:cNvSpPr txBox="1"/>
          <p:nvPr/>
        </p:nvSpPr>
        <p:spPr>
          <a:xfrm rot="16200000">
            <a:off x="925812" y="3141088"/>
            <a:ext cx="5026328" cy="923330"/>
          </a:xfrm>
          <a:prstGeom prst="rect">
            <a:avLst/>
          </a:prstGeom>
          <a:solidFill>
            <a:srgbClr val="FFC000"/>
          </a:solidFill>
        </p:spPr>
        <p:txBody>
          <a:bodyPr wrap="square" rtlCol="0">
            <a:spAutoFit/>
          </a:bodyPr>
          <a:lstStyle/>
          <a:p>
            <a:pPr algn="ctr" rtl="0"/>
            <a:r>
              <a:rPr lang="it-IT" sz="5400" b="1" dirty="0">
                <a:solidFill>
                  <a:schemeClr val="bg1"/>
                </a:solidFill>
                <a:latin typeface="Times New Roman" panose="02020603050405020304" pitchFamily="18" charset="0"/>
                <a:cs typeface="Times New Roman" panose="02020603050405020304" pitchFamily="18" charset="0"/>
              </a:rPr>
              <a:t>IDENTITY</a:t>
            </a:r>
            <a:endParaRPr lang="it-IT" sz="5400" b="1" dirty="0">
              <a:solidFill>
                <a:schemeClr val="bg1"/>
              </a:solidFill>
            </a:endParaRPr>
          </a:p>
        </p:txBody>
      </p:sp>
      <p:sp>
        <p:nvSpPr>
          <p:cNvPr id="13" name="Freccia a destra 12">
            <a:extLst>
              <a:ext uri="{FF2B5EF4-FFF2-40B4-BE49-F238E27FC236}">
                <a16:creationId xmlns:a16="http://schemas.microsoft.com/office/drawing/2014/main" id="{5C7E10DA-4EFA-2BB4-EBAF-D3AA480B54B0}"/>
              </a:ext>
            </a:extLst>
          </p:cNvPr>
          <p:cNvSpPr/>
          <p:nvPr/>
        </p:nvSpPr>
        <p:spPr>
          <a:xfrm>
            <a:off x="4065541" y="1909069"/>
            <a:ext cx="2516233" cy="900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rtl="0"/>
            <a:r>
              <a:rPr lang="it-IT" sz="1400" b="1" dirty="0">
                <a:solidFill>
                  <a:schemeClr val="bg1"/>
                </a:solidFill>
              </a:rPr>
              <a:t>National Identity</a:t>
            </a:r>
          </a:p>
        </p:txBody>
      </p:sp>
      <p:sp>
        <p:nvSpPr>
          <p:cNvPr id="14" name="Freccia a destra 13">
            <a:extLst>
              <a:ext uri="{FF2B5EF4-FFF2-40B4-BE49-F238E27FC236}">
                <a16:creationId xmlns:a16="http://schemas.microsoft.com/office/drawing/2014/main" id="{131529F3-01F3-56AD-B6F0-B91C8748D236}"/>
              </a:ext>
            </a:extLst>
          </p:cNvPr>
          <p:cNvSpPr/>
          <p:nvPr/>
        </p:nvSpPr>
        <p:spPr>
          <a:xfrm>
            <a:off x="4051253" y="4484889"/>
            <a:ext cx="2544808" cy="9008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a:tabLst>
                <a:tab pos="809625" algn="l"/>
                <a:tab pos="2066925" algn="l"/>
              </a:tabLst>
            </a:pPr>
            <a:r>
              <a:rPr lang="it-IT" b="1" dirty="0">
                <a:latin typeface="Times New Roman" panose="02020603050405020304" pitchFamily="18" charset="0"/>
                <a:cs typeface="Times New Roman" panose="02020603050405020304" pitchFamily="18" charset="0"/>
              </a:rPr>
              <a:t>Social affiliations,</a:t>
            </a:r>
          </a:p>
          <a:p>
            <a:pPr algn="l" rtl="0">
              <a:tabLst>
                <a:tab pos="809625" algn="l"/>
                <a:tab pos="2066925" algn="l"/>
              </a:tabLst>
            </a:pPr>
            <a:r>
              <a:rPr lang="it-IT" b="1" dirty="0">
                <a:latin typeface="Times New Roman" panose="02020603050405020304" pitchFamily="18" charset="0"/>
                <a:cs typeface="Times New Roman" panose="02020603050405020304" pitchFamily="18" charset="0"/>
              </a:rPr>
              <a:t>cultural, supranational</a:t>
            </a:r>
            <a:endParaRPr lang="it-IT" dirty="0"/>
          </a:p>
        </p:txBody>
      </p:sp>
      <p:sp>
        <p:nvSpPr>
          <p:cNvPr id="6" name="Google Shape;112;p2">
            <a:extLst>
              <a:ext uri="{FF2B5EF4-FFF2-40B4-BE49-F238E27FC236}">
                <a16:creationId xmlns:a16="http://schemas.microsoft.com/office/drawing/2014/main" id="{1481FBE2-BA42-FA5D-0A91-FA4FD5DD5A8F}"/>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313858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2">
            <a:extLst>
              <a:ext uri="{FF2B5EF4-FFF2-40B4-BE49-F238E27FC236}">
                <a16:creationId xmlns:a16="http://schemas.microsoft.com/office/drawing/2014/main" id="{0E52CB98-5212-FA5F-4485-7962F1426D38}"/>
              </a:ext>
            </a:extLst>
          </p:cNvPr>
          <p:cNvSpPr txBox="1">
            <a:spLocks/>
          </p:cNvSpPr>
          <p:nvPr/>
        </p:nvSpPr>
        <p:spPr>
          <a:xfrm>
            <a:off x="2981325" y="4348162"/>
            <a:ext cx="6048522" cy="1600092"/>
          </a:xfrm>
          <a:prstGeom prst="rect">
            <a:avLst/>
          </a:prstGeom>
          <a:noFill/>
          <a:ln>
            <a:noFill/>
          </a:ln>
        </p:spPr>
        <p:txBody>
          <a:bodyPr spcFirstLastPara="1" wrap="square" lIns="91425" tIns="45700" rIns="91425" bIns="45700" anchor="t" anchorCtr="0">
            <a:normAutofit fontScale="55000" lnSpcReduction="20000"/>
          </a:bodyPr>
          <a:lstStyle>
            <a:defPPr marR="0" lvl="0" algn="l" rtl="0">
              <a:lnSpc>
                <a:spcPct val="100000"/>
              </a:lnSpc>
              <a:spcBef>
                <a:spcPts val="0"/>
              </a:spcBef>
              <a:spcAft>
                <a:spcPts val="0"/>
              </a:spcAft>
            </a:defPPr>
            <a:lvl1pPr marL="457200" marR="0" lvl="0" indent="-342900" algn="l" rtl="0">
              <a:lnSpc>
                <a:spcPct val="110000"/>
              </a:lnSpc>
              <a:spcBef>
                <a:spcPts val="700"/>
              </a:spcBef>
              <a:spcAft>
                <a:spcPts val="0"/>
              </a:spcAft>
              <a:buClr>
                <a:schemeClr val="dk2"/>
              </a:buClr>
              <a:buSzPts val="1800"/>
              <a:buFont typeface="Arial"/>
              <a:buChar char="•"/>
              <a:defRPr sz="2000" b="0" i="0" u="none" strike="noStrike" cap="none">
                <a:solidFill>
                  <a:srgbClr val="595959"/>
                </a:solidFill>
                <a:latin typeface="Gill Sans"/>
                <a:ea typeface="Gill Sans"/>
                <a:cs typeface="Gill Sans"/>
                <a:sym typeface="Gill Sans"/>
              </a:defRPr>
            </a:lvl1pPr>
            <a:lvl2pPr marL="914400" marR="0" lvl="1" indent="-342900" algn="l" rtl="0">
              <a:lnSpc>
                <a:spcPct val="110000"/>
              </a:lnSpc>
              <a:spcBef>
                <a:spcPts val="700"/>
              </a:spcBef>
              <a:spcAft>
                <a:spcPts val="0"/>
              </a:spcAft>
              <a:buClr>
                <a:schemeClr val="dk2"/>
              </a:buClr>
              <a:buSzPts val="1800"/>
              <a:buFont typeface="Gill Sans"/>
              <a:buChar char="–"/>
              <a:defRPr sz="1800" b="0" i="0" u="none" strike="noStrike" cap="none">
                <a:solidFill>
                  <a:srgbClr val="595959"/>
                </a:solidFill>
                <a:latin typeface="Gill Sans"/>
                <a:ea typeface="Gill Sans"/>
                <a:cs typeface="Gill Sans"/>
                <a:sym typeface="Gill Sans"/>
              </a:defRPr>
            </a:lvl2pPr>
            <a:lvl3pPr marL="1371600" marR="0" lvl="2" indent="-342900" algn="l" rtl="0">
              <a:lnSpc>
                <a:spcPct val="110000"/>
              </a:lnSpc>
              <a:spcBef>
                <a:spcPts val="700"/>
              </a:spcBef>
              <a:spcAft>
                <a:spcPts val="0"/>
              </a:spcAft>
              <a:buClr>
                <a:schemeClr val="dk2"/>
              </a:buClr>
              <a:buSzPts val="1800"/>
              <a:buFont typeface="Arial"/>
              <a:buChar char="•"/>
              <a:defRPr sz="1600" b="0" i="0" u="none" strike="noStrike" cap="none">
                <a:solidFill>
                  <a:srgbClr val="595959"/>
                </a:solidFill>
                <a:latin typeface="Gill Sans"/>
                <a:ea typeface="Gill Sans"/>
                <a:cs typeface="Gill Sans"/>
                <a:sym typeface="Gill Sans"/>
              </a:defRPr>
            </a:lvl3pPr>
            <a:lvl4pPr marL="1828800" marR="0" lvl="3" indent="-342900" algn="l" rtl="0">
              <a:lnSpc>
                <a:spcPct val="110000"/>
              </a:lnSpc>
              <a:spcBef>
                <a:spcPts val="700"/>
              </a:spcBef>
              <a:spcAft>
                <a:spcPts val="0"/>
              </a:spcAft>
              <a:buClr>
                <a:schemeClr val="dk2"/>
              </a:buClr>
              <a:buSzPts val="1800"/>
              <a:buFont typeface="Gill Sans"/>
              <a:buChar char="–"/>
              <a:defRPr sz="1400" b="0" i="0" u="none" strike="noStrike" cap="none">
                <a:solidFill>
                  <a:srgbClr val="595959"/>
                </a:solidFill>
                <a:latin typeface="Gill Sans"/>
                <a:ea typeface="Gill Sans"/>
                <a:cs typeface="Gill Sans"/>
                <a:sym typeface="Gill Sans"/>
              </a:defRPr>
            </a:lvl4pPr>
            <a:lvl5pPr marL="2286000" marR="0" lvl="4" indent="-342900" algn="l" rtl="0">
              <a:lnSpc>
                <a:spcPct val="110000"/>
              </a:lnSpc>
              <a:spcBef>
                <a:spcPts val="700"/>
              </a:spcBef>
              <a:spcAft>
                <a:spcPts val="0"/>
              </a:spcAft>
              <a:buClr>
                <a:schemeClr val="dk2"/>
              </a:buClr>
              <a:buSzPts val="1800"/>
              <a:buFont typeface="Arial"/>
              <a:buChar char="•"/>
              <a:defRPr sz="1400" b="0" i="0" u="none" strike="noStrike" cap="none">
                <a:solidFill>
                  <a:srgbClr val="595959"/>
                </a:solidFill>
                <a:latin typeface="Gill Sans"/>
                <a:ea typeface="Gill Sans"/>
                <a:cs typeface="Gill Sans"/>
                <a:sym typeface="Gill Sans"/>
              </a:defRPr>
            </a:lvl5pPr>
            <a:lvl6pPr marL="2743200" marR="0" lvl="5" indent="-342900" algn="l" rtl="0">
              <a:lnSpc>
                <a:spcPct val="110000"/>
              </a:lnSpc>
              <a:spcBef>
                <a:spcPts val="700"/>
              </a:spcBef>
              <a:spcAft>
                <a:spcPts val="0"/>
              </a:spcAft>
              <a:buClr>
                <a:schemeClr val="dk2"/>
              </a:buClr>
              <a:buSzPts val="1800"/>
              <a:buFont typeface="Gill Sans"/>
              <a:buChar char="–"/>
              <a:defRPr sz="1400" b="0" i="0" u="none" strike="noStrike" cap="none">
                <a:solidFill>
                  <a:srgbClr val="595959"/>
                </a:solidFill>
                <a:latin typeface="Gill Sans"/>
                <a:ea typeface="Gill Sans"/>
                <a:cs typeface="Gill Sans"/>
                <a:sym typeface="Gill Sans"/>
              </a:defRPr>
            </a:lvl6pPr>
            <a:lvl7pPr marL="3200400" marR="0" lvl="6" indent="-342900" algn="l" rtl="0">
              <a:lnSpc>
                <a:spcPct val="110000"/>
              </a:lnSpc>
              <a:spcBef>
                <a:spcPts val="700"/>
              </a:spcBef>
              <a:spcAft>
                <a:spcPts val="0"/>
              </a:spcAft>
              <a:buClr>
                <a:schemeClr val="dk2"/>
              </a:buClr>
              <a:buSzPts val="1800"/>
              <a:buFont typeface="Arial"/>
              <a:buChar char="•"/>
              <a:defRPr sz="1400" b="0" i="0" u="none" strike="noStrike" cap="none">
                <a:solidFill>
                  <a:srgbClr val="595959"/>
                </a:solidFill>
                <a:latin typeface="Gill Sans"/>
                <a:ea typeface="Gill Sans"/>
                <a:cs typeface="Gill Sans"/>
                <a:sym typeface="Gill Sans"/>
              </a:defRPr>
            </a:lvl7pPr>
            <a:lvl8pPr marL="3657600" marR="0" lvl="7" indent="-342900" algn="l" rtl="0">
              <a:lnSpc>
                <a:spcPct val="110000"/>
              </a:lnSpc>
              <a:spcBef>
                <a:spcPts val="700"/>
              </a:spcBef>
              <a:spcAft>
                <a:spcPts val="0"/>
              </a:spcAft>
              <a:buClr>
                <a:schemeClr val="dk2"/>
              </a:buClr>
              <a:buSzPts val="1800"/>
              <a:buFont typeface="Gill Sans"/>
              <a:buChar char="–"/>
              <a:defRPr sz="1400" b="0" i="0" u="none" strike="noStrike" cap="none">
                <a:solidFill>
                  <a:srgbClr val="595959"/>
                </a:solidFill>
                <a:latin typeface="Gill Sans"/>
                <a:ea typeface="Gill Sans"/>
                <a:cs typeface="Gill Sans"/>
                <a:sym typeface="Gill Sans"/>
              </a:defRPr>
            </a:lvl8pPr>
            <a:lvl9pPr marL="4114800" marR="0" lvl="8" indent="-342900" algn="l" rtl="0">
              <a:lnSpc>
                <a:spcPct val="110000"/>
              </a:lnSpc>
              <a:spcBef>
                <a:spcPts val="700"/>
              </a:spcBef>
              <a:spcAft>
                <a:spcPts val="0"/>
              </a:spcAft>
              <a:buClr>
                <a:schemeClr val="dk2"/>
              </a:buClr>
              <a:buSzPts val="1800"/>
              <a:buFont typeface="Arial"/>
              <a:buChar char="•"/>
              <a:defRPr sz="1400" b="0" i="0" u="none" strike="noStrike" cap="none">
                <a:solidFill>
                  <a:srgbClr val="595959"/>
                </a:solidFill>
                <a:latin typeface="Gill Sans"/>
                <a:ea typeface="Gill Sans"/>
                <a:cs typeface="Gill Sans"/>
                <a:sym typeface="Gill Sans"/>
              </a:defRPr>
            </a:lvl9pPr>
          </a:lstStyle>
          <a:p>
            <a:pPr marL="114300" indent="0" algn="l" rtl="0">
              <a:buFont typeface="Arial"/>
              <a:buNone/>
            </a:pPr>
            <a:r>
              <a:rPr lang="it-IT" sz="1800" b="1" dirty="0">
                <a:latin typeface="Times New Roman" panose="02020603050405020304" pitchFamily="18" charset="0"/>
                <a:cs typeface="Times New Roman" panose="02020603050405020304" pitchFamily="18" charset="0"/>
              </a:rPr>
              <a:t> </a:t>
            </a:r>
            <a:endParaRPr lang="it-IT" sz="1800" dirty="0">
              <a:latin typeface="Times New Roman" panose="02020603050405020304" pitchFamily="18" charset="0"/>
              <a:cs typeface="Times New Roman" panose="02020603050405020304" pitchFamily="18" charset="0"/>
            </a:endParaRPr>
          </a:p>
          <a:p>
            <a:pPr marL="114300" indent="0" algn="ctr" rtl="0">
              <a:buFont typeface="Arial"/>
              <a:buNone/>
            </a:pPr>
            <a:r>
              <a:rPr lang="it-IT" sz="1800" b="1" dirty="0">
                <a:latin typeface="Times New Roman" panose="02020603050405020304" pitchFamily="18" charset="0"/>
                <a:cs typeface="Times New Roman" panose="02020603050405020304" pitchFamily="18" charset="0"/>
              </a:rPr>
              <a:t> </a:t>
            </a:r>
            <a:r>
              <a:rPr lang="it-IT" sz="3300" b="1" dirty="0">
                <a:latin typeface="Times New Roman" panose="02020603050405020304" pitchFamily="18" charset="0"/>
                <a:cs typeface="Times New Roman" panose="02020603050405020304" pitchFamily="18" charset="0"/>
              </a:rPr>
              <a:t>Political and social participation</a:t>
            </a:r>
          </a:p>
          <a:p>
            <a:pPr marL="114300" indent="0" algn="ctr" rtl="0">
              <a:buFont typeface="Arial"/>
              <a:buNone/>
            </a:pPr>
            <a:r>
              <a:rPr lang="it-IT" sz="3300" dirty="0">
                <a:latin typeface="Times New Roman" panose="02020603050405020304" pitchFamily="18" charset="0"/>
                <a:cs typeface="Times New Roman" panose="02020603050405020304" pitchFamily="18" charset="0"/>
              </a:rPr>
              <a:t>The actions </a:t>
            </a:r>
            <a:r>
              <a:rPr lang="it-IT" sz="3300" dirty="0" err="1">
                <a:latin typeface="Times New Roman" panose="02020603050405020304" pitchFamily="18" charset="0"/>
                <a:cs typeface="Times New Roman" panose="02020603050405020304" pitchFamily="18" charset="0"/>
              </a:rPr>
              <a:t>through</a:t>
            </a:r>
            <a:r>
              <a:rPr lang="it-IT" sz="3300" dirty="0">
                <a:latin typeface="Times New Roman" panose="02020603050405020304" pitchFamily="18" charset="0"/>
                <a:cs typeface="Times New Roman" panose="02020603050405020304" pitchFamily="18" charset="0"/>
              </a:rPr>
              <a:t> which each citizen </a:t>
            </a:r>
            <a:r>
              <a:rPr lang="it-IT" sz="3300" dirty="0" err="1">
                <a:latin typeface="Times New Roman" panose="02020603050405020304" pitchFamily="18" charset="0"/>
                <a:cs typeface="Times New Roman" panose="02020603050405020304" pitchFamily="18" charset="0"/>
              </a:rPr>
              <a:t>expresses</a:t>
            </a:r>
            <a:r>
              <a:rPr lang="it-IT" sz="3300" dirty="0">
                <a:latin typeface="Times New Roman" panose="02020603050405020304" pitchFamily="18" charset="0"/>
                <a:cs typeface="Times New Roman" panose="02020603050405020304" pitchFamily="18" charset="0"/>
              </a:rPr>
              <a:t> </a:t>
            </a:r>
            <a:r>
              <a:rPr lang="it-IT" sz="3300" dirty="0" err="1">
                <a:latin typeface="Times New Roman" panose="02020603050405020304" pitchFamily="18" charset="0"/>
                <a:cs typeface="Times New Roman" panose="02020603050405020304" pitchFamily="18" charset="0"/>
              </a:rPr>
              <a:t>his</a:t>
            </a:r>
            <a:r>
              <a:rPr lang="it-IT" sz="3300" dirty="0">
                <a:latin typeface="Times New Roman" panose="02020603050405020304" pitchFamily="18" charset="0"/>
                <a:cs typeface="Times New Roman" panose="02020603050405020304" pitchFamily="18" charset="0"/>
              </a:rPr>
              <a:t>/</a:t>
            </a:r>
            <a:r>
              <a:rPr lang="it-IT" sz="3300" dirty="0" err="1">
                <a:latin typeface="Times New Roman" panose="02020603050405020304" pitchFamily="18" charset="0"/>
                <a:cs typeface="Times New Roman" panose="02020603050405020304" pitchFamily="18" charset="0"/>
              </a:rPr>
              <a:t>her</a:t>
            </a:r>
            <a:r>
              <a:rPr lang="it-IT" sz="3300" dirty="0">
                <a:latin typeface="Times New Roman" panose="02020603050405020304" pitchFamily="18" charset="0"/>
                <a:cs typeface="Times New Roman" panose="02020603050405020304" pitchFamily="18" charset="0"/>
              </a:rPr>
              <a:t> commitment to society: duties and responsibilities</a:t>
            </a:r>
          </a:p>
        </p:txBody>
      </p:sp>
      <p:sp>
        <p:nvSpPr>
          <p:cNvPr id="5" name="CasellaDiTesto 4">
            <a:extLst>
              <a:ext uri="{FF2B5EF4-FFF2-40B4-BE49-F238E27FC236}">
                <a16:creationId xmlns:a16="http://schemas.microsoft.com/office/drawing/2014/main" id="{4E939AE5-9148-02E7-FF2E-28EF98D66364}"/>
              </a:ext>
            </a:extLst>
          </p:cNvPr>
          <p:cNvSpPr txBox="1"/>
          <p:nvPr/>
        </p:nvSpPr>
        <p:spPr>
          <a:xfrm>
            <a:off x="2743272" y="2597511"/>
            <a:ext cx="6953250" cy="1138773"/>
          </a:xfrm>
          <a:prstGeom prst="rect">
            <a:avLst/>
          </a:prstGeom>
          <a:solidFill>
            <a:srgbClr val="92D050"/>
          </a:solidFill>
        </p:spPr>
        <p:txBody>
          <a:bodyPr wrap="square" rtlCol="0">
            <a:spAutoFit/>
          </a:bodyPr>
          <a:lstStyle/>
          <a:p>
            <a:pPr algn="ctr" rtl="0"/>
            <a:r>
              <a:rPr lang="it-IT" sz="4800" dirty="0">
                <a:solidFill>
                  <a:schemeClr val="bg1"/>
                </a:solidFill>
                <a:latin typeface="Times New Roman" panose="02020603050405020304" pitchFamily="18" charset="0"/>
                <a:cs typeface="Times New Roman" panose="02020603050405020304" pitchFamily="18" charset="0"/>
              </a:rPr>
              <a:t>EQUALITY</a:t>
            </a:r>
            <a:endParaRPr lang="it-IT" sz="2000" dirty="0">
              <a:solidFill>
                <a:schemeClr val="bg1"/>
              </a:solidFill>
              <a:latin typeface="Times New Roman" panose="02020603050405020304" pitchFamily="18" charset="0"/>
              <a:cs typeface="Times New Roman" panose="02020603050405020304" pitchFamily="18" charset="0"/>
            </a:endParaRPr>
          </a:p>
          <a:p>
            <a:pPr algn="ctr" rtl="0"/>
            <a:endParaRPr lang="it-IT" sz="2000" dirty="0"/>
          </a:p>
        </p:txBody>
      </p:sp>
      <p:sp>
        <p:nvSpPr>
          <p:cNvPr id="11" name="CasellaDiTesto 10">
            <a:extLst>
              <a:ext uri="{FF2B5EF4-FFF2-40B4-BE49-F238E27FC236}">
                <a16:creationId xmlns:a16="http://schemas.microsoft.com/office/drawing/2014/main" id="{0019E713-3E76-0A7E-CB93-E76EDF96C788}"/>
              </a:ext>
            </a:extLst>
          </p:cNvPr>
          <p:cNvSpPr txBox="1"/>
          <p:nvPr/>
        </p:nvSpPr>
        <p:spPr>
          <a:xfrm>
            <a:off x="2743272" y="426804"/>
            <a:ext cx="6524628" cy="1200329"/>
          </a:xfrm>
          <a:prstGeom prst="rect">
            <a:avLst/>
          </a:prstGeom>
          <a:noFill/>
        </p:spPr>
        <p:txBody>
          <a:bodyPr wrap="square">
            <a:spAutoFit/>
          </a:bodyPr>
          <a:lstStyle/>
          <a:p>
            <a:pPr marL="114300" indent="0" algn="ctr" rtl="0">
              <a:buFont typeface="Arial"/>
              <a:buNone/>
            </a:pPr>
            <a:r>
              <a:rPr lang="it-IT" sz="1800" b="1" dirty="0" err="1">
                <a:latin typeface="Times New Roman" panose="02020603050405020304" pitchFamily="18" charset="0"/>
                <a:cs typeface="Times New Roman" panose="02020603050405020304" pitchFamily="18" charset="0"/>
              </a:rPr>
              <a:t>Actual</a:t>
            </a:r>
            <a:r>
              <a:rPr lang="it-IT" sz="1800" b="1" dirty="0">
                <a:latin typeface="Times New Roman" panose="02020603050405020304" pitchFamily="18" charset="0"/>
                <a:cs typeface="Times New Roman" panose="02020603050405020304" pitchFamily="18" charset="0"/>
              </a:rPr>
              <a:t> regime of rights</a:t>
            </a:r>
          </a:p>
          <a:p>
            <a:pPr marL="114300" indent="0" algn="ctr" rtl="0">
              <a:buFont typeface="Arial"/>
              <a:buNone/>
            </a:pPr>
            <a:r>
              <a:rPr lang="it-IT" sz="1800" dirty="0">
                <a:latin typeface="Times New Roman" panose="02020603050405020304" pitchFamily="18" charset="0"/>
                <a:cs typeface="Times New Roman" panose="02020603050405020304" pitchFamily="18" charset="0"/>
              </a:rPr>
              <a:t>The same </a:t>
            </a:r>
            <a:r>
              <a:rPr lang="it-IT" sz="1800" dirty="0" err="1">
                <a:latin typeface="Times New Roman" panose="02020603050405020304" pitchFamily="18" charset="0"/>
                <a:cs typeface="Times New Roman" panose="02020603050405020304" pitchFamily="18" charset="0"/>
              </a:rPr>
              <a:t>rights</a:t>
            </a:r>
            <a:r>
              <a:rPr lang="it-IT" sz="1800" dirty="0">
                <a:latin typeface="Times New Roman" panose="02020603050405020304" pitchFamily="18" charset="0"/>
                <a:cs typeface="Times New Roman" panose="02020603050405020304" pitchFamily="18" charset="0"/>
              </a:rPr>
              <a:t> are </a:t>
            </a:r>
            <a:r>
              <a:rPr lang="it-IT" sz="1800" dirty="0" err="1">
                <a:latin typeface="Times New Roman" panose="02020603050405020304" pitchFamily="18" charset="0"/>
                <a:cs typeface="Times New Roman" panose="02020603050405020304" pitchFamily="18" charset="0"/>
              </a:rPr>
              <a:t>recognized</a:t>
            </a:r>
            <a:r>
              <a:rPr lang="it-IT" sz="1800" dirty="0">
                <a:latin typeface="Times New Roman" panose="02020603050405020304" pitchFamily="18" charset="0"/>
                <a:cs typeface="Times New Roman" panose="02020603050405020304" pitchFamily="18" charset="0"/>
              </a:rPr>
              <a:t> to all </a:t>
            </a:r>
            <a:r>
              <a:rPr lang="it-IT" sz="1800" dirty="0" err="1">
                <a:latin typeface="Times New Roman" panose="02020603050405020304" pitchFamily="18" charset="0"/>
                <a:cs typeface="Times New Roman" panose="02020603050405020304" pitchFamily="18" charset="0"/>
              </a:rPr>
              <a:t>citizens</a:t>
            </a:r>
            <a:r>
              <a:rPr lang="it-IT" sz="1800" dirty="0">
                <a:latin typeface="Times New Roman" panose="02020603050405020304" pitchFamily="18" charset="0"/>
                <a:cs typeface="Times New Roman" panose="02020603050405020304" pitchFamily="18" charset="0"/>
              </a:rPr>
              <a:t> in order to guarantee equality and protection from discrimination (political, human, cultural, social rights)</a:t>
            </a:r>
          </a:p>
        </p:txBody>
      </p:sp>
      <p:sp>
        <p:nvSpPr>
          <p:cNvPr id="12" name="Freccia in giù 11">
            <a:extLst>
              <a:ext uri="{FF2B5EF4-FFF2-40B4-BE49-F238E27FC236}">
                <a16:creationId xmlns:a16="http://schemas.microsoft.com/office/drawing/2014/main" id="{2E818D15-DFB7-0050-3180-2CB993A99F56}"/>
              </a:ext>
            </a:extLst>
          </p:cNvPr>
          <p:cNvSpPr/>
          <p:nvPr/>
        </p:nvSpPr>
        <p:spPr>
          <a:xfrm>
            <a:off x="5862859" y="3990975"/>
            <a:ext cx="180827" cy="714375"/>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sp>
        <p:nvSpPr>
          <p:cNvPr id="13" name="Freccia in giù 12">
            <a:extLst>
              <a:ext uri="{FF2B5EF4-FFF2-40B4-BE49-F238E27FC236}">
                <a16:creationId xmlns:a16="http://schemas.microsoft.com/office/drawing/2014/main" id="{DEEEACA7-3A9D-15D7-FD8F-BD7DC7BCDD6A}"/>
              </a:ext>
            </a:extLst>
          </p:cNvPr>
          <p:cNvSpPr/>
          <p:nvPr/>
        </p:nvSpPr>
        <p:spPr>
          <a:xfrm rot="10800000">
            <a:off x="5824759" y="1646246"/>
            <a:ext cx="180827" cy="714375"/>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dirty="0"/>
          </a:p>
        </p:txBody>
      </p:sp>
      <p:sp>
        <p:nvSpPr>
          <p:cNvPr id="7" name="Google Shape;112;p2">
            <a:extLst>
              <a:ext uri="{FF2B5EF4-FFF2-40B4-BE49-F238E27FC236}">
                <a16:creationId xmlns:a16="http://schemas.microsoft.com/office/drawing/2014/main" id="{E39FE006-5889-D25D-30F0-4FC0806346D1}"/>
              </a:ext>
            </a:extLst>
          </p:cNvPr>
          <p:cNvSpPr txBox="1">
            <a:spLocks noGrp="1"/>
          </p:cNvSpPr>
          <p:nvPr>
            <p:ph type="ftr" idx="11"/>
          </p:nvPr>
        </p:nvSpPr>
        <p:spPr>
          <a:xfrm>
            <a:off x="4180332" y="6401640"/>
            <a:ext cx="4114800" cy="34579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US" dirty="0" err="1"/>
              <a:t>Number</a:t>
            </a:r>
            <a:r>
              <a:rPr lang="en-US" dirty="0"/>
              <a:t> </a:t>
            </a:r>
            <a:r>
              <a:rPr lang="en-US" dirty="0" err="1"/>
              <a:t>project</a:t>
            </a:r>
            <a:r>
              <a:rPr lang="en-US" dirty="0"/>
              <a:t>: 2020-1-UK01-KA227-SCH-094437</a:t>
            </a:r>
            <a:endParaRPr dirty="0"/>
          </a:p>
        </p:txBody>
      </p:sp>
    </p:spTree>
    <p:extLst>
      <p:ext uri="{BB962C8B-B14F-4D97-AF65-F5344CB8AC3E}">
        <p14:creationId xmlns:p14="http://schemas.microsoft.com/office/powerpoint/2010/main" val="3027409214"/>
      </p:ext>
    </p:extLst>
  </p:cSld>
  <p:clrMapOvr>
    <a:masterClrMapping/>
  </p:clrMapOvr>
</p:sld>
</file>

<file path=ppt/theme/theme1.xml><?xml version="1.0" encoding="utf-8"?>
<a:theme xmlns:a="http://schemas.openxmlformats.org/drawingml/2006/main" name="Badge">
  <a:themeElements>
    <a:clrScheme name="Badge">
      <a:dk1>
        <a:srgbClr val="000000"/>
      </a:dk1>
      <a:lt1>
        <a:srgbClr val="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1145</Words>
  <Application>Microsoft Office PowerPoint</Application>
  <PresentationFormat>Widescreen</PresentationFormat>
  <Paragraphs>110</Paragraphs>
  <Slides>20</Slides>
  <Notes>6</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20</vt:i4>
      </vt:variant>
    </vt:vector>
  </HeadingPairs>
  <TitlesOfParts>
    <vt:vector size="31" baseType="lpstr">
      <vt:lpstr>HelveticaNeueLTStd-Lt</vt:lpstr>
      <vt:lpstr>Times New Roman</vt:lpstr>
      <vt:lpstr>Gill Sans</vt:lpstr>
      <vt:lpstr>Calibri</vt:lpstr>
      <vt:lpstr>Arial MT</vt:lpstr>
      <vt:lpstr>Crimson Text</vt:lpstr>
      <vt:lpstr>Arial</vt:lpstr>
      <vt:lpstr>Neutral Regular</vt:lpstr>
      <vt:lpstr>Impact</vt:lpstr>
      <vt:lpstr>Verdana</vt:lpstr>
      <vt:lpstr>Badge</vt:lpstr>
      <vt:lpstr>NO ONE WILL BE LEFT BEHIND (NWBLB)</vt:lpstr>
      <vt:lpstr>SOCIAL CITIZENSHIP FORM FORMATION  IISS G.SIANI (CASALNUOVO DI NAPOLI, ITALY)</vt:lpstr>
      <vt:lpstr>UNIT 1: INTRODUCTION THE CONCEPT OF CITIZENSHIP AND SOCIAL CITIZENSHIP</vt:lpstr>
      <vt:lpstr>Presentazione standard di PowerPoint</vt:lpstr>
      <vt:lpstr>Presentazione standard di PowerPoint</vt:lpstr>
      <vt:lpstr>Presentazione standard di PowerPoint</vt:lpstr>
      <vt:lpstr>Presentazione standard di PowerPoint</vt:lpstr>
      <vt:lpstr>       collective identity of a political community that all citizens are invited to share         minority members present in current societies    </vt:lpstr>
      <vt:lpstr>Presentazione standard di PowerPoint</vt:lpstr>
      <vt:lpstr>Presentazione standard di PowerPoint</vt:lpstr>
      <vt:lpstr>SOCIAL CITIZENSHIP</vt:lpstr>
      <vt:lpstr>Presentazione standard di PowerPoint</vt:lpstr>
      <vt:lpstr>Presentazione standard di PowerPoint</vt:lpstr>
      <vt:lpstr>Presentazione standard di PowerPoint</vt:lpstr>
      <vt:lpstr>«From the individual strand to the social network» - knowledge game</vt:lpstr>
      <vt:lpstr>"From the thread to the net"</vt:lpstr>
      <vt:lpstr>Presentazione standard di PowerPoint</vt:lpstr>
      <vt:lpstr>Presentazione standard di PowerPoint</vt:lpstr>
      <vt:lpstr>STUDENTS  Students will complete a self-assessment questionnaire  TEACHERS  The teachers will observe, analyze and evaluate the level of mastery achieved by the students in the domain of one or more skills, through the compilation of an observation grid</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NESSUNO SARÀ LASCIATO DIETRO (NWBLB)</dc:title>
  <dc:creator>Bradley-Mc Cauley, Laura</dc:creator>
  <cp:lastModifiedBy>caterina esposito</cp:lastModifiedBy>
  <cp:revision>9</cp:revision>
  <dcterms:created xsi:type="dcterms:W3CDTF">2021-12-01T10:07:52Z</dcterms:created>
  <dcterms:modified xsi:type="dcterms:W3CDTF">2022-09-11T15:12:40Z</dcterms:modified>
</cp:coreProperties>
</file>