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89" r:id="rId2"/>
    <p:sldId id="257" r:id="rId3"/>
    <p:sldId id="258" r:id="rId4"/>
    <p:sldId id="259" r:id="rId5"/>
    <p:sldId id="265" r:id="rId6"/>
    <p:sldId id="266" r:id="rId7"/>
    <p:sldId id="270" r:id="rId8"/>
    <p:sldId id="267" r:id="rId9"/>
    <p:sldId id="260" r:id="rId10"/>
    <p:sldId id="261" r:id="rId11"/>
    <p:sldId id="262" r:id="rId12"/>
    <p:sldId id="263" r:id="rId13"/>
    <p:sldId id="264" r:id="rId14"/>
    <p:sldId id="268" r:id="rId15"/>
  </p:sldIdLst>
  <p:sldSz cx="12192000" cy="6858000"/>
  <p:notesSz cx="6858000" cy="9144000"/>
  <p:embeddedFontLst>
    <p:embeddedFont>
      <p:font typeface="Calibri" panose="020F0502020204030204" pitchFamily="34" charset="0"/>
      <p:regular r:id="rId17"/>
      <p:bold r:id="rId18"/>
      <p:italic r:id="rId19"/>
      <p:boldItalic r:id="rId20"/>
    </p:embeddedFont>
    <p:embeddedFont>
      <p:font typeface="Gill Sans" panose="020B0604020202020204" charset="0"/>
      <p:regular r:id="rId21"/>
      <p:bold r:id="rId22"/>
    </p:embeddedFont>
    <p:embeddedFont>
      <p:font typeface="Impact" panose="020B0806030902050204" pitchFamily="34" charset="0"/>
      <p:regular r:id="rId23"/>
    </p:embeddedFont>
    <p:embeddedFont>
      <p:font typeface="Verdana" panose="020B060403050404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9" roundtripDataSignature="AMtx7mjwomIV9XC2PWkl+xguOC4RUcBVl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4B8E9C-8678-4A85-BE88-10318FEDAA84}" v="4" dt="2022-07-27T17:29:16.624"/>
  </p1510:revLst>
</p1510:revInfo>
</file>

<file path=ppt/tableStyles.xml><?xml version="1.0" encoding="utf-8"?>
<a:tblStyleLst xmlns:a="http://schemas.openxmlformats.org/drawingml/2006/main" def="{30975F42-0640-418F-922F-8AEC87A19EE8}">
  <a:tblStyle styleId="{30975F42-0640-418F-922F-8AEC87A19EE8}"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592"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anna fuscoporcaro" userId="3cca933a-74e7-4458-811e-1fe57bf91a20" providerId="ADAL" clId="{054B8E9C-8678-4A85-BE88-10318FEDAA84}"/>
    <pc:docChg chg="modSld">
      <pc:chgData name="rosanna fuscoporcaro" userId="3cca933a-74e7-4458-811e-1fe57bf91a20" providerId="ADAL" clId="{054B8E9C-8678-4A85-BE88-10318FEDAA84}" dt="2022-07-27T17:31:54.091" v="22" actId="14100"/>
      <pc:docMkLst>
        <pc:docMk/>
      </pc:docMkLst>
      <pc:sldChg chg="modSp mod">
        <pc:chgData name="rosanna fuscoporcaro" userId="3cca933a-74e7-4458-811e-1fe57bf91a20" providerId="ADAL" clId="{054B8E9C-8678-4A85-BE88-10318FEDAA84}" dt="2022-07-27T17:31:54.091" v="22" actId="14100"/>
        <pc:sldMkLst>
          <pc:docMk/>
          <pc:sldMk cId="0" sldId="260"/>
        </pc:sldMkLst>
        <pc:graphicFrameChg chg="modGraphic">
          <ac:chgData name="rosanna fuscoporcaro" userId="3cca933a-74e7-4458-811e-1fe57bf91a20" providerId="ADAL" clId="{054B8E9C-8678-4A85-BE88-10318FEDAA84}" dt="2022-07-27T17:31:54.091" v="22" actId="14100"/>
          <ac:graphicFrameMkLst>
            <pc:docMk/>
            <pc:sldMk cId="0" sldId="260"/>
            <ac:graphicFrameMk id="147" creationId="{00000000-0000-0000-0000-000000000000}"/>
          </ac:graphicFrameMkLst>
        </pc:graphicFrameChg>
      </pc:sldChg>
      <pc:sldChg chg="modSp mod">
        <pc:chgData name="rosanna fuscoporcaro" userId="3cca933a-74e7-4458-811e-1fe57bf91a20" providerId="ADAL" clId="{054B8E9C-8678-4A85-BE88-10318FEDAA84}" dt="2022-07-27T17:27:45.205" v="1" actId="20577"/>
        <pc:sldMkLst>
          <pc:docMk/>
          <pc:sldMk cId="2637827712" sldId="266"/>
        </pc:sldMkLst>
        <pc:spChg chg="mod">
          <ac:chgData name="rosanna fuscoporcaro" userId="3cca933a-74e7-4458-811e-1fe57bf91a20" providerId="ADAL" clId="{054B8E9C-8678-4A85-BE88-10318FEDAA84}" dt="2022-07-27T17:27:45.205" v="1" actId="20577"/>
          <ac:spMkLst>
            <pc:docMk/>
            <pc:sldMk cId="2637827712" sldId="266"/>
            <ac:spMk id="5" creationId="{00000000-0000-0000-0000-000000000000}"/>
          </ac:spMkLst>
        </pc:spChg>
      </pc:sldChg>
      <pc:sldChg chg="modSp">
        <pc:chgData name="rosanna fuscoporcaro" userId="3cca933a-74e7-4458-811e-1fe57bf91a20" providerId="ADAL" clId="{054B8E9C-8678-4A85-BE88-10318FEDAA84}" dt="2022-07-27T17:29:16.624" v="5" actId="20577"/>
        <pc:sldMkLst>
          <pc:docMk/>
          <pc:sldMk cId="1336979496" sldId="270"/>
        </pc:sldMkLst>
        <pc:graphicFrameChg chg="mod">
          <ac:chgData name="rosanna fuscoporcaro" userId="3cca933a-74e7-4458-811e-1fe57bf91a20" providerId="ADAL" clId="{054B8E9C-8678-4A85-BE88-10318FEDAA84}" dt="2022-07-27T17:29:16.624" v="5" actId="20577"/>
          <ac:graphicFrameMkLst>
            <pc:docMk/>
            <pc:sldMk cId="1336979496" sldId="270"/>
            <ac:graphicFrameMk id="4" creationId="{0A7E49E3-269D-8FC3-485E-03BD4DC3A25A}"/>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F12782-E20A-4021-811A-7653BC0FA080}" type="doc">
      <dgm:prSet loTypeId="urn:microsoft.com/office/officeart/2005/8/layout/equation2" loCatId="process" qsTypeId="urn:microsoft.com/office/officeart/2005/8/quickstyle/simple1" qsCatId="simple" csTypeId="urn:microsoft.com/office/officeart/2005/8/colors/accent1_2" csCatId="accent1" phldr="1"/>
      <dgm:spPr/>
    </dgm:pt>
    <dgm:pt modelId="{A652F407-E843-4EF5-AE2D-5E8AB1FB0BC7}">
      <dgm:prSet phldrT="[Testo]" custT="1"/>
      <dgm:spPr/>
      <dgm:t>
        <a:bodyPr/>
        <a:lstStyle/>
        <a:p>
          <a:r>
            <a:rPr lang="it-IT" sz="1600" dirty="0">
              <a:latin typeface="Times New Roman" panose="02020603050405020304" pitchFamily="18" charset="0"/>
              <a:cs typeface="Times New Roman" panose="02020603050405020304" pitchFamily="18" charset="0"/>
            </a:rPr>
            <a:t>place </a:t>
          </a:r>
          <a:r>
            <a:rPr lang="it-IT" sz="1600" dirty="0" err="1">
              <a:latin typeface="Times New Roman" panose="02020603050405020304" pitchFamily="18" charset="0"/>
              <a:cs typeface="Times New Roman" panose="02020603050405020304" pitchFamily="18" charset="0"/>
            </a:rPr>
            <a:t>identity</a:t>
          </a:r>
          <a:endParaRPr lang="it-IT" sz="1600" dirty="0">
            <a:latin typeface="Times New Roman" panose="02020603050405020304" pitchFamily="18" charset="0"/>
            <a:cs typeface="Times New Roman" panose="02020603050405020304" pitchFamily="18" charset="0"/>
          </a:endParaRPr>
        </a:p>
      </dgm:t>
    </dgm:pt>
    <dgm:pt modelId="{B24977BC-EA2D-496D-8DB5-79459C54E1D4}" type="parTrans" cxnId="{A5BC91CA-056B-4DF7-94A1-82459FD3AD40}">
      <dgm:prSet/>
      <dgm:spPr/>
      <dgm:t>
        <a:bodyPr/>
        <a:lstStyle/>
        <a:p>
          <a:endParaRPr lang="it-IT"/>
        </a:p>
      </dgm:t>
    </dgm:pt>
    <dgm:pt modelId="{A0B5F830-0AC0-4145-8A32-D6284B2DDF7A}" type="sibTrans" cxnId="{A5BC91CA-056B-4DF7-94A1-82459FD3AD40}">
      <dgm:prSet/>
      <dgm:spPr/>
      <dgm:t>
        <a:bodyPr/>
        <a:lstStyle/>
        <a:p>
          <a:endParaRPr lang="it-IT"/>
        </a:p>
      </dgm:t>
    </dgm:pt>
    <dgm:pt modelId="{7ADF1195-02F9-4E8D-BFE1-9764A2ADA7BA}">
      <dgm:prSet phldrT="[Testo]" custT="1"/>
      <dgm:spPr/>
      <dgm:t>
        <a:bodyPr/>
        <a:lstStyle/>
        <a:p>
          <a:r>
            <a:rPr lang="it-IT" sz="1600" dirty="0">
              <a:latin typeface="Times New Roman" panose="02020603050405020304" pitchFamily="18" charset="0"/>
              <a:cs typeface="Times New Roman" panose="02020603050405020304" pitchFamily="18" charset="0"/>
            </a:rPr>
            <a:t>place </a:t>
          </a:r>
          <a:r>
            <a:rPr lang="it-IT" sz="1600" dirty="0" err="1">
              <a:latin typeface="Times New Roman" panose="02020603050405020304" pitchFamily="18" charset="0"/>
              <a:cs typeface="Times New Roman" panose="02020603050405020304" pitchFamily="18" charset="0"/>
            </a:rPr>
            <a:t>dependence</a:t>
          </a:r>
          <a:endParaRPr lang="it-IT" sz="1600" dirty="0">
            <a:latin typeface="Times New Roman" panose="02020603050405020304" pitchFamily="18" charset="0"/>
            <a:cs typeface="Times New Roman" panose="02020603050405020304" pitchFamily="18" charset="0"/>
          </a:endParaRPr>
        </a:p>
      </dgm:t>
    </dgm:pt>
    <dgm:pt modelId="{19A06CFD-10AD-4184-9BB4-5C92719E7742}" type="parTrans" cxnId="{98F4907A-4C54-4806-9AAD-2AE354046E6A}">
      <dgm:prSet/>
      <dgm:spPr/>
      <dgm:t>
        <a:bodyPr/>
        <a:lstStyle/>
        <a:p>
          <a:endParaRPr lang="it-IT"/>
        </a:p>
      </dgm:t>
    </dgm:pt>
    <dgm:pt modelId="{D0510652-D9AD-4167-AF00-98CD2CC852FC}" type="sibTrans" cxnId="{98F4907A-4C54-4806-9AAD-2AE354046E6A}">
      <dgm:prSet/>
      <dgm:spPr/>
      <dgm:t>
        <a:bodyPr/>
        <a:lstStyle/>
        <a:p>
          <a:endParaRPr lang="it-IT"/>
        </a:p>
      </dgm:t>
    </dgm:pt>
    <dgm:pt modelId="{41DEE0B0-24A0-4FEA-BA2C-64BA4E5DCCB3}">
      <dgm:prSet phldrT="[Testo]"/>
      <dgm:spPr/>
      <dgm:t>
        <a:bodyPr/>
        <a:lstStyle/>
        <a:p>
          <a:r>
            <a:rPr lang="it-IT" b="1" dirty="0">
              <a:latin typeface="Times New Roman" panose="02020603050405020304" pitchFamily="18" charset="0"/>
              <a:cs typeface="Times New Roman" panose="02020603050405020304" pitchFamily="18" charset="0"/>
            </a:rPr>
            <a:t>PLACE</a:t>
          </a:r>
        </a:p>
      </dgm:t>
    </dgm:pt>
    <dgm:pt modelId="{EBAD9180-E570-4F3E-9B78-83153F5948EC}" type="parTrans" cxnId="{5B25E8AA-DAAD-406A-BA7C-01C72E0BB795}">
      <dgm:prSet/>
      <dgm:spPr/>
      <dgm:t>
        <a:bodyPr/>
        <a:lstStyle/>
        <a:p>
          <a:endParaRPr lang="it-IT"/>
        </a:p>
      </dgm:t>
    </dgm:pt>
    <dgm:pt modelId="{3CD0006C-6360-4986-8B3C-F90CD7277948}" type="sibTrans" cxnId="{5B25E8AA-DAAD-406A-BA7C-01C72E0BB795}">
      <dgm:prSet/>
      <dgm:spPr/>
      <dgm:t>
        <a:bodyPr/>
        <a:lstStyle/>
        <a:p>
          <a:endParaRPr lang="it-IT"/>
        </a:p>
      </dgm:t>
    </dgm:pt>
    <dgm:pt modelId="{6DD65AA4-ACBA-4C81-A1DC-6868B88B63CC}">
      <dgm:prSet phldrT="[Testo]" custT="1"/>
      <dgm:spPr/>
      <dgm:t>
        <a:bodyPr/>
        <a:lstStyle/>
        <a:p>
          <a:r>
            <a:rPr lang="it-IT" sz="1600" dirty="0">
              <a:latin typeface="Times New Roman" panose="02020603050405020304" pitchFamily="18" charset="0"/>
              <a:cs typeface="Times New Roman" panose="02020603050405020304" pitchFamily="18" charset="0"/>
            </a:rPr>
            <a:t>place </a:t>
          </a:r>
          <a:r>
            <a:rPr lang="it-IT" sz="1600" dirty="0" err="1">
              <a:latin typeface="Times New Roman" panose="02020603050405020304" pitchFamily="18" charset="0"/>
              <a:cs typeface="Times New Roman" panose="02020603050405020304" pitchFamily="18" charset="0"/>
            </a:rPr>
            <a:t>based-affect</a:t>
          </a:r>
          <a:endParaRPr lang="it-IT" sz="1600" dirty="0">
            <a:latin typeface="Times New Roman" panose="02020603050405020304" pitchFamily="18" charset="0"/>
            <a:cs typeface="Times New Roman" panose="02020603050405020304" pitchFamily="18" charset="0"/>
          </a:endParaRPr>
        </a:p>
      </dgm:t>
    </dgm:pt>
    <dgm:pt modelId="{4C68CB49-8D48-45DB-91C5-49459FC606B2}" type="parTrans" cxnId="{3B0F9FCE-053A-4226-A473-4560DCFF5659}">
      <dgm:prSet/>
      <dgm:spPr/>
      <dgm:t>
        <a:bodyPr/>
        <a:lstStyle/>
        <a:p>
          <a:endParaRPr lang="it-IT"/>
        </a:p>
      </dgm:t>
    </dgm:pt>
    <dgm:pt modelId="{CE8A178F-7525-4B5C-AF1C-E57BD47A4198}" type="sibTrans" cxnId="{3B0F9FCE-053A-4226-A473-4560DCFF5659}">
      <dgm:prSet/>
      <dgm:spPr/>
      <dgm:t>
        <a:bodyPr/>
        <a:lstStyle/>
        <a:p>
          <a:endParaRPr lang="it-IT"/>
        </a:p>
      </dgm:t>
    </dgm:pt>
    <dgm:pt modelId="{37583E17-639B-4639-95EA-F13BA97C76D7}" type="pres">
      <dgm:prSet presAssocID="{3CF12782-E20A-4021-811A-7653BC0FA080}" presName="Name0" presStyleCnt="0">
        <dgm:presLayoutVars>
          <dgm:dir/>
          <dgm:resizeHandles val="exact"/>
        </dgm:presLayoutVars>
      </dgm:prSet>
      <dgm:spPr/>
    </dgm:pt>
    <dgm:pt modelId="{FB2751B3-88D8-4CD8-973F-114B63F47760}" type="pres">
      <dgm:prSet presAssocID="{3CF12782-E20A-4021-811A-7653BC0FA080}" presName="vNodes" presStyleCnt="0"/>
      <dgm:spPr/>
    </dgm:pt>
    <dgm:pt modelId="{846FC76D-2427-4A4E-A977-3F6D27A87577}" type="pres">
      <dgm:prSet presAssocID="{A652F407-E843-4EF5-AE2D-5E8AB1FB0BC7}" presName="node" presStyleLbl="node1" presStyleIdx="0" presStyleCnt="4">
        <dgm:presLayoutVars>
          <dgm:bulletEnabled val="1"/>
        </dgm:presLayoutVars>
      </dgm:prSet>
      <dgm:spPr/>
    </dgm:pt>
    <dgm:pt modelId="{B2C9F8E2-0154-48D5-B5A4-D91ADF7314A4}" type="pres">
      <dgm:prSet presAssocID="{A0B5F830-0AC0-4145-8A32-D6284B2DDF7A}" presName="spacerT" presStyleCnt="0"/>
      <dgm:spPr/>
    </dgm:pt>
    <dgm:pt modelId="{3380CBF7-BFCF-4992-BF45-30DDDB2ED087}" type="pres">
      <dgm:prSet presAssocID="{A0B5F830-0AC0-4145-8A32-D6284B2DDF7A}" presName="sibTrans" presStyleLbl="sibTrans2D1" presStyleIdx="0" presStyleCnt="3"/>
      <dgm:spPr/>
    </dgm:pt>
    <dgm:pt modelId="{190F0502-3934-4FB2-ACFB-57F0F25FD236}" type="pres">
      <dgm:prSet presAssocID="{A0B5F830-0AC0-4145-8A32-D6284B2DDF7A}" presName="spacerB" presStyleCnt="0"/>
      <dgm:spPr/>
    </dgm:pt>
    <dgm:pt modelId="{3C038211-EA4B-4C46-8A11-891E513DC238}" type="pres">
      <dgm:prSet presAssocID="{6DD65AA4-ACBA-4C81-A1DC-6868B88B63CC}" presName="node" presStyleLbl="node1" presStyleIdx="1" presStyleCnt="4">
        <dgm:presLayoutVars>
          <dgm:bulletEnabled val="1"/>
        </dgm:presLayoutVars>
      </dgm:prSet>
      <dgm:spPr/>
    </dgm:pt>
    <dgm:pt modelId="{116289BD-3F79-48AE-B996-389A2C895E9F}" type="pres">
      <dgm:prSet presAssocID="{CE8A178F-7525-4B5C-AF1C-E57BD47A4198}" presName="spacerT" presStyleCnt="0"/>
      <dgm:spPr/>
    </dgm:pt>
    <dgm:pt modelId="{16DB0A62-D91F-4D3C-AC56-15C83C88B26F}" type="pres">
      <dgm:prSet presAssocID="{CE8A178F-7525-4B5C-AF1C-E57BD47A4198}" presName="sibTrans" presStyleLbl="sibTrans2D1" presStyleIdx="1" presStyleCnt="3"/>
      <dgm:spPr/>
    </dgm:pt>
    <dgm:pt modelId="{54A4E7E3-B148-49B9-BAD4-D3C37B020A45}" type="pres">
      <dgm:prSet presAssocID="{CE8A178F-7525-4B5C-AF1C-E57BD47A4198}" presName="spacerB" presStyleCnt="0"/>
      <dgm:spPr/>
    </dgm:pt>
    <dgm:pt modelId="{A8EB4F06-60A8-4D98-A288-CCA2901A3234}" type="pres">
      <dgm:prSet presAssocID="{7ADF1195-02F9-4E8D-BFE1-9764A2ADA7BA}" presName="node" presStyleLbl="node1" presStyleIdx="2" presStyleCnt="4">
        <dgm:presLayoutVars>
          <dgm:bulletEnabled val="1"/>
        </dgm:presLayoutVars>
      </dgm:prSet>
      <dgm:spPr/>
    </dgm:pt>
    <dgm:pt modelId="{C9C0E111-4307-4DE3-BD98-3EF7B2C4B016}" type="pres">
      <dgm:prSet presAssocID="{3CF12782-E20A-4021-811A-7653BC0FA080}" presName="sibTransLast" presStyleLbl="sibTrans2D1" presStyleIdx="2" presStyleCnt="3"/>
      <dgm:spPr/>
    </dgm:pt>
    <dgm:pt modelId="{59C92F1F-2F05-4D02-9D0F-D70AE4864CF8}" type="pres">
      <dgm:prSet presAssocID="{3CF12782-E20A-4021-811A-7653BC0FA080}" presName="connectorText" presStyleLbl="sibTrans2D1" presStyleIdx="2" presStyleCnt="3"/>
      <dgm:spPr/>
    </dgm:pt>
    <dgm:pt modelId="{857C4AD8-0E8A-4DE0-9F42-A17EF9436B10}" type="pres">
      <dgm:prSet presAssocID="{3CF12782-E20A-4021-811A-7653BC0FA080}" presName="lastNode" presStyleLbl="node1" presStyleIdx="3" presStyleCnt="4">
        <dgm:presLayoutVars>
          <dgm:bulletEnabled val="1"/>
        </dgm:presLayoutVars>
      </dgm:prSet>
      <dgm:spPr/>
    </dgm:pt>
  </dgm:ptLst>
  <dgm:cxnLst>
    <dgm:cxn modelId="{8F9D602D-1D43-4079-92FE-924904F393BC}" type="presOf" srcId="{D0510652-D9AD-4167-AF00-98CD2CC852FC}" destId="{C9C0E111-4307-4DE3-BD98-3EF7B2C4B016}" srcOrd="0" destOrd="0" presId="urn:microsoft.com/office/officeart/2005/8/layout/equation2"/>
    <dgm:cxn modelId="{33433F5F-2D9B-46EE-AF10-635D52E54E00}" type="presOf" srcId="{A0B5F830-0AC0-4145-8A32-D6284B2DDF7A}" destId="{3380CBF7-BFCF-4992-BF45-30DDDB2ED087}" srcOrd="0" destOrd="0" presId="urn:microsoft.com/office/officeart/2005/8/layout/equation2"/>
    <dgm:cxn modelId="{3D146F54-B206-4925-999B-0792C032ECE2}" type="presOf" srcId="{3CF12782-E20A-4021-811A-7653BC0FA080}" destId="{37583E17-639B-4639-95EA-F13BA97C76D7}" srcOrd="0" destOrd="0" presId="urn:microsoft.com/office/officeart/2005/8/layout/equation2"/>
    <dgm:cxn modelId="{815D555A-939E-41D8-9CC4-E1BEFC5CC225}" type="presOf" srcId="{7ADF1195-02F9-4E8D-BFE1-9764A2ADA7BA}" destId="{A8EB4F06-60A8-4D98-A288-CCA2901A3234}" srcOrd="0" destOrd="0" presId="urn:microsoft.com/office/officeart/2005/8/layout/equation2"/>
    <dgm:cxn modelId="{98F4907A-4C54-4806-9AAD-2AE354046E6A}" srcId="{3CF12782-E20A-4021-811A-7653BC0FA080}" destId="{7ADF1195-02F9-4E8D-BFE1-9764A2ADA7BA}" srcOrd="2" destOrd="0" parTransId="{19A06CFD-10AD-4184-9BB4-5C92719E7742}" sibTransId="{D0510652-D9AD-4167-AF00-98CD2CC852FC}"/>
    <dgm:cxn modelId="{F7B9629A-4280-447A-8892-E65D7F3BF0EA}" type="presOf" srcId="{CE8A178F-7525-4B5C-AF1C-E57BD47A4198}" destId="{16DB0A62-D91F-4D3C-AC56-15C83C88B26F}" srcOrd="0" destOrd="0" presId="urn:microsoft.com/office/officeart/2005/8/layout/equation2"/>
    <dgm:cxn modelId="{2D62C2AA-0F75-4AC4-9069-99CA1CD3C437}" type="presOf" srcId="{41DEE0B0-24A0-4FEA-BA2C-64BA4E5DCCB3}" destId="{857C4AD8-0E8A-4DE0-9F42-A17EF9436B10}" srcOrd="0" destOrd="0" presId="urn:microsoft.com/office/officeart/2005/8/layout/equation2"/>
    <dgm:cxn modelId="{5B25E8AA-DAAD-406A-BA7C-01C72E0BB795}" srcId="{3CF12782-E20A-4021-811A-7653BC0FA080}" destId="{41DEE0B0-24A0-4FEA-BA2C-64BA4E5DCCB3}" srcOrd="3" destOrd="0" parTransId="{EBAD9180-E570-4F3E-9B78-83153F5948EC}" sibTransId="{3CD0006C-6360-4986-8B3C-F90CD7277948}"/>
    <dgm:cxn modelId="{96E542B0-07CE-4427-BE1A-64DBB92E7540}" type="presOf" srcId="{D0510652-D9AD-4167-AF00-98CD2CC852FC}" destId="{59C92F1F-2F05-4D02-9D0F-D70AE4864CF8}" srcOrd="1" destOrd="0" presId="urn:microsoft.com/office/officeart/2005/8/layout/equation2"/>
    <dgm:cxn modelId="{16C063BC-2A70-45D6-B1EF-4BC72D5A286D}" type="presOf" srcId="{A652F407-E843-4EF5-AE2D-5E8AB1FB0BC7}" destId="{846FC76D-2427-4A4E-A977-3F6D27A87577}" srcOrd="0" destOrd="0" presId="urn:microsoft.com/office/officeart/2005/8/layout/equation2"/>
    <dgm:cxn modelId="{A5BC91CA-056B-4DF7-94A1-82459FD3AD40}" srcId="{3CF12782-E20A-4021-811A-7653BC0FA080}" destId="{A652F407-E843-4EF5-AE2D-5E8AB1FB0BC7}" srcOrd="0" destOrd="0" parTransId="{B24977BC-EA2D-496D-8DB5-79459C54E1D4}" sibTransId="{A0B5F830-0AC0-4145-8A32-D6284B2DDF7A}"/>
    <dgm:cxn modelId="{3B0F9FCE-053A-4226-A473-4560DCFF5659}" srcId="{3CF12782-E20A-4021-811A-7653BC0FA080}" destId="{6DD65AA4-ACBA-4C81-A1DC-6868B88B63CC}" srcOrd="1" destOrd="0" parTransId="{4C68CB49-8D48-45DB-91C5-49459FC606B2}" sibTransId="{CE8A178F-7525-4B5C-AF1C-E57BD47A4198}"/>
    <dgm:cxn modelId="{F0C6C1F8-A30E-418A-B677-12213CE2AF0E}" type="presOf" srcId="{6DD65AA4-ACBA-4C81-A1DC-6868B88B63CC}" destId="{3C038211-EA4B-4C46-8A11-891E513DC238}" srcOrd="0" destOrd="0" presId="urn:microsoft.com/office/officeart/2005/8/layout/equation2"/>
    <dgm:cxn modelId="{C589ED90-B705-4931-95D4-C51233B33507}" type="presParOf" srcId="{37583E17-639B-4639-95EA-F13BA97C76D7}" destId="{FB2751B3-88D8-4CD8-973F-114B63F47760}" srcOrd="0" destOrd="0" presId="urn:microsoft.com/office/officeart/2005/8/layout/equation2"/>
    <dgm:cxn modelId="{FF597BD9-3009-4192-94EF-ED7A64CA403A}" type="presParOf" srcId="{FB2751B3-88D8-4CD8-973F-114B63F47760}" destId="{846FC76D-2427-4A4E-A977-3F6D27A87577}" srcOrd="0" destOrd="0" presId="urn:microsoft.com/office/officeart/2005/8/layout/equation2"/>
    <dgm:cxn modelId="{3294045A-E67E-4C56-A85E-61F9CDBD1716}" type="presParOf" srcId="{FB2751B3-88D8-4CD8-973F-114B63F47760}" destId="{B2C9F8E2-0154-48D5-B5A4-D91ADF7314A4}" srcOrd="1" destOrd="0" presId="urn:microsoft.com/office/officeart/2005/8/layout/equation2"/>
    <dgm:cxn modelId="{2AE23F85-D062-4F44-B103-36DB680E5FD8}" type="presParOf" srcId="{FB2751B3-88D8-4CD8-973F-114B63F47760}" destId="{3380CBF7-BFCF-4992-BF45-30DDDB2ED087}" srcOrd="2" destOrd="0" presId="urn:microsoft.com/office/officeart/2005/8/layout/equation2"/>
    <dgm:cxn modelId="{70BD38D7-4F03-4D44-8475-DA8FA66FD497}" type="presParOf" srcId="{FB2751B3-88D8-4CD8-973F-114B63F47760}" destId="{190F0502-3934-4FB2-ACFB-57F0F25FD236}" srcOrd="3" destOrd="0" presId="urn:microsoft.com/office/officeart/2005/8/layout/equation2"/>
    <dgm:cxn modelId="{37667C02-77BD-45A9-8E44-26A4BAA1E017}" type="presParOf" srcId="{FB2751B3-88D8-4CD8-973F-114B63F47760}" destId="{3C038211-EA4B-4C46-8A11-891E513DC238}" srcOrd="4" destOrd="0" presId="urn:microsoft.com/office/officeart/2005/8/layout/equation2"/>
    <dgm:cxn modelId="{F26E8F58-36FA-49CB-9F08-FA63B38E082B}" type="presParOf" srcId="{FB2751B3-88D8-4CD8-973F-114B63F47760}" destId="{116289BD-3F79-48AE-B996-389A2C895E9F}" srcOrd="5" destOrd="0" presId="urn:microsoft.com/office/officeart/2005/8/layout/equation2"/>
    <dgm:cxn modelId="{D1D963DC-013A-4256-A608-D0ECDF1C1001}" type="presParOf" srcId="{FB2751B3-88D8-4CD8-973F-114B63F47760}" destId="{16DB0A62-D91F-4D3C-AC56-15C83C88B26F}" srcOrd="6" destOrd="0" presId="urn:microsoft.com/office/officeart/2005/8/layout/equation2"/>
    <dgm:cxn modelId="{80B58245-5AAD-4C28-A8B0-6D72D5CA30ED}" type="presParOf" srcId="{FB2751B3-88D8-4CD8-973F-114B63F47760}" destId="{54A4E7E3-B148-49B9-BAD4-D3C37B020A45}" srcOrd="7" destOrd="0" presId="urn:microsoft.com/office/officeart/2005/8/layout/equation2"/>
    <dgm:cxn modelId="{5B063B91-4FB0-4689-8B32-9B60A9F1CF1A}" type="presParOf" srcId="{FB2751B3-88D8-4CD8-973F-114B63F47760}" destId="{A8EB4F06-60A8-4D98-A288-CCA2901A3234}" srcOrd="8" destOrd="0" presId="urn:microsoft.com/office/officeart/2005/8/layout/equation2"/>
    <dgm:cxn modelId="{2291061D-F8B4-4F37-900C-B8AADB20E792}" type="presParOf" srcId="{37583E17-639B-4639-95EA-F13BA97C76D7}" destId="{C9C0E111-4307-4DE3-BD98-3EF7B2C4B016}" srcOrd="1" destOrd="0" presId="urn:microsoft.com/office/officeart/2005/8/layout/equation2"/>
    <dgm:cxn modelId="{25CBC03B-8EE9-4271-B7A5-15DE4ED23514}" type="presParOf" srcId="{C9C0E111-4307-4DE3-BD98-3EF7B2C4B016}" destId="{59C92F1F-2F05-4D02-9D0F-D70AE4864CF8}" srcOrd="0" destOrd="0" presId="urn:microsoft.com/office/officeart/2005/8/layout/equation2"/>
    <dgm:cxn modelId="{E3A2075F-1F2B-48A7-A9CD-FAFDD1309FBF}" type="presParOf" srcId="{37583E17-639B-4639-95EA-F13BA97C76D7}" destId="{857C4AD8-0E8A-4DE0-9F42-A17EF9436B10}"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90CB973-73CE-40C4-A0F2-61DAA7BDAD5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8E940394-F82A-4F24-8D81-E3F5666ADBBF}">
      <dgm:prSet phldrT="[Testo]" custT="1"/>
      <dgm:spPr/>
      <dgm:t>
        <a:bodyPr/>
        <a:lstStyle/>
        <a:p>
          <a:r>
            <a:rPr lang="en-US" sz="2000" b="0" i="0" dirty="0">
              <a:solidFill>
                <a:schemeClr val="tx1"/>
              </a:solidFill>
              <a:effectLst/>
              <a:latin typeface="Times New Roman" panose="02020603050405020304" pitchFamily="18" charset="0"/>
              <a:cs typeface="Times New Roman" panose="02020603050405020304" pitchFamily="18" charset="0"/>
            </a:rPr>
            <a:t>is the bond that concerns the places of childhood or where important events have taken place characterized by a strong emotional charge</a:t>
          </a:r>
          <a:endParaRPr lang="it-IT" sz="2000" dirty="0">
            <a:solidFill>
              <a:schemeClr val="tx1"/>
            </a:solidFill>
          </a:endParaRPr>
        </a:p>
      </dgm:t>
    </dgm:pt>
    <dgm:pt modelId="{26A9E072-E4DF-4ED3-89BF-361A7AA8DC9E}" type="parTrans" cxnId="{7C967DFB-5585-43D4-AA38-EF29FAE8DC79}">
      <dgm:prSet/>
      <dgm:spPr/>
      <dgm:t>
        <a:bodyPr/>
        <a:lstStyle/>
        <a:p>
          <a:endParaRPr lang="it-IT"/>
        </a:p>
      </dgm:t>
    </dgm:pt>
    <dgm:pt modelId="{050E0BCF-8B6C-4C68-967C-634824A3D37D}" type="sibTrans" cxnId="{7C967DFB-5585-43D4-AA38-EF29FAE8DC79}">
      <dgm:prSet/>
      <dgm:spPr/>
      <dgm:t>
        <a:bodyPr/>
        <a:lstStyle/>
        <a:p>
          <a:endParaRPr lang="it-IT"/>
        </a:p>
      </dgm:t>
    </dgm:pt>
    <dgm:pt modelId="{F0D45B11-6AAD-4194-B7A6-DF242BF714C2}">
      <dgm:prSet phldrT="[Testo]" custT="1"/>
      <dgm:spPr/>
      <dgm:t>
        <a:bodyPr/>
        <a:lstStyle/>
        <a:p>
          <a:r>
            <a:rPr lang="it-IT" sz="2000" b="1" i="0" dirty="0" err="1">
              <a:solidFill>
                <a:srgbClr val="3B3B3B"/>
              </a:solidFill>
              <a:effectLst/>
              <a:latin typeface="Times New Roman" panose="02020603050405020304" pitchFamily="18" charset="0"/>
              <a:cs typeface="Times New Roman" panose="02020603050405020304" pitchFamily="18" charset="0"/>
            </a:rPr>
            <a:t>emotional</a:t>
          </a:r>
          <a:r>
            <a:rPr lang="it-IT" sz="2000" b="1" i="0" dirty="0">
              <a:solidFill>
                <a:srgbClr val="3B3B3B"/>
              </a:solidFill>
              <a:effectLst/>
              <a:latin typeface="Times New Roman" panose="02020603050405020304" pitchFamily="18" charset="0"/>
              <a:cs typeface="Times New Roman" panose="02020603050405020304" pitchFamily="18" charset="0"/>
            </a:rPr>
            <a:t>-family</a:t>
          </a:r>
          <a:endParaRPr lang="it-IT" sz="2000" b="1" dirty="0"/>
        </a:p>
      </dgm:t>
    </dgm:pt>
    <dgm:pt modelId="{2BADBA44-26EE-4A40-9B86-C7CA322E2CDC}" type="parTrans" cxnId="{D47E997D-A286-417A-93D9-4E6CA1D44A07}">
      <dgm:prSet/>
      <dgm:spPr/>
      <dgm:t>
        <a:bodyPr/>
        <a:lstStyle/>
        <a:p>
          <a:endParaRPr lang="it-IT"/>
        </a:p>
      </dgm:t>
    </dgm:pt>
    <dgm:pt modelId="{D2130D34-0A1A-48A7-844D-B7D995A15405}" type="sibTrans" cxnId="{D47E997D-A286-417A-93D9-4E6CA1D44A07}">
      <dgm:prSet/>
      <dgm:spPr/>
      <dgm:t>
        <a:bodyPr/>
        <a:lstStyle/>
        <a:p>
          <a:endParaRPr lang="it-IT"/>
        </a:p>
      </dgm:t>
    </dgm:pt>
    <dgm:pt modelId="{63350F7A-AEA6-48AF-AD84-9AA4EB19C8E9}">
      <dgm:prSet phldrT="[Testo]" custT="1"/>
      <dgm:spPr/>
      <dgm:t>
        <a:bodyPr/>
        <a:lstStyle/>
        <a:p>
          <a:r>
            <a:rPr lang="en-US" sz="2000" b="0" i="0" dirty="0">
              <a:solidFill>
                <a:srgbClr val="3B3B3B"/>
              </a:solidFill>
              <a:effectLst/>
              <a:latin typeface="Times New Roman" panose="02020603050405020304" pitchFamily="18" charset="0"/>
              <a:cs typeface="Times New Roman" panose="02020603050405020304" pitchFamily="18" charset="0"/>
            </a:rPr>
            <a:t>to those places preferred for their aesthetic beauty, regardless of having lived particular moments there</a:t>
          </a:r>
          <a:endParaRPr lang="it-IT" sz="2000" dirty="0"/>
        </a:p>
      </dgm:t>
    </dgm:pt>
    <dgm:pt modelId="{EB179902-C65D-43AD-8988-577C53D558EE}" type="parTrans" cxnId="{A59A99E8-2B91-45F1-B7A5-9EB222DED5A3}">
      <dgm:prSet/>
      <dgm:spPr/>
      <dgm:t>
        <a:bodyPr/>
        <a:lstStyle/>
        <a:p>
          <a:endParaRPr lang="it-IT"/>
        </a:p>
      </dgm:t>
    </dgm:pt>
    <dgm:pt modelId="{42C05982-E2E5-4281-AAEC-5A37C26F8929}" type="sibTrans" cxnId="{A59A99E8-2B91-45F1-B7A5-9EB222DED5A3}">
      <dgm:prSet/>
      <dgm:spPr/>
      <dgm:t>
        <a:bodyPr/>
        <a:lstStyle/>
        <a:p>
          <a:endParaRPr lang="it-IT"/>
        </a:p>
      </dgm:t>
    </dgm:pt>
    <dgm:pt modelId="{55420A2E-6A03-4D16-8B6C-4A750DCF3841}">
      <dgm:prSet phldrT="[Testo]" custT="1"/>
      <dgm:spPr/>
      <dgm:t>
        <a:bodyPr/>
        <a:lstStyle/>
        <a:p>
          <a:r>
            <a:rPr lang="it-IT" sz="1800" b="1" i="0" dirty="0" err="1">
              <a:solidFill>
                <a:srgbClr val="3B3B3B"/>
              </a:solidFill>
              <a:effectLst/>
              <a:latin typeface="Times New Roman" panose="02020603050405020304" pitchFamily="18" charset="0"/>
              <a:cs typeface="Times New Roman" panose="02020603050405020304" pitchFamily="18" charset="0"/>
            </a:rPr>
            <a:t>aesthetic</a:t>
          </a:r>
          <a:endParaRPr lang="it-IT" sz="1800" b="1" dirty="0"/>
        </a:p>
      </dgm:t>
    </dgm:pt>
    <dgm:pt modelId="{D516F539-255D-46D3-9ECA-681CF152F8C5}" type="parTrans" cxnId="{6F429477-8050-4317-851D-3189787EDA9E}">
      <dgm:prSet/>
      <dgm:spPr/>
      <dgm:t>
        <a:bodyPr/>
        <a:lstStyle/>
        <a:p>
          <a:endParaRPr lang="it-IT"/>
        </a:p>
      </dgm:t>
    </dgm:pt>
    <dgm:pt modelId="{876152A1-7DF0-439A-8B2A-9399DB251FA2}" type="sibTrans" cxnId="{6F429477-8050-4317-851D-3189787EDA9E}">
      <dgm:prSet/>
      <dgm:spPr/>
      <dgm:t>
        <a:bodyPr/>
        <a:lstStyle/>
        <a:p>
          <a:endParaRPr lang="it-IT"/>
        </a:p>
      </dgm:t>
    </dgm:pt>
    <dgm:pt modelId="{15191B28-BCA6-4838-9667-EE23967AF376}">
      <dgm:prSet phldrT="[Testo]" custT="1"/>
      <dgm:spPr/>
      <dgm:t>
        <a:bodyPr/>
        <a:lstStyle/>
        <a:p>
          <a:r>
            <a:rPr lang="en-US" sz="2000" b="0" i="0" dirty="0">
              <a:solidFill>
                <a:srgbClr val="3B3B3B"/>
              </a:solidFill>
              <a:effectLst/>
              <a:latin typeface="Times New Roman" panose="02020603050405020304" pitchFamily="18" charset="0"/>
              <a:cs typeface="Times New Roman" panose="02020603050405020304" pitchFamily="18" charset="0"/>
            </a:rPr>
            <a:t>linked to places that offer practical opportunities for study, work, leisure </a:t>
          </a:r>
          <a:r>
            <a:rPr lang="en-US" sz="2000" b="0" i="0" dirty="0" err="1">
              <a:solidFill>
                <a:srgbClr val="3B3B3B"/>
              </a:solidFill>
              <a:effectLst/>
              <a:latin typeface="Times New Roman" panose="02020603050405020304" pitchFamily="18" charset="0"/>
              <a:cs typeface="Times New Roman" panose="02020603050405020304" pitchFamily="18" charset="0"/>
            </a:rPr>
            <a:t>etc</a:t>
          </a:r>
          <a:endParaRPr lang="it-IT" sz="2000" dirty="0"/>
        </a:p>
      </dgm:t>
    </dgm:pt>
    <dgm:pt modelId="{4EA80060-8E17-4318-B9F1-A34F86065893}" type="parTrans" cxnId="{E9C18057-20C4-411C-B2B6-F2FE99BBDF2C}">
      <dgm:prSet/>
      <dgm:spPr/>
      <dgm:t>
        <a:bodyPr/>
        <a:lstStyle/>
        <a:p>
          <a:endParaRPr lang="it-IT"/>
        </a:p>
      </dgm:t>
    </dgm:pt>
    <dgm:pt modelId="{1D6C28AE-476D-4496-9251-1CFC37D2AC91}" type="sibTrans" cxnId="{E9C18057-20C4-411C-B2B6-F2FE99BBDF2C}">
      <dgm:prSet/>
      <dgm:spPr/>
      <dgm:t>
        <a:bodyPr/>
        <a:lstStyle/>
        <a:p>
          <a:endParaRPr lang="it-IT"/>
        </a:p>
      </dgm:t>
    </dgm:pt>
    <dgm:pt modelId="{BF94CE90-33D8-4B02-AF40-2694373972B7}">
      <dgm:prSet phldrT="[Testo]" custT="1"/>
      <dgm:spPr/>
      <dgm:t>
        <a:bodyPr/>
        <a:lstStyle/>
        <a:p>
          <a:r>
            <a:rPr lang="it-IT" sz="1800" b="1" i="0" dirty="0" err="1">
              <a:solidFill>
                <a:srgbClr val="3B3B3B"/>
              </a:solidFill>
              <a:effectLst/>
              <a:latin typeface="Times New Roman" panose="02020603050405020304" pitchFamily="18" charset="0"/>
              <a:cs typeface="Times New Roman" panose="02020603050405020304" pitchFamily="18" charset="0"/>
            </a:rPr>
            <a:t>functional</a:t>
          </a:r>
          <a:endParaRPr lang="it-IT" sz="1800" b="1" dirty="0"/>
        </a:p>
      </dgm:t>
    </dgm:pt>
    <dgm:pt modelId="{D993DF20-C1AD-46ED-8235-8CDBE7E9B14D}" type="parTrans" cxnId="{0F876D7A-F682-4608-B8D3-A3752E90A7BA}">
      <dgm:prSet/>
      <dgm:spPr/>
      <dgm:t>
        <a:bodyPr/>
        <a:lstStyle/>
        <a:p>
          <a:endParaRPr lang="it-IT"/>
        </a:p>
      </dgm:t>
    </dgm:pt>
    <dgm:pt modelId="{CB9297CA-F41B-4973-8E8A-172BDB7673E1}" type="sibTrans" cxnId="{0F876D7A-F682-4608-B8D3-A3752E90A7BA}">
      <dgm:prSet/>
      <dgm:spPr/>
      <dgm:t>
        <a:bodyPr/>
        <a:lstStyle/>
        <a:p>
          <a:endParaRPr lang="it-IT"/>
        </a:p>
      </dgm:t>
    </dgm:pt>
    <dgm:pt modelId="{46B2109E-15CA-4A7A-B1C6-0B09B9EBD371}">
      <dgm:prSet phldrT="[Testo]" custT="1"/>
      <dgm:spPr/>
      <dgm:t>
        <a:bodyPr/>
        <a:lstStyle/>
        <a:p>
          <a:r>
            <a:rPr lang="en-US" sz="2000" b="0" i="0" dirty="0">
              <a:solidFill>
                <a:srgbClr val="3B3B3B"/>
              </a:solidFill>
              <a:effectLst/>
              <a:latin typeface="Times New Roman" panose="02020603050405020304" pitchFamily="18" charset="0"/>
              <a:cs typeface="Times New Roman" panose="02020603050405020304" pitchFamily="18" charset="0"/>
            </a:rPr>
            <a:t>referring to all the environments in which, usually, you socialize: clubs, places of fun, meeting places with friends</a:t>
          </a:r>
          <a:r>
            <a:rPr lang="it-IT" sz="500" b="0" i="0" dirty="0">
              <a:solidFill>
                <a:srgbClr val="3B3B3B"/>
              </a:solidFill>
              <a:effectLst/>
              <a:latin typeface="Times New Roman" panose="02020603050405020304" pitchFamily="18" charset="0"/>
              <a:cs typeface="Times New Roman" panose="02020603050405020304" pitchFamily="18" charset="0"/>
            </a:rPr>
            <a:t>;</a:t>
          </a:r>
          <a:endParaRPr lang="it-IT" sz="500" dirty="0"/>
        </a:p>
      </dgm:t>
    </dgm:pt>
    <dgm:pt modelId="{E432F704-6B81-4AA4-863D-B598B9D4028E}" type="parTrans" cxnId="{246536B9-CBBC-4B5A-8094-C68E1CB269AC}">
      <dgm:prSet/>
      <dgm:spPr/>
      <dgm:t>
        <a:bodyPr/>
        <a:lstStyle/>
        <a:p>
          <a:endParaRPr lang="it-IT"/>
        </a:p>
      </dgm:t>
    </dgm:pt>
    <dgm:pt modelId="{FFFD1F57-A6A8-4772-9F0A-0057A01C8662}" type="sibTrans" cxnId="{246536B9-CBBC-4B5A-8094-C68E1CB269AC}">
      <dgm:prSet/>
      <dgm:spPr/>
      <dgm:t>
        <a:bodyPr/>
        <a:lstStyle/>
        <a:p>
          <a:endParaRPr lang="it-IT"/>
        </a:p>
      </dgm:t>
    </dgm:pt>
    <dgm:pt modelId="{B2BB86D7-AD08-4B82-8C89-C90889880603}">
      <dgm:prSet phldrT="[Testo]" custT="1"/>
      <dgm:spPr/>
      <dgm:t>
        <a:bodyPr/>
        <a:lstStyle/>
        <a:p>
          <a:r>
            <a:rPr lang="it-IT" sz="1800" b="1" i="0" dirty="0">
              <a:solidFill>
                <a:srgbClr val="3B3B3B"/>
              </a:solidFill>
              <a:effectLst/>
              <a:latin typeface="Times New Roman" panose="02020603050405020304" pitchFamily="18" charset="0"/>
              <a:cs typeface="Times New Roman" panose="02020603050405020304" pitchFamily="18" charset="0"/>
            </a:rPr>
            <a:t>socio-</a:t>
          </a:r>
          <a:r>
            <a:rPr lang="it-IT" sz="1800" b="1" i="0" dirty="0" err="1">
              <a:solidFill>
                <a:srgbClr val="3B3B3B"/>
              </a:solidFill>
              <a:effectLst/>
              <a:latin typeface="Times New Roman" panose="02020603050405020304" pitchFamily="18" charset="0"/>
              <a:cs typeface="Times New Roman" panose="02020603050405020304" pitchFamily="18" charset="0"/>
            </a:rPr>
            <a:t>emotional</a:t>
          </a:r>
          <a:endParaRPr lang="it-IT" sz="1800" b="1" dirty="0"/>
        </a:p>
      </dgm:t>
    </dgm:pt>
    <dgm:pt modelId="{B6633269-6DB8-4CB9-B411-1FE670B7EE9C}" type="parTrans" cxnId="{0800CA7A-0E9F-4CF9-A984-3304DB0DAE0C}">
      <dgm:prSet/>
      <dgm:spPr/>
      <dgm:t>
        <a:bodyPr/>
        <a:lstStyle/>
        <a:p>
          <a:endParaRPr lang="it-IT"/>
        </a:p>
      </dgm:t>
    </dgm:pt>
    <dgm:pt modelId="{3B0A9EE8-46FA-4609-8C4F-59C2C573C3BD}" type="sibTrans" cxnId="{0800CA7A-0E9F-4CF9-A984-3304DB0DAE0C}">
      <dgm:prSet/>
      <dgm:spPr/>
      <dgm:t>
        <a:bodyPr/>
        <a:lstStyle/>
        <a:p>
          <a:endParaRPr lang="it-IT"/>
        </a:p>
      </dgm:t>
    </dgm:pt>
    <dgm:pt modelId="{161721E8-CCD2-492C-82E6-497DA86C69B3}">
      <dgm:prSet phldrT="[Testo]" custT="1"/>
      <dgm:spPr/>
      <dgm:t>
        <a:bodyPr/>
        <a:lstStyle/>
        <a:p>
          <a:r>
            <a:rPr lang="en-US" sz="2000" b="0" i="0" dirty="0">
              <a:solidFill>
                <a:srgbClr val="3B3B3B"/>
              </a:solidFill>
              <a:effectLst/>
              <a:latin typeface="Times New Roman" panose="02020603050405020304" pitchFamily="18" charset="0"/>
              <a:cs typeface="Times New Roman" panose="02020603050405020304" pitchFamily="18" charset="0"/>
            </a:rPr>
            <a:t>link with places that are not real but imaginary such as, for example, the places of novels, cinema or theatrical performances</a:t>
          </a:r>
          <a:endParaRPr lang="it-IT" sz="2000" dirty="0"/>
        </a:p>
      </dgm:t>
    </dgm:pt>
    <dgm:pt modelId="{D01A371D-DA1E-435B-935C-DE88011221EA}" type="parTrans" cxnId="{DF21BC03-66FD-496A-B95E-161710D8C30D}">
      <dgm:prSet/>
      <dgm:spPr/>
      <dgm:t>
        <a:bodyPr/>
        <a:lstStyle/>
        <a:p>
          <a:endParaRPr lang="it-IT"/>
        </a:p>
      </dgm:t>
    </dgm:pt>
    <dgm:pt modelId="{C676ECB9-4DA6-4C9D-834C-12E0768E82EA}" type="sibTrans" cxnId="{DF21BC03-66FD-496A-B95E-161710D8C30D}">
      <dgm:prSet/>
      <dgm:spPr/>
      <dgm:t>
        <a:bodyPr/>
        <a:lstStyle/>
        <a:p>
          <a:endParaRPr lang="it-IT"/>
        </a:p>
      </dgm:t>
    </dgm:pt>
    <dgm:pt modelId="{72396167-314A-47D3-BCE3-3505BA952273}">
      <dgm:prSet phldrT="[Testo]" custT="1"/>
      <dgm:spPr/>
      <dgm:t>
        <a:bodyPr/>
        <a:lstStyle/>
        <a:p>
          <a:r>
            <a:rPr lang="it-IT" sz="1800" b="1" i="0" dirty="0">
              <a:solidFill>
                <a:srgbClr val="3B3B3B"/>
              </a:solidFill>
              <a:effectLst/>
              <a:latin typeface="Times New Roman" panose="02020603050405020304" pitchFamily="18" charset="0"/>
              <a:cs typeface="Times New Roman" panose="02020603050405020304" pitchFamily="18" charset="0"/>
            </a:rPr>
            <a:t>cognitive-cultural</a:t>
          </a:r>
          <a:endParaRPr lang="it-IT" sz="1800" b="1" dirty="0"/>
        </a:p>
      </dgm:t>
    </dgm:pt>
    <dgm:pt modelId="{3CE78371-ADF3-4259-813D-3BA188BBC2CE}" type="parTrans" cxnId="{2AC7EE64-BB51-4408-A237-E3C6F77343BA}">
      <dgm:prSet/>
      <dgm:spPr/>
      <dgm:t>
        <a:bodyPr/>
        <a:lstStyle/>
        <a:p>
          <a:endParaRPr lang="it-IT"/>
        </a:p>
      </dgm:t>
    </dgm:pt>
    <dgm:pt modelId="{DA5598EB-CFE8-49B8-BB5A-16CC7EB1F998}" type="sibTrans" cxnId="{2AC7EE64-BB51-4408-A237-E3C6F77343BA}">
      <dgm:prSet/>
      <dgm:spPr/>
      <dgm:t>
        <a:bodyPr/>
        <a:lstStyle/>
        <a:p>
          <a:endParaRPr lang="it-IT"/>
        </a:p>
      </dgm:t>
    </dgm:pt>
    <dgm:pt modelId="{D2CBE2A4-CF28-4605-B0AD-0E5601DF4156}" type="pres">
      <dgm:prSet presAssocID="{E90CB973-73CE-40C4-A0F2-61DAA7BDAD51}" presName="linear" presStyleCnt="0">
        <dgm:presLayoutVars>
          <dgm:animLvl val="lvl"/>
          <dgm:resizeHandles val="exact"/>
        </dgm:presLayoutVars>
      </dgm:prSet>
      <dgm:spPr/>
    </dgm:pt>
    <dgm:pt modelId="{830300BA-3A0D-4F0B-950C-211606B302CC}" type="pres">
      <dgm:prSet presAssocID="{8E940394-F82A-4F24-8D81-E3F5666ADBBF}" presName="parentText" presStyleLbl="node1" presStyleIdx="0" presStyleCnt="5">
        <dgm:presLayoutVars>
          <dgm:chMax val="0"/>
          <dgm:bulletEnabled val="1"/>
        </dgm:presLayoutVars>
      </dgm:prSet>
      <dgm:spPr/>
    </dgm:pt>
    <dgm:pt modelId="{354F407B-5FE9-42A9-8771-F7C8ED64FE43}" type="pres">
      <dgm:prSet presAssocID="{8E940394-F82A-4F24-8D81-E3F5666ADBBF}" presName="childText" presStyleLbl="revTx" presStyleIdx="0" presStyleCnt="5">
        <dgm:presLayoutVars>
          <dgm:bulletEnabled val="1"/>
        </dgm:presLayoutVars>
      </dgm:prSet>
      <dgm:spPr/>
    </dgm:pt>
    <dgm:pt modelId="{1319C729-FCBC-48EC-BFAA-B041C2BD51C4}" type="pres">
      <dgm:prSet presAssocID="{63350F7A-AEA6-48AF-AD84-9AA4EB19C8E9}" presName="parentText" presStyleLbl="node1" presStyleIdx="1" presStyleCnt="5">
        <dgm:presLayoutVars>
          <dgm:chMax val="0"/>
          <dgm:bulletEnabled val="1"/>
        </dgm:presLayoutVars>
      </dgm:prSet>
      <dgm:spPr/>
    </dgm:pt>
    <dgm:pt modelId="{814FCA50-73B8-4C5C-B256-BF4777734C7E}" type="pres">
      <dgm:prSet presAssocID="{63350F7A-AEA6-48AF-AD84-9AA4EB19C8E9}" presName="childText" presStyleLbl="revTx" presStyleIdx="1" presStyleCnt="5">
        <dgm:presLayoutVars>
          <dgm:bulletEnabled val="1"/>
        </dgm:presLayoutVars>
      </dgm:prSet>
      <dgm:spPr/>
    </dgm:pt>
    <dgm:pt modelId="{FB37CF00-72D0-4DED-BD05-2DB4BDBD2921}" type="pres">
      <dgm:prSet presAssocID="{15191B28-BCA6-4838-9667-EE23967AF376}" presName="parentText" presStyleLbl="node1" presStyleIdx="2" presStyleCnt="5">
        <dgm:presLayoutVars>
          <dgm:chMax val="0"/>
          <dgm:bulletEnabled val="1"/>
        </dgm:presLayoutVars>
      </dgm:prSet>
      <dgm:spPr/>
    </dgm:pt>
    <dgm:pt modelId="{E228994F-4E7E-4ADE-A452-64061CDA2410}" type="pres">
      <dgm:prSet presAssocID="{15191B28-BCA6-4838-9667-EE23967AF376}" presName="childText" presStyleLbl="revTx" presStyleIdx="2" presStyleCnt="5">
        <dgm:presLayoutVars>
          <dgm:bulletEnabled val="1"/>
        </dgm:presLayoutVars>
      </dgm:prSet>
      <dgm:spPr/>
    </dgm:pt>
    <dgm:pt modelId="{E3FEF837-2986-4394-88D0-7C0830F1EDA2}" type="pres">
      <dgm:prSet presAssocID="{46B2109E-15CA-4A7A-B1C6-0B09B9EBD371}" presName="parentText" presStyleLbl="node1" presStyleIdx="3" presStyleCnt="5">
        <dgm:presLayoutVars>
          <dgm:chMax val="0"/>
          <dgm:bulletEnabled val="1"/>
        </dgm:presLayoutVars>
      </dgm:prSet>
      <dgm:spPr/>
    </dgm:pt>
    <dgm:pt modelId="{85B8A071-C9EA-4612-ADFD-6ECB1AE87E74}" type="pres">
      <dgm:prSet presAssocID="{46B2109E-15CA-4A7A-B1C6-0B09B9EBD371}" presName="childText" presStyleLbl="revTx" presStyleIdx="3" presStyleCnt="5">
        <dgm:presLayoutVars>
          <dgm:bulletEnabled val="1"/>
        </dgm:presLayoutVars>
      </dgm:prSet>
      <dgm:spPr/>
    </dgm:pt>
    <dgm:pt modelId="{6A996E9E-FB95-4777-A9A2-336EDCED1934}" type="pres">
      <dgm:prSet presAssocID="{161721E8-CCD2-492C-82E6-497DA86C69B3}" presName="parentText" presStyleLbl="node1" presStyleIdx="4" presStyleCnt="5">
        <dgm:presLayoutVars>
          <dgm:chMax val="0"/>
          <dgm:bulletEnabled val="1"/>
        </dgm:presLayoutVars>
      </dgm:prSet>
      <dgm:spPr/>
    </dgm:pt>
    <dgm:pt modelId="{0BDA2181-5133-42AC-BDC2-821BF19EF47F}" type="pres">
      <dgm:prSet presAssocID="{161721E8-CCD2-492C-82E6-497DA86C69B3}" presName="childText" presStyleLbl="revTx" presStyleIdx="4" presStyleCnt="5">
        <dgm:presLayoutVars>
          <dgm:bulletEnabled val="1"/>
        </dgm:presLayoutVars>
      </dgm:prSet>
      <dgm:spPr/>
    </dgm:pt>
  </dgm:ptLst>
  <dgm:cxnLst>
    <dgm:cxn modelId="{DF21BC03-66FD-496A-B95E-161710D8C30D}" srcId="{E90CB973-73CE-40C4-A0F2-61DAA7BDAD51}" destId="{161721E8-CCD2-492C-82E6-497DA86C69B3}" srcOrd="4" destOrd="0" parTransId="{D01A371D-DA1E-435B-935C-DE88011221EA}" sibTransId="{C676ECB9-4DA6-4C9D-834C-12E0768E82EA}"/>
    <dgm:cxn modelId="{E4AA1B14-A03F-4B43-A445-F8D83413FA5E}" type="presOf" srcId="{46B2109E-15CA-4A7A-B1C6-0B09B9EBD371}" destId="{E3FEF837-2986-4394-88D0-7C0830F1EDA2}" srcOrd="0" destOrd="0" presId="urn:microsoft.com/office/officeart/2005/8/layout/vList2"/>
    <dgm:cxn modelId="{D8E72D42-8ECD-46B0-8F37-E99FF9F11705}" type="presOf" srcId="{8E940394-F82A-4F24-8D81-E3F5666ADBBF}" destId="{830300BA-3A0D-4F0B-950C-211606B302CC}" srcOrd="0" destOrd="0" presId="urn:microsoft.com/office/officeart/2005/8/layout/vList2"/>
    <dgm:cxn modelId="{70452F64-3A18-492A-AAEB-97A41EE47E8F}" type="presOf" srcId="{E90CB973-73CE-40C4-A0F2-61DAA7BDAD51}" destId="{D2CBE2A4-CF28-4605-B0AD-0E5601DF4156}" srcOrd="0" destOrd="0" presId="urn:microsoft.com/office/officeart/2005/8/layout/vList2"/>
    <dgm:cxn modelId="{2AC7EE64-BB51-4408-A237-E3C6F77343BA}" srcId="{161721E8-CCD2-492C-82E6-497DA86C69B3}" destId="{72396167-314A-47D3-BCE3-3505BA952273}" srcOrd="0" destOrd="0" parTransId="{3CE78371-ADF3-4259-813D-3BA188BBC2CE}" sibTransId="{DA5598EB-CFE8-49B8-BB5A-16CC7EB1F998}"/>
    <dgm:cxn modelId="{9D122048-ABBE-437F-8421-CAF52FBB41F9}" type="presOf" srcId="{63350F7A-AEA6-48AF-AD84-9AA4EB19C8E9}" destId="{1319C729-FCBC-48EC-BFAA-B041C2BD51C4}" srcOrd="0" destOrd="0" presId="urn:microsoft.com/office/officeart/2005/8/layout/vList2"/>
    <dgm:cxn modelId="{A9DE806B-216E-41F0-B658-75D088405A93}" type="presOf" srcId="{72396167-314A-47D3-BCE3-3505BA952273}" destId="{0BDA2181-5133-42AC-BDC2-821BF19EF47F}" srcOrd="0" destOrd="0" presId="urn:microsoft.com/office/officeart/2005/8/layout/vList2"/>
    <dgm:cxn modelId="{2ED9B356-8BCD-447E-AEDC-658FC5D150C4}" type="presOf" srcId="{55420A2E-6A03-4D16-8B6C-4A750DCF3841}" destId="{814FCA50-73B8-4C5C-B256-BF4777734C7E}" srcOrd="0" destOrd="0" presId="urn:microsoft.com/office/officeart/2005/8/layout/vList2"/>
    <dgm:cxn modelId="{E9C18057-20C4-411C-B2B6-F2FE99BBDF2C}" srcId="{E90CB973-73CE-40C4-A0F2-61DAA7BDAD51}" destId="{15191B28-BCA6-4838-9667-EE23967AF376}" srcOrd="2" destOrd="0" parTransId="{4EA80060-8E17-4318-B9F1-A34F86065893}" sibTransId="{1D6C28AE-476D-4496-9251-1CFC37D2AC91}"/>
    <dgm:cxn modelId="{6F429477-8050-4317-851D-3189787EDA9E}" srcId="{63350F7A-AEA6-48AF-AD84-9AA4EB19C8E9}" destId="{55420A2E-6A03-4D16-8B6C-4A750DCF3841}" srcOrd="0" destOrd="0" parTransId="{D516F539-255D-46D3-9ECA-681CF152F8C5}" sibTransId="{876152A1-7DF0-439A-8B2A-9399DB251FA2}"/>
    <dgm:cxn modelId="{91C9C877-A192-463A-AC29-9D75995933A8}" type="presOf" srcId="{F0D45B11-6AAD-4194-B7A6-DF242BF714C2}" destId="{354F407B-5FE9-42A9-8771-F7C8ED64FE43}" srcOrd="0" destOrd="0" presId="urn:microsoft.com/office/officeart/2005/8/layout/vList2"/>
    <dgm:cxn modelId="{0F876D7A-F682-4608-B8D3-A3752E90A7BA}" srcId="{15191B28-BCA6-4838-9667-EE23967AF376}" destId="{BF94CE90-33D8-4B02-AF40-2694373972B7}" srcOrd="0" destOrd="0" parTransId="{D993DF20-C1AD-46ED-8235-8CDBE7E9B14D}" sibTransId="{CB9297CA-F41B-4973-8E8A-172BDB7673E1}"/>
    <dgm:cxn modelId="{0800CA7A-0E9F-4CF9-A984-3304DB0DAE0C}" srcId="{46B2109E-15CA-4A7A-B1C6-0B09B9EBD371}" destId="{B2BB86D7-AD08-4B82-8C89-C90889880603}" srcOrd="0" destOrd="0" parTransId="{B6633269-6DB8-4CB9-B411-1FE670B7EE9C}" sibTransId="{3B0A9EE8-46FA-4609-8C4F-59C2C573C3BD}"/>
    <dgm:cxn modelId="{D47E997D-A286-417A-93D9-4E6CA1D44A07}" srcId="{8E940394-F82A-4F24-8D81-E3F5666ADBBF}" destId="{F0D45B11-6AAD-4194-B7A6-DF242BF714C2}" srcOrd="0" destOrd="0" parTransId="{2BADBA44-26EE-4A40-9B86-C7CA322E2CDC}" sibTransId="{D2130D34-0A1A-48A7-844D-B7D995A15405}"/>
    <dgm:cxn modelId="{290D7284-AED6-4662-A7CA-2703F4A8BA05}" type="presOf" srcId="{161721E8-CCD2-492C-82E6-497DA86C69B3}" destId="{6A996E9E-FB95-4777-A9A2-336EDCED1934}" srcOrd="0" destOrd="0" presId="urn:microsoft.com/office/officeart/2005/8/layout/vList2"/>
    <dgm:cxn modelId="{89671D95-8793-4152-BC5B-53C75A46B272}" type="presOf" srcId="{BF94CE90-33D8-4B02-AF40-2694373972B7}" destId="{E228994F-4E7E-4ADE-A452-64061CDA2410}" srcOrd="0" destOrd="0" presId="urn:microsoft.com/office/officeart/2005/8/layout/vList2"/>
    <dgm:cxn modelId="{246536B9-CBBC-4B5A-8094-C68E1CB269AC}" srcId="{E90CB973-73CE-40C4-A0F2-61DAA7BDAD51}" destId="{46B2109E-15CA-4A7A-B1C6-0B09B9EBD371}" srcOrd="3" destOrd="0" parTransId="{E432F704-6B81-4AA4-863D-B598B9D4028E}" sibTransId="{FFFD1F57-A6A8-4772-9F0A-0057A01C8662}"/>
    <dgm:cxn modelId="{DDA6A8C3-ACE4-4FC0-B95F-D0FAF29BB271}" type="presOf" srcId="{15191B28-BCA6-4838-9667-EE23967AF376}" destId="{FB37CF00-72D0-4DED-BD05-2DB4BDBD2921}" srcOrd="0" destOrd="0" presId="urn:microsoft.com/office/officeart/2005/8/layout/vList2"/>
    <dgm:cxn modelId="{8F044CDE-A916-4A6B-9308-4BF8909ADD4E}" type="presOf" srcId="{B2BB86D7-AD08-4B82-8C89-C90889880603}" destId="{85B8A071-C9EA-4612-ADFD-6ECB1AE87E74}" srcOrd="0" destOrd="0" presId="urn:microsoft.com/office/officeart/2005/8/layout/vList2"/>
    <dgm:cxn modelId="{A59A99E8-2B91-45F1-B7A5-9EB222DED5A3}" srcId="{E90CB973-73CE-40C4-A0F2-61DAA7BDAD51}" destId="{63350F7A-AEA6-48AF-AD84-9AA4EB19C8E9}" srcOrd="1" destOrd="0" parTransId="{EB179902-C65D-43AD-8988-577C53D558EE}" sibTransId="{42C05982-E2E5-4281-AAEC-5A37C26F8929}"/>
    <dgm:cxn modelId="{7C967DFB-5585-43D4-AA38-EF29FAE8DC79}" srcId="{E90CB973-73CE-40C4-A0F2-61DAA7BDAD51}" destId="{8E940394-F82A-4F24-8D81-E3F5666ADBBF}" srcOrd="0" destOrd="0" parTransId="{26A9E072-E4DF-4ED3-89BF-361A7AA8DC9E}" sibTransId="{050E0BCF-8B6C-4C68-967C-634824A3D37D}"/>
    <dgm:cxn modelId="{77EFD643-467E-40C9-B249-F75FAFD8DBDF}" type="presParOf" srcId="{D2CBE2A4-CF28-4605-B0AD-0E5601DF4156}" destId="{830300BA-3A0D-4F0B-950C-211606B302CC}" srcOrd="0" destOrd="0" presId="urn:microsoft.com/office/officeart/2005/8/layout/vList2"/>
    <dgm:cxn modelId="{8393E068-6D4A-44BB-9F0E-1AD74B3D6A5B}" type="presParOf" srcId="{D2CBE2A4-CF28-4605-B0AD-0E5601DF4156}" destId="{354F407B-5FE9-42A9-8771-F7C8ED64FE43}" srcOrd="1" destOrd="0" presId="urn:microsoft.com/office/officeart/2005/8/layout/vList2"/>
    <dgm:cxn modelId="{6AFB12D7-8C79-411F-9897-A3E069B0DC3A}" type="presParOf" srcId="{D2CBE2A4-CF28-4605-B0AD-0E5601DF4156}" destId="{1319C729-FCBC-48EC-BFAA-B041C2BD51C4}" srcOrd="2" destOrd="0" presId="urn:microsoft.com/office/officeart/2005/8/layout/vList2"/>
    <dgm:cxn modelId="{7F791428-E765-42D9-94AE-E3477839B16B}" type="presParOf" srcId="{D2CBE2A4-CF28-4605-B0AD-0E5601DF4156}" destId="{814FCA50-73B8-4C5C-B256-BF4777734C7E}" srcOrd="3" destOrd="0" presId="urn:microsoft.com/office/officeart/2005/8/layout/vList2"/>
    <dgm:cxn modelId="{DE0FD4BE-DA68-4132-96B5-FC99CCFF7DC2}" type="presParOf" srcId="{D2CBE2A4-CF28-4605-B0AD-0E5601DF4156}" destId="{FB37CF00-72D0-4DED-BD05-2DB4BDBD2921}" srcOrd="4" destOrd="0" presId="urn:microsoft.com/office/officeart/2005/8/layout/vList2"/>
    <dgm:cxn modelId="{7044D53D-D283-4493-8258-DB26CDAEB1B7}" type="presParOf" srcId="{D2CBE2A4-CF28-4605-B0AD-0E5601DF4156}" destId="{E228994F-4E7E-4ADE-A452-64061CDA2410}" srcOrd="5" destOrd="0" presId="urn:microsoft.com/office/officeart/2005/8/layout/vList2"/>
    <dgm:cxn modelId="{3DF5F2EC-A0C1-42C1-AADB-1ADEF49A0558}" type="presParOf" srcId="{D2CBE2A4-CF28-4605-B0AD-0E5601DF4156}" destId="{E3FEF837-2986-4394-88D0-7C0830F1EDA2}" srcOrd="6" destOrd="0" presId="urn:microsoft.com/office/officeart/2005/8/layout/vList2"/>
    <dgm:cxn modelId="{EDC4C3D1-A006-4D41-B206-7A765BC59BD3}" type="presParOf" srcId="{D2CBE2A4-CF28-4605-B0AD-0E5601DF4156}" destId="{85B8A071-C9EA-4612-ADFD-6ECB1AE87E74}" srcOrd="7" destOrd="0" presId="urn:microsoft.com/office/officeart/2005/8/layout/vList2"/>
    <dgm:cxn modelId="{B3B26767-0626-4583-9126-74707FFC28D9}" type="presParOf" srcId="{D2CBE2A4-CF28-4605-B0AD-0E5601DF4156}" destId="{6A996E9E-FB95-4777-A9A2-336EDCED1934}" srcOrd="8" destOrd="0" presId="urn:microsoft.com/office/officeart/2005/8/layout/vList2"/>
    <dgm:cxn modelId="{887E30E2-EB51-465F-A66F-673526F34F23}" type="presParOf" srcId="{D2CBE2A4-CF28-4605-B0AD-0E5601DF4156}" destId="{0BDA2181-5133-42AC-BDC2-821BF19EF47F}"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6FC76D-2427-4A4E-A977-3F6D27A87577}">
      <dsp:nvSpPr>
        <dsp:cNvPr id="0" name=""/>
        <dsp:cNvSpPr/>
      </dsp:nvSpPr>
      <dsp:spPr>
        <a:xfrm>
          <a:off x="626328" y="540"/>
          <a:ext cx="1176039" cy="117603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Times New Roman" panose="02020603050405020304" pitchFamily="18" charset="0"/>
              <a:cs typeface="Times New Roman" panose="02020603050405020304" pitchFamily="18" charset="0"/>
            </a:rPr>
            <a:t>place </a:t>
          </a:r>
          <a:r>
            <a:rPr lang="it-IT" sz="1600" kern="1200" dirty="0" err="1">
              <a:latin typeface="Times New Roman" panose="02020603050405020304" pitchFamily="18" charset="0"/>
              <a:cs typeface="Times New Roman" panose="02020603050405020304" pitchFamily="18" charset="0"/>
            </a:rPr>
            <a:t>identity</a:t>
          </a:r>
          <a:endParaRPr lang="it-IT" sz="1600" kern="1200" dirty="0">
            <a:latin typeface="Times New Roman" panose="02020603050405020304" pitchFamily="18" charset="0"/>
            <a:cs typeface="Times New Roman" panose="02020603050405020304" pitchFamily="18" charset="0"/>
          </a:endParaRPr>
        </a:p>
      </dsp:txBody>
      <dsp:txXfrm>
        <a:off x="798555" y="172767"/>
        <a:ext cx="831585" cy="831585"/>
      </dsp:txXfrm>
    </dsp:sp>
    <dsp:sp modelId="{3380CBF7-BFCF-4992-BF45-30DDDB2ED087}">
      <dsp:nvSpPr>
        <dsp:cNvPr id="0" name=""/>
        <dsp:cNvSpPr/>
      </dsp:nvSpPr>
      <dsp:spPr>
        <a:xfrm>
          <a:off x="873296" y="1272074"/>
          <a:ext cx="682103" cy="68210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it-IT" sz="1200" kern="1200"/>
        </a:p>
      </dsp:txBody>
      <dsp:txXfrm>
        <a:off x="963709" y="1532910"/>
        <a:ext cx="501277" cy="160431"/>
      </dsp:txXfrm>
    </dsp:sp>
    <dsp:sp modelId="{3C038211-EA4B-4C46-8A11-891E513DC238}">
      <dsp:nvSpPr>
        <dsp:cNvPr id="0" name=""/>
        <dsp:cNvSpPr/>
      </dsp:nvSpPr>
      <dsp:spPr>
        <a:xfrm>
          <a:off x="626328" y="2049672"/>
          <a:ext cx="1176039" cy="117603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Times New Roman" panose="02020603050405020304" pitchFamily="18" charset="0"/>
              <a:cs typeface="Times New Roman" panose="02020603050405020304" pitchFamily="18" charset="0"/>
            </a:rPr>
            <a:t>place </a:t>
          </a:r>
          <a:r>
            <a:rPr lang="it-IT" sz="1600" kern="1200" dirty="0" err="1">
              <a:latin typeface="Times New Roman" panose="02020603050405020304" pitchFamily="18" charset="0"/>
              <a:cs typeface="Times New Roman" panose="02020603050405020304" pitchFamily="18" charset="0"/>
            </a:rPr>
            <a:t>based-affect</a:t>
          </a:r>
          <a:endParaRPr lang="it-IT" sz="1600" kern="1200" dirty="0">
            <a:latin typeface="Times New Roman" panose="02020603050405020304" pitchFamily="18" charset="0"/>
            <a:cs typeface="Times New Roman" panose="02020603050405020304" pitchFamily="18" charset="0"/>
          </a:endParaRPr>
        </a:p>
      </dsp:txBody>
      <dsp:txXfrm>
        <a:off x="798555" y="2221899"/>
        <a:ext cx="831585" cy="831585"/>
      </dsp:txXfrm>
    </dsp:sp>
    <dsp:sp modelId="{16DB0A62-D91F-4D3C-AC56-15C83C88B26F}">
      <dsp:nvSpPr>
        <dsp:cNvPr id="0" name=""/>
        <dsp:cNvSpPr/>
      </dsp:nvSpPr>
      <dsp:spPr>
        <a:xfrm>
          <a:off x="873296" y="3321206"/>
          <a:ext cx="682103" cy="68210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it-IT" sz="1200" kern="1200"/>
        </a:p>
      </dsp:txBody>
      <dsp:txXfrm>
        <a:off x="963709" y="3582042"/>
        <a:ext cx="501277" cy="160431"/>
      </dsp:txXfrm>
    </dsp:sp>
    <dsp:sp modelId="{A8EB4F06-60A8-4D98-A288-CCA2901A3234}">
      <dsp:nvSpPr>
        <dsp:cNvPr id="0" name=""/>
        <dsp:cNvSpPr/>
      </dsp:nvSpPr>
      <dsp:spPr>
        <a:xfrm>
          <a:off x="626328" y="4098803"/>
          <a:ext cx="1176039" cy="117603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Times New Roman" panose="02020603050405020304" pitchFamily="18" charset="0"/>
              <a:cs typeface="Times New Roman" panose="02020603050405020304" pitchFamily="18" charset="0"/>
            </a:rPr>
            <a:t>place </a:t>
          </a:r>
          <a:r>
            <a:rPr lang="it-IT" sz="1600" kern="1200" dirty="0" err="1">
              <a:latin typeface="Times New Roman" panose="02020603050405020304" pitchFamily="18" charset="0"/>
              <a:cs typeface="Times New Roman" panose="02020603050405020304" pitchFamily="18" charset="0"/>
            </a:rPr>
            <a:t>dependence</a:t>
          </a:r>
          <a:endParaRPr lang="it-IT" sz="1600" kern="1200" dirty="0">
            <a:latin typeface="Times New Roman" panose="02020603050405020304" pitchFamily="18" charset="0"/>
            <a:cs typeface="Times New Roman" panose="02020603050405020304" pitchFamily="18" charset="0"/>
          </a:endParaRPr>
        </a:p>
      </dsp:txBody>
      <dsp:txXfrm>
        <a:off x="798555" y="4271030"/>
        <a:ext cx="831585" cy="831585"/>
      </dsp:txXfrm>
    </dsp:sp>
    <dsp:sp modelId="{C9C0E111-4307-4DE3-BD98-3EF7B2C4B016}">
      <dsp:nvSpPr>
        <dsp:cNvPr id="0" name=""/>
        <dsp:cNvSpPr/>
      </dsp:nvSpPr>
      <dsp:spPr>
        <a:xfrm>
          <a:off x="1978774" y="2418948"/>
          <a:ext cx="373980" cy="4374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it-IT" sz="1900" kern="1200"/>
        </a:p>
      </dsp:txBody>
      <dsp:txXfrm>
        <a:off x="1978774" y="2506445"/>
        <a:ext cx="261786" cy="262492"/>
      </dsp:txXfrm>
    </dsp:sp>
    <dsp:sp modelId="{857C4AD8-0E8A-4DE0-9F42-A17EF9436B10}">
      <dsp:nvSpPr>
        <dsp:cNvPr id="0" name=""/>
        <dsp:cNvSpPr/>
      </dsp:nvSpPr>
      <dsp:spPr>
        <a:xfrm>
          <a:off x="2507992" y="1461652"/>
          <a:ext cx="2352079" cy="235207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it-IT" sz="3600" b="1" kern="1200" dirty="0">
              <a:latin typeface="Times New Roman" panose="02020603050405020304" pitchFamily="18" charset="0"/>
              <a:cs typeface="Times New Roman" panose="02020603050405020304" pitchFamily="18" charset="0"/>
            </a:rPr>
            <a:t>PLACE</a:t>
          </a:r>
        </a:p>
      </dsp:txBody>
      <dsp:txXfrm>
        <a:off x="2852446" y="1806106"/>
        <a:ext cx="1663171" cy="16631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0300BA-3A0D-4F0B-950C-211606B302CC}">
      <dsp:nvSpPr>
        <dsp:cNvPr id="0" name=""/>
        <dsp:cNvSpPr/>
      </dsp:nvSpPr>
      <dsp:spPr>
        <a:xfrm>
          <a:off x="0" y="1400"/>
          <a:ext cx="7998372" cy="76918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dirty="0">
              <a:solidFill>
                <a:schemeClr val="tx1"/>
              </a:solidFill>
              <a:effectLst/>
              <a:latin typeface="Times New Roman" panose="02020603050405020304" pitchFamily="18" charset="0"/>
              <a:cs typeface="Times New Roman" panose="02020603050405020304" pitchFamily="18" charset="0"/>
            </a:rPr>
            <a:t>is the bond that concerns the places of childhood or where important events have taken place characterized by a strong emotional charge</a:t>
          </a:r>
          <a:endParaRPr lang="it-IT" sz="2000" kern="1200" dirty="0">
            <a:solidFill>
              <a:schemeClr val="tx1"/>
            </a:solidFill>
          </a:endParaRPr>
        </a:p>
      </dsp:txBody>
      <dsp:txXfrm>
        <a:off x="37548" y="38948"/>
        <a:ext cx="7923276" cy="694087"/>
      </dsp:txXfrm>
    </dsp:sp>
    <dsp:sp modelId="{354F407B-5FE9-42A9-8771-F7C8ED64FE43}">
      <dsp:nvSpPr>
        <dsp:cNvPr id="0" name=""/>
        <dsp:cNvSpPr/>
      </dsp:nvSpPr>
      <dsp:spPr>
        <a:xfrm>
          <a:off x="0" y="770584"/>
          <a:ext cx="7998372" cy="3144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48"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it-IT" sz="2000" b="1" i="0" kern="1200" dirty="0" err="1">
              <a:solidFill>
                <a:srgbClr val="3B3B3B"/>
              </a:solidFill>
              <a:effectLst/>
              <a:latin typeface="Times New Roman" panose="02020603050405020304" pitchFamily="18" charset="0"/>
              <a:cs typeface="Times New Roman" panose="02020603050405020304" pitchFamily="18" charset="0"/>
            </a:rPr>
            <a:t>emotional</a:t>
          </a:r>
          <a:r>
            <a:rPr lang="it-IT" sz="2000" b="1" i="0" kern="1200" dirty="0">
              <a:solidFill>
                <a:srgbClr val="3B3B3B"/>
              </a:solidFill>
              <a:effectLst/>
              <a:latin typeface="Times New Roman" panose="02020603050405020304" pitchFamily="18" charset="0"/>
              <a:cs typeface="Times New Roman" panose="02020603050405020304" pitchFamily="18" charset="0"/>
            </a:rPr>
            <a:t>-family</a:t>
          </a:r>
          <a:endParaRPr lang="it-IT" sz="2000" b="1" kern="1200" dirty="0"/>
        </a:p>
      </dsp:txBody>
      <dsp:txXfrm>
        <a:off x="0" y="770584"/>
        <a:ext cx="7998372" cy="314441"/>
      </dsp:txXfrm>
    </dsp:sp>
    <dsp:sp modelId="{1319C729-FCBC-48EC-BFAA-B041C2BD51C4}">
      <dsp:nvSpPr>
        <dsp:cNvPr id="0" name=""/>
        <dsp:cNvSpPr/>
      </dsp:nvSpPr>
      <dsp:spPr>
        <a:xfrm>
          <a:off x="0" y="1085026"/>
          <a:ext cx="7998372" cy="76918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dirty="0">
              <a:solidFill>
                <a:srgbClr val="3B3B3B"/>
              </a:solidFill>
              <a:effectLst/>
              <a:latin typeface="Times New Roman" panose="02020603050405020304" pitchFamily="18" charset="0"/>
              <a:cs typeface="Times New Roman" panose="02020603050405020304" pitchFamily="18" charset="0"/>
            </a:rPr>
            <a:t>to those places preferred for their aesthetic beauty, regardless of having lived particular moments there</a:t>
          </a:r>
          <a:endParaRPr lang="it-IT" sz="2000" kern="1200" dirty="0"/>
        </a:p>
      </dsp:txBody>
      <dsp:txXfrm>
        <a:off x="37548" y="1122574"/>
        <a:ext cx="7923276" cy="694087"/>
      </dsp:txXfrm>
    </dsp:sp>
    <dsp:sp modelId="{814FCA50-73B8-4C5C-B256-BF4777734C7E}">
      <dsp:nvSpPr>
        <dsp:cNvPr id="0" name=""/>
        <dsp:cNvSpPr/>
      </dsp:nvSpPr>
      <dsp:spPr>
        <a:xfrm>
          <a:off x="0" y="1854209"/>
          <a:ext cx="7998372" cy="283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48"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it-IT" sz="1800" b="1" i="0" kern="1200" dirty="0" err="1">
              <a:solidFill>
                <a:srgbClr val="3B3B3B"/>
              </a:solidFill>
              <a:effectLst/>
              <a:latin typeface="Times New Roman" panose="02020603050405020304" pitchFamily="18" charset="0"/>
              <a:cs typeface="Times New Roman" panose="02020603050405020304" pitchFamily="18" charset="0"/>
            </a:rPr>
            <a:t>aesthetic</a:t>
          </a:r>
          <a:endParaRPr lang="it-IT" sz="1800" b="1" kern="1200" dirty="0"/>
        </a:p>
      </dsp:txBody>
      <dsp:txXfrm>
        <a:off x="0" y="1854209"/>
        <a:ext cx="7998372" cy="283513"/>
      </dsp:txXfrm>
    </dsp:sp>
    <dsp:sp modelId="{FB37CF00-72D0-4DED-BD05-2DB4BDBD2921}">
      <dsp:nvSpPr>
        <dsp:cNvPr id="0" name=""/>
        <dsp:cNvSpPr/>
      </dsp:nvSpPr>
      <dsp:spPr>
        <a:xfrm>
          <a:off x="0" y="2137722"/>
          <a:ext cx="7998372" cy="76918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dirty="0">
              <a:solidFill>
                <a:srgbClr val="3B3B3B"/>
              </a:solidFill>
              <a:effectLst/>
              <a:latin typeface="Times New Roman" panose="02020603050405020304" pitchFamily="18" charset="0"/>
              <a:cs typeface="Times New Roman" panose="02020603050405020304" pitchFamily="18" charset="0"/>
            </a:rPr>
            <a:t>linked to places that offer practical opportunities for study, work, leisure </a:t>
          </a:r>
          <a:r>
            <a:rPr lang="en-US" sz="2000" b="0" i="0" kern="1200" dirty="0" err="1">
              <a:solidFill>
                <a:srgbClr val="3B3B3B"/>
              </a:solidFill>
              <a:effectLst/>
              <a:latin typeface="Times New Roman" panose="02020603050405020304" pitchFamily="18" charset="0"/>
              <a:cs typeface="Times New Roman" panose="02020603050405020304" pitchFamily="18" charset="0"/>
            </a:rPr>
            <a:t>etc</a:t>
          </a:r>
          <a:endParaRPr lang="it-IT" sz="2000" kern="1200" dirty="0"/>
        </a:p>
      </dsp:txBody>
      <dsp:txXfrm>
        <a:off x="37548" y="2175270"/>
        <a:ext cx="7923276" cy="694087"/>
      </dsp:txXfrm>
    </dsp:sp>
    <dsp:sp modelId="{E228994F-4E7E-4ADE-A452-64061CDA2410}">
      <dsp:nvSpPr>
        <dsp:cNvPr id="0" name=""/>
        <dsp:cNvSpPr/>
      </dsp:nvSpPr>
      <dsp:spPr>
        <a:xfrm>
          <a:off x="0" y="2906906"/>
          <a:ext cx="7998372" cy="283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48"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it-IT" sz="1800" b="1" i="0" kern="1200" dirty="0" err="1">
              <a:solidFill>
                <a:srgbClr val="3B3B3B"/>
              </a:solidFill>
              <a:effectLst/>
              <a:latin typeface="Times New Roman" panose="02020603050405020304" pitchFamily="18" charset="0"/>
              <a:cs typeface="Times New Roman" panose="02020603050405020304" pitchFamily="18" charset="0"/>
            </a:rPr>
            <a:t>functional</a:t>
          </a:r>
          <a:endParaRPr lang="it-IT" sz="1800" b="1" kern="1200" dirty="0"/>
        </a:p>
      </dsp:txBody>
      <dsp:txXfrm>
        <a:off x="0" y="2906906"/>
        <a:ext cx="7998372" cy="283513"/>
      </dsp:txXfrm>
    </dsp:sp>
    <dsp:sp modelId="{E3FEF837-2986-4394-88D0-7C0830F1EDA2}">
      <dsp:nvSpPr>
        <dsp:cNvPr id="0" name=""/>
        <dsp:cNvSpPr/>
      </dsp:nvSpPr>
      <dsp:spPr>
        <a:xfrm>
          <a:off x="0" y="3190419"/>
          <a:ext cx="7998372" cy="76918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dirty="0">
              <a:solidFill>
                <a:srgbClr val="3B3B3B"/>
              </a:solidFill>
              <a:effectLst/>
              <a:latin typeface="Times New Roman" panose="02020603050405020304" pitchFamily="18" charset="0"/>
              <a:cs typeface="Times New Roman" panose="02020603050405020304" pitchFamily="18" charset="0"/>
            </a:rPr>
            <a:t>referring to all the environments in which, usually, you socialize: clubs, places of fun, meeting places with friends</a:t>
          </a:r>
          <a:r>
            <a:rPr lang="it-IT" sz="500" b="0" i="0" kern="1200" dirty="0">
              <a:solidFill>
                <a:srgbClr val="3B3B3B"/>
              </a:solidFill>
              <a:effectLst/>
              <a:latin typeface="Times New Roman" panose="02020603050405020304" pitchFamily="18" charset="0"/>
              <a:cs typeface="Times New Roman" panose="02020603050405020304" pitchFamily="18" charset="0"/>
            </a:rPr>
            <a:t>;</a:t>
          </a:r>
          <a:endParaRPr lang="it-IT" sz="500" kern="1200" dirty="0"/>
        </a:p>
      </dsp:txBody>
      <dsp:txXfrm>
        <a:off x="37548" y="3227967"/>
        <a:ext cx="7923276" cy="694087"/>
      </dsp:txXfrm>
    </dsp:sp>
    <dsp:sp modelId="{85B8A071-C9EA-4612-ADFD-6ECB1AE87E74}">
      <dsp:nvSpPr>
        <dsp:cNvPr id="0" name=""/>
        <dsp:cNvSpPr/>
      </dsp:nvSpPr>
      <dsp:spPr>
        <a:xfrm>
          <a:off x="0" y="3959603"/>
          <a:ext cx="7998372" cy="283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48"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it-IT" sz="1800" b="1" i="0" kern="1200" dirty="0">
              <a:solidFill>
                <a:srgbClr val="3B3B3B"/>
              </a:solidFill>
              <a:effectLst/>
              <a:latin typeface="Times New Roman" panose="02020603050405020304" pitchFamily="18" charset="0"/>
              <a:cs typeface="Times New Roman" panose="02020603050405020304" pitchFamily="18" charset="0"/>
            </a:rPr>
            <a:t>socio-</a:t>
          </a:r>
          <a:r>
            <a:rPr lang="it-IT" sz="1800" b="1" i="0" kern="1200" dirty="0" err="1">
              <a:solidFill>
                <a:srgbClr val="3B3B3B"/>
              </a:solidFill>
              <a:effectLst/>
              <a:latin typeface="Times New Roman" panose="02020603050405020304" pitchFamily="18" charset="0"/>
              <a:cs typeface="Times New Roman" panose="02020603050405020304" pitchFamily="18" charset="0"/>
            </a:rPr>
            <a:t>emotional</a:t>
          </a:r>
          <a:endParaRPr lang="it-IT" sz="1800" b="1" kern="1200" dirty="0"/>
        </a:p>
      </dsp:txBody>
      <dsp:txXfrm>
        <a:off x="0" y="3959603"/>
        <a:ext cx="7998372" cy="283513"/>
      </dsp:txXfrm>
    </dsp:sp>
    <dsp:sp modelId="{6A996E9E-FB95-4777-A9A2-336EDCED1934}">
      <dsp:nvSpPr>
        <dsp:cNvPr id="0" name=""/>
        <dsp:cNvSpPr/>
      </dsp:nvSpPr>
      <dsp:spPr>
        <a:xfrm>
          <a:off x="0" y="4243116"/>
          <a:ext cx="7998372" cy="76918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dirty="0">
              <a:solidFill>
                <a:srgbClr val="3B3B3B"/>
              </a:solidFill>
              <a:effectLst/>
              <a:latin typeface="Times New Roman" panose="02020603050405020304" pitchFamily="18" charset="0"/>
              <a:cs typeface="Times New Roman" panose="02020603050405020304" pitchFamily="18" charset="0"/>
            </a:rPr>
            <a:t>link with places that are not real but imaginary such as, for example, the places of novels, cinema or theatrical performances</a:t>
          </a:r>
          <a:endParaRPr lang="it-IT" sz="2000" kern="1200" dirty="0"/>
        </a:p>
      </dsp:txBody>
      <dsp:txXfrm>
        <a:off x="37548" y="4280664"/>
        <a:ext cx="7923276" cy="694087"/>
      </dsp:txXfrm>
    </dsp:sp>
    <dsp:sp modelId="{0BDA2181-5133-42AC-BDC2-821BF19EF47F}">
      <dsp:nvSpPr>
        <dsp:cNvPr id="0" name=""/>
        <dsp:cNvSpPr/>
      </dsp:nvSpPr>
      <dsp:spPr>
        <a:xfrm>
          <a:off x="0" y="5012300"/>
          <a:ext cx="7998372" cy="2835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3948"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it-IT" sz="1800" b="1" i="0" kern="1200" dirty="0">
              <a:solidFill>
                <a:srgbClr val="3B3B3B"/>
              </a:solidFill>
              <a:effectLst/>
              <a:latin typeface="Times New Roman" panose="02020603050405020304" pitchFamily="18" charset="0"/>
              <a:cs typeface="Times New Roman" panose="02020603050405020304" pitchFamily="18" charset="0"/>
            </a:rPr>
            <a:t>cognitive-cultural</a:t>
          </a:r>
          <a:endParaRPr lang="it-IT" sz="1800" b="1" kern="1200" dirty="0"/>
        </a:p>
      </dsp:txBody>
      <dsp:txXfrm>
        <a:off x="0" y="5012300"/>
        <a:ext cx="7998372" cy="283513"/>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1864453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34817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40628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0668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85315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72067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84151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925706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5209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accent1"/>
        </a:solidFill>
        <a:effectLst/>
      </p:bgPr>
    </p:bg>
    <p:spTree>
      <p:nvGrpSpPr>
        <p:cNvPr id="1" name="Shape 17"/>
        <p:cNvGrpSpPr/>
        <p:nvPr/>
      </p:nvGrpSpPr>
      <p:grpSpPr>
        <a:xfrm>
          <a:off x="0" y="0"/>
          <a:ext cx="0" cy="0"/>
          <a:chOff x="0" y="0"/>
          <a:chExt cx="0" cy="0"/>
        </a:xfrm>
      </p:grpSpPr>
      <p:sp>
        <p:nvSpPr>
          <p:cNvPr id="18" name="Google Shape;18;p11"/>
          <p:cNvSpPr/>
          <p:nvPr/>
        </p:nvSpPr>
        <p:spPr>
          <a:xfrm>
            <a:off x="3557016" y="630936"/>
            <a:ext cx="5235575" cy="5229225"/>
          </a:xfrm>
          <a:custGeom>
            <a:avLst/>
            <a:gdLst/>
            <a:ahLst/>
            <a:cxnLst/>
            <a:rect l="l" t="t" r="r" b="b"/>
            <a:pathLst>
              <a:path w="3298" h="3294" extrusionOk="0">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lt2"/>
          </a:solidFill>
          <a:ln>
            <a:noFill/>
          </a:ln>
        </p:spPr>
      </p:sp>
      <p:sp>
        <p:nvSpPr>
          <p:cNvPr id="19" name="Google Shape;19;p11"/>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dk2"/>
              </a:buClr>
              <a:buSzPts val="10000"/>
              <a:buFont typeface="Impact"/>
              <a:buNone/>
              <a:defRPr sz="10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1"/>
          <p:cNvSpPr txBox="1">
            <a:spLocks noGrp="1"/>
          </p:cNvSpPr>
          <p:nvPr>
            <p:ph type="subTitle" idx="1"/>
          </p:nvPr>
        </p:nvSpPr>
        <p:spPr>
          <a:xfrm>
            <a:off x="2215045" y="5979196"/>
            <a:ext cx="8045373" cy="742279"/>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700"/>
              </a:spcBef>
              <a:spcAft>
                <a:spcPts val="0"/>
              </a:spcAft>
              <a:buSzPts val="2000"/>
              <a:buNone/>
              <a:defRPr sz="2000" b="1" i="0" cap="none">
                <a:solidFill>
                  <a:schemeClr val="dk2"/>
                </a:solidFill>
              </a:defRPr>
            </a:lvl1pPr>
            <a:lvl2pPr lvl="1" algn="ctr">
              <a:lnSpc>
                <a:spcPct val="110000"/>
              </a:lnSpc>
              <a:spcBef>
                <a:spcPts val="700"/>
              </a:spcBef>
              <a:spcAft>
                <a:spcPts val="0"/>
              </a:spcAft>
              <a:buSzPts val="2000"/>
              <a:buNone/>
              <a:defRPr sz="2000"/>
            </a:lvl2pPr>
            <a:lvl3pPr lvl="2" algn="ctr">
              <a:lnSpc>
                <a:spcPct val="110000"/>
              </a:lnSpc>
              <a:spcBef>
                <a:spcPts val="700"/>
              </a:spcBef>
              <a:spcAft>
                <a:spcPts val="0"/>
              </a:spcAft>
              <a:buSzPts val="1800"/>
              <a:buNone/>
              <a:defRPr sz="1800"/>
            </a:lvl3pPr>
            <a:lvl4pPr lvl="3" algn="ctr">
              <a:lnSpc>
                <a:spcPct val="110000"/>
              </a:lnSpc>
              <a:spcBef>
                <a:spcPts val="700"/>
              </a:spcBef>
              <a:spcAft>
                <a:spcPts val="0"/>
              </a:spcAft>
              <a:buSzPts val="1600"/>
              <a:buNone/>
              <a:defRPr sz="1600"/>
            </a:lvl4pPr>
            <a:lvl5pPr lvl="4" algn="ctr">
              <a:lnSpc>
                <a:spcPct val="110000"/>
              </a:lnSpc>
              <a:spcBef>
                <a:spcPts val="700"/>
              </a:spcBef>
              <a:spcAft>
                <a:spcPts val="0"/>
              </a:spcAft>
              <a:buSzPts val="1600"/>
              <a:buNone/>
              <a:defRPr sz="1600"/>
            </a:lvl5pPr>
            <a:lvl6pPr lvl="5" algn="ctr">
              <a:lnSpc>
                <a:spcPct val="110000"/>
              </a:lnSpc>
              <a:spcBef>
                <a:spcPts val="700"/>
              </a:spcBef>
              <a:spcAft>
                <a:spcPts val="0"/>
              </a:spcAft>
              <a:buSzPts val="1600"/>
              <a:buNone/>
              <a:defRPr sz="1600"/>
            </a:lvl6pPr>
            <a:lvl7pPr lvl="6" algn="ctr">
              <a:lnSpc>
                <a:spcPct val="110000"/>
              </a:lnSpc>
              <a:spcBef>
                <a:spcPts val="700"/>
              </a:spcBef>
              <a:spcAft>
                <a:spcPts val="0"/>
              </a:spcAft>
              <a:buSzPts val="1600"/>
              <a:buNone/>
              <a:defRPr sz="1600"/>
            </a:lvl7pPr>
            <a:lvl8pPr lvl="7" algn="ctr">
              <a:lnSpc>
                <a:spcPct val="110000"/>
              </a:lnSpc>
              <a:spcBef>
                <a:spcPts val="700"/>
              </a:spcBef>
              <a:spcAft>
                <a:spcPts val="0"/>
              </a:spcAft>
              <a:buSzPts val="1600"/>
              <a:buNone/>
              <a:defRPr sz="1600"/>
            </a:lvl8pPr>
            <a:lvl9pPr lvl="8" algn="ctr">
              <a:lnSpc>
                <a:spcPct val="110000"/>
              </a:lnSpc>
              <a:spcBef>
                <a:spcPts val="700"/>
              </a:spcBef>
              <a:spcAft>
                <a:spcPts val="0"/>
              </a:spcAft>
              <a:buSzPts val="1600"/>
              <a:buNone/>
              <a:defRPr sz="1600"/>
            </a:lvl9pPr>
          </a:lstStyle>
          <a:p>
            <a:endParaRPr/>
          </a:p>
        </p:txBody>
      </p:sp>
      <p:sp>
        <p:nvSpPr>
          <p:cNvPr id="21" name="Google Shape;21;p11"/>
          <p:cNvSpPr txBox="1">
            <a:spLocks noGrp="1"/>
          </p:cNvSpPr>
          <p:nvPr>
            <p:ph type="dt" idx="10"/>
          </p:nvPr>
        </p:nvSpPr>
        <p:spPr>
          <a:xfrm>
            <a:off x="1078523"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1"/>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1"/>
          <p:cNvSpPr txBox="1">
            <a:spLocks noGrp="1"/>
          </p:cNvSpPr>
          <p:nvPr>
            <p:ph type="sldNum" idx="12"/>
          </p:nvPr>
        </p:nvSpPr>
        <p:spPr>
          <a:xfrm>
            <a:off x="9067218" y="6375679"/>
            <a:ext cx="2329723"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95E04"/>
                </a:solidFill>
                <a:latin typeface="Gill Sans"/>
                <a:ea typeface="Gill Sans"/>
                <a:cs typeface="Gill Sans"/>
                <a:sym typeface="Gill Sans"/>
              </a:defRPr>
            </a:lvl1pPr>
            <a:lvl2pPr marL="0" lvl="1" indent="0" algn="r">
              <a:spcBef>
                <a:spcPts val="0"/>
              </a:spcBef>
              <a:buNone/>
              <a:defRPr sz="1200" b="0" i="0" u="none" strike="noStrike" cap="none">
                <a:solidFill>
                  <a:srgbClr val="895E04"/>
                </a:solidFill>
                <a:latin typeface="Gill Sans"/>
                <a:ea typeface="Gill Sans"/>
                <a:cs typeface="Gill Sans"/>
                <a:sym typeface="Gill Sans"/>
              </a:defRPr>
            </a:lvl2pPr>
            <a:lvl3pPr marL="0" lvl="2" indent="0" algn="r">
              <a:spcBef>
                <a:spcPts val="0"/>
              </a:spcBef>
              <a:buNone/>
              <a:defRPr sz="1200" b="0" i="0" u="none" strike="noStrike" cap="none">
                <a:solidFill>
                  <a:srgbClr val="895E04"/>
                </a:solidFill>
                <a:latin typeface="Gill Sans"/>
                <a:ea typeface="Gill Sans"/>
                <a:cs typeface="Gill Sans"/>
                <a:sym typeface="Gill Sans"/>
              </a:defRPr>
            </a:lvl3pPr>
            <a:lvl4pPr marL="0" lvl="3" indent="0" algn="r">
              <a:spcBef>
                <a:spcPts val="0"/>
              </a:spcBef>
              <a:buNone/>
              <a:defRPr sz="1200" b="0" i="0" u="none" strike="noStrike" cap="none">
                <a:solidFill>
                  <a:srgbClr val="895E04"/>
                </a:solidFill>
                <a:latin typeface="Gill Sans"/>
                <a:ea typeface="Gill Sans"/>
                <a:cs typeface="Gill Sans"/>
                <a:sym typeface="Gill Sans"/>
              </a:defRPr>
            </a:lvl4pPr>
            <a:lvl5pPr marL="0" lvl="4" indent="0" algn="r">
              <a:spcBef>
                <a:spcPts val="0"/>
              </a:spcBef>
              <a:buNone/>
              <a:defRPr sz="1200" b="0" i="0" u="none" strike="noStrike" cap="none">
                <a:solidFill>
                  <a:srgbClr val="895E04"/>
                </a:solidFill>
                <a:latin typeface="Gill Sans"/>
                <a:ea typeface="Gill Sans"/>
                <a:cs typeface="Gill Sans"/>
                <a:sym typeface="Gill Sans"/>
              </a:defRPr>
            </a:lvl5pPr>
            <a:lvl6pPr marL="0" lvl="5" indent="0" algn="r">
              <a:spcBef>
                <a:spcPts val="0"/>
              </a:spcBef>
              <a:buNone/>
              <a:defRPr sz="1200" b="0" i="0" u="none" strike="noStrike" cap="none">
                <a:solidFill>
                  <a:srgbClr val="895E04"/>
                </a:solidFill>
                <a:latin typeface="Gill Sans"/>
                <a:ea typeface="Gill Sans"/>
                <a:cs typeface="Gill Sans"/>
                <a:sym typeface="Gill Sans"/>
              </a:defRPr>
            </a:lvl6pPr>
            <a:lvl7pPr marL="0" lvl="6" indent="0" algn="r">
              <a:spcBef>
                <a:spcPts val="0"/>
              </a:spcBef>
              <a:buNone/>
              <a:defRPr sz="1200" b="0" i="0" u="none" strike="noStrike" cap="none">
                <a:solidFill>
                  <a:srgbClr val="895E04"/>
                </a:solidFill>
                <a:latin typeface="Gill Sans"/>
                <a:ea typeface="Gill Sans"/>
                <a:cs typeface="Gill Sans"/>
                <a:sym typeface="Gill Sans"/>
              </a:defRPr>
            </a:lvl7pPr>
            <a:lvl8pPr marL="0" lvl="7" indent="0" algn="r">
              <a:spcBef>
                <a:spcPts val="0"/>
              </a:spcBef>
              <a:buNone/>
              <a:defRPr sz="1200" b="0" i="0" u="none" strike="noStrike" cap="none">
                <a:solidFill>
                  <a:srgbClr val="895E04"/>
                </a:solidFill>
                <a:latin typeface="Gill Sans"/>
                <a:ea typeface="Gill Sans"/>
                <a:cs typeface="Gill Sans"/>
                <a:sym typeface="Gill Sans"/>
              </a:defRPr>
            </a:lvl8pPr>
            <a:lvl9pPr marL="0" lvl="8" indent="0" algn="r">
              <a:spcBef>
                <a:spcPts val="0"/>
              </a:spcBef>
              <a:buNone/>
              <a:defRPr sz="1200" b="0" i="0" u="none" strike="noStrike" cap="none">
                <a:solidFill>
                  <a:srgbClr val="895E04"/>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sp>
        <p:nvSpPr>
          <p:cNvPr id="24" name="Google Shape;24;p11"/>
          <p:cNvSpPr/>
          <p:nvPr/>
        </p:nvSpPr>
        <p:spPr>
          <a:xfrm>
            <a:off x="0" y="0"/>
            <a:ext cx="283464"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3"/>
        <p:cNvGrpSpPr/>
        <p:nvPr/>
      </p:nvGrpSpPr>
      <p:grpSpPr>
        <a:xfrm>
          <a:off x="0" y="0"/>
          <a:ext cx="0" cy="0"/>
          <a:chOff x="0" y="0"/>
          <a:chExt cx="0" cy="0"/>
        </a:xfrm>
      </p:grpSpPr>
      <p:sp>
        <p:nvSpPr>
          <p:cNvPr id="84" name="Google Shape;84;p20"/>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0"/>
          <p:cNvSpPr txBox="1">
            <a:spLocks noGrp="1"/>
          </p:cNvSpPr>
          <p:nvPr>
            <p:ph type="body" idx="1"/>
          </p:nvPr>
        </p:nvSpPr>
        <p:spPr>
          <a:xfrm rot="5400000">
            <a:off x="4544044" y="-1006365"/>
            <a:ext cx="3593591" cy="10178322"/>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86" name="Google Shape;86;p20"/>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0"/>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0"/>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21"/>
          <p:cNvSpPr txBox="1">
            <a:spLocks noGrp="1"/>
          </p:cNvSpPr>
          <p:nvPr>
            <p:ph type="title"/>
          </p:nvPr>
        </p:nvSpPr>
        <p:spPr>
          <a:xfrm rot="5400000">
            <a:off x="8012185" y="2436522"/>
            <a:ext cx="5600404"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21"/>
          <p:cNvSpPr txBox="1">
            <a:spLocks noGrp="1"/>
          </p:cNvSpPr>
          <p:nvPr>
            <p:ph type="body" idx="1"/>
          </p:nvPr>
        </p:nvSpPr>
        <p:spPr>
          <a:xfrm rot="5400000">
            <a:off x="2653390" y="-1013705"/>
            <a:ext cx="5600405" cy="8392585"/>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92" name="Google Shape;92;p21"/>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1"/>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21"/>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2"/>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12"/>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28" name="Google Shape;28;p12"/>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2"/>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dk2"/>
        </a:solidFill>
        <a:effectLst/>
      </p:bgPr>
    </p:bg>
    <p:spTree>
      <p:nvGrpSpPr>
        <p:cNvPr id="1" name="Shape 31"/>
        <p:cNvGrpSpPr/>
        <p:nvPr/>
      </p:nvGrpSpPr>
      <p:grpSpPr>
        <a:xfrm>
          <a:off x="0" y="0"/>
          <a:ext cx="0" cy="0"/>
          <a:chOff x="0" y="0"/>
          <a:chExt cx="0" cy="0"/>
        </a:xfrm>
      </p:grpSpPr>
      <p:sp>
        <p:nvSpPr>
          <p:cNvPr id="32" name="Google Shape;32;p13"/>
          <p:cNvSpPr txBox="1">
            <a:spLocks noGrp="1"/>
          </p:cNvSpPr>
          <p:nvPr>
            <p:ph type="title"/>
          </p:nvPr>
        </p:nvSpPr>
        <p:spPr>
          <a:xfrm>
            <a:off x="3242929" y="1073888"/>
            <a:ext cx="8187071" cy="406462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2"/>
              </a:buClr>
              <a:buSzPts val="8400"/>
              <a:buFont typeface="Impact"/>
              <a:buNone/>
              <a:defRPr sz="8400">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3"/>
          <p:cNvSpPr txBox="1">
            <a:spLocks noGrp="1"/>
          </p:cNvSpPr>
          <p:nvPr>
            <p:ph type="body" idx="1"/>
          </p:nvPr>
        </p:nvSpPr>
        <p:spPr>
          <a:xfrm>
            <a:off x="3242930" y="5159781"/>
            <a:ext cx="7017488" cy="95113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700"/>
              </a:spcBef>
              <a:spcAft>
                <a:spcPts val="0"/>
              </a:spcAft>
              <a:buSzPts val="2000"/>
              <a:buNone/>
              <a:defRPr sz="2000" b="1" i="0" cap="none">
                <a:solidFill>
                  <a:schemeClr val="accent1"/>
                </a:solidFill>
              </a:defRPr>
            </a:lvl1pPr>
            <a:lvl2pPr marL="914400" lvl="1" indent="-228600" algn="l">
              <a:lnSpc>
                <a:spcPct val="110000"/>
              </a:lnSpc>
              <a:spcBef>
                <a:spcPts val="700"/>
              </a:spcBef>
              <a:spcAft>
                <a:spcPts val="0"/>
              </a:spcAft>
              <a:buSzPts val="2000"/>
              <a:buNone/>
              <a:defRPr sz="2000">
                <a:solidFill>
                  <a:schemeClr val="lt1"/>
                </a:solidFill>
              </a:defRPr>
            </a:lvl2pPr>
            <a:lvl3pPr marL="1371600" lvl="2" indent="-228600" algn="l">
              <a:lnSpc>
                <a:spcPct val="110000"/>
              </a:lnSpc>
              <a:spcBef>
                <a:spcPts val="700"/>
              </a:spcBef>
              <a:spcAft>
                <a:spcPts val="0"/>
              </a:spcAft>
              <a:buSzPts val="1800"/>
              <a:buNone/>
              <a:defRPr sz="1800">
                <a:solidFill>
                  <a:schemeClr val="lt1"/>
                </a:solidFill>
              </a:defRPr>
            </a:lvl3pPr>
            <a:lvl4pPr marL="1828800" lvl="3" indent="-228600" algn="l">
              <a:lnSpc>
                <a:spcPct val="110000"/>
              </a:lnSpc>
              <a:spcBef>
                <a:spcPts val="700"/>
              </a:spcBef>
              <a:spcAft>
                <a:spcPts val="0"/>
              </a:spcAft>
              <a:buSzPts val="1600"/>
              <a:buNone/>
              <a:defRPr sz="1600">
                <a:solidFill>
                  <a:schemeClr val="lt1"/>
                </a:solidFill>
              </a:defRPr>
            </a:lvl4pPr>
            <a:lvl5pPr marL="2286000" lvl="4" indent="-228600" algn="l">
              <a:lnSpc>
                <a:spcPct val="110000"/>
              </a:lnSpc>
              <a:spcBef>
                <a:spcPts val="700"/>
              </a:spcBef>
              <a:spcAft>
                <a:spcPts val="0"/>
              </a:spcAft>
              <a:buSzPts val="1600"/>
              <a:buNone/>
              <a:defRPr sz="1600">
                <a:solidFill>
                  <a:schemeClr val="lt1"/>
                </a:solidFill>
              </a:defRPr>
            </a:lvl5pPr>
            <a:lvl6pPr marL="2743200" lvl="5" indent="-228600" algn="l">
              <a:lnSpc>
                <a:spcPct val="110000"/>
              </a:lnSpc>
              <a:spcBef>
                <a:spcPts val="700"/>
              </a:spcBef>
              <a:spcAft>
                <a:spcPts val="0"/>
              </a:spcAft>
              <a:buSzPts val="1600"/>
              <a:buNone/>
              <a:defRPr sz="1600">
                <a:solidFill>
                  <a:schemeClr val="lt1"/>
                </a:solidFill>
              </a:defRPr>
            </a:lvl6pPr>
            <a:lvl7pPr marL="3200400" lvl="6" indent="-228600" algn="l">
              <a:lnSpc>
                <a:spcPct val="110000"/>
              </a:lnSpc>
              <a:spcBef>
                <a:spcPts val="700"/>
              </a:spcBef>
              <a:spcAft>
                <a:spcPts val="0"/>
              </a:spcAft>
              <a:buSzPts val="1600"/>
              <a:buNone/>
              <a:defRPr sz="1600">
                <a:solidFill>
                  <a:schemeClr val="lt1"/>
                </a:solidFill>
              </a:defRPr>
            </a:lvl7pPr>
            <a:lvl8pPr marL="3657600" lvl="7" indent="-228600" algn="l">
              <a:lnSpc>
                <a:spcPct val="110000"/>
              </a:lnSpc>
              <a:spcBef>
                <a:spcPts val="700"/>
              </a:spcBef>
              <a:spcAft>
                <a:spcPts val="0"/>
              </a:spcAft>
              <a:buSzPts val="1600"/>
              <a:buNone/>
              <a:defRPr sz="1600">
                <a:solidFill>
                  <a:schemeClr val="lt1"/>
                </a:solidFill>
              </a:defRPr>
            </a:lvl8pPr>
            <a:lvl9pPr marL="4114800" lvl="8" indent="-228600" algn="l">
              <a:lnSpc>
                <a:spcPct val="110000"/>
              </a:lnSpc>
              <a:spcBef>
                <a:spcPts val="700"/>
              </a:spcBef>
              <a:spcAft>
                <a:spcPts val="0"/>
              </a:spcAft>
              <a:buSzPts val="1600"/>
              <a:buNone/>
              <a:defRPr sz="1600">
                <a:solidFill>
                  <a:schemeClr val="lt1"/>
                </a:solidFill>
              </a:defRPr>
            </a:lvl9pPr>
          </a:lstStyle>
          <a:p>
            <a:endParaRPr/>
          </a:p>
        </p:txBody>
      </p:sp>
      <p:sp>
        <p:nvSpPr>
          <p:cNvPr id="34" name="Google Shape;34;p13"/>
          <p:cNvSpPr txBox="1">
            <a:spLocks noGrp="1"/>
          </p:cNvSpPr>
          <p:nvPr>
            <p:ph type="dt" idx="10"/>
          </p:nvPr>
        </p:nvSpPr>
        <p:spPr>
          <a:xfrm>
            <a:off x="3236546" y="6375679"/>
            <a:ext cx="1493947"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3"/>
          <p:cNvSpPr txBox="1">
            <a:spLocks noGrp="1"/>
          </p:cNvSpPr>
          <p:nvPr>
            <p:ph type="ftr" idx="11"/>
          </p:nvPr>
        </p:nvSpPr>
        <p:spPr>
          <a:xfrm>
            <a:off x="5279064"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3"/>
          <p:cNvSpPr txBox="1">
            <a:spLocks noGrp="1"/>
          </p:cNvSpPr>
          <p:nvPr>
            <p:ph type="sldNum" idx="12"/>
          </p:nvPr>
        </p:nvSpPr>
        <p:spPr>
          <a:xfrm>
            <a:off x="9942434" y="6375679"/>
            <a:ext cx="148756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lt2"/>
                </a:solidFill>
                <a:latin typeface="Gill Sans"/>
                <a:ea typeface="Gill Sans"/>
                <a:cs typeface="Gill Sans"/>
                <a:sym typeface="Gill Sans"/>
              </a:defRPr>
            </a:lvl1pPr>
            <a:lvl2pPr marL="0" lvl="1" indent="0" algn="r">
              <a:spcBef>
                <a:spcPts val="0"/>
              </a:spcBef>
              <a:buNone/>
              <a:defRPr sz="1200">
                <a:solidFill>
                  <a:schemeClr val="lt2"/>
                </a:solidFill>
                <a:latin typeface="Gill Sans"/>
                <a:ea typeface="Gill Sans"/>
                <a:cs typeface="Gill Sans"/>
                <a:sym typeface="Gill Sans"/>
              </a:defRPr>
            </a:lvl2pPr>
            <a:lvl3pPr marL="0" lvl="2" indent="0" algn="r">
              <a:spcBef>
                <a:spcPts val="0"/>
              </a:spcBef>
              <a:buNone/>
              <a:defRPr sz="1200">
                <a:solidFill>
                  <a:schemeClr val="lt2"/>
                </a:solidFill>
                <a:latin typeface="Gill Sans"/>
                <a:ea typeface="Gill Sans"/>
                <a:cs typeface="Gill Sans"/>
                <a:sym typeface="Gill Sans"/>
              </a:defRPr>
            </a:lvl3pPr>
            <a:lvl4pPr marL="0" lvl="3" indent="0" algn="r">
              <a:spcBef>
                <a:spcPts val="0"/>
              </a:spcBef>
              <a:buNone/>
              <a:defRPr sz="1200">
                <a:solidFill>
                  <a:schemeClr val="lt2"/>
                </a:solidFill>
                <a:latin typeface="Gill Sans"/>
                <a:ea typeface="Gill Sans"/>
                <a:cs typeface="Gill Sans"/>
                <a:sym typeface="Gill Sans"/>
              </a:defRPr>
            </a:lvl4pPr>
            <a:lvl5pPr marL="0" lvl="4" indent="0" algn="r">
              <a:spcBef>
                <a:spcPts val="0"/>
              </a:spcBef>
              <a:buNone/>
              <a:defRPr sz="1200">
                <a:solidFill>
                  <a:schemeClr val="lt2"/>
                </a:solidFill>
                <a:latin typeface="Gill Sans"/>
                <a:ea typeface="Gill Sans"/>
                <a:cs typeface="Gill Sans"/>
                <a:sym typeface="Gill Sans"/>
              </a:defRPr>
            </a:lvl5pPr>
            <a:lvl6pPr marL="0" lvl="5" indent="0" algn="r">
              <a:spcBef>
                <a:spcPts val="0"/>
              </a:spcBef>
              <a:buNone/>
              <a:defRPr sz="1200">
                <a:solidFill>
                  <a:schemeClr val="lt2"/>
                </a:solidFill>
                <a:latin typeface="Gill Sans"/>
                <a:ea typeface="Gill Sans"/>
                <a:cs typeface="Gill Sans"/>
                <a:sym typeface="Gill Sans"/>
              </a:defRPr>
            </a:lvl6pPr>
            <a:lvl7pPr marL="0" lvl="6" indent="0" algn="r">
              <a:spcBef>
                <a:spcPts val="0"/>
              </a:spcBef>
              <a:buNone/>
              <a:defRPr sz="1200">
                <a:solidFill>
                  <a:schemeClr val="lt2"/>
                </a:solidFill>
                <a:latin typeface="Gill Sans"/>
                <a:ea typeface="Gill Sans"/>
                <a:cs typeface="Gill Sans"/>
                <a:sym typeface="Gill Sans"/>
              </a:defRPr>
            </a:lvl7pPr>
            <a:lvl8pPr marL="0" lvl="7" indent="0" algn="r">
              <a:spcBef>
                <a:spcPts val="0"/>
              </a:spcBef>
              <a:buNone/>
              <a:defRPr sz="1200">
                <a:solidFill>
                  <a:schemeClr val="lt2"/>
                </a:solidFill>
                <a:latin typeface="Gill Sans"/>
                <a:ea typeface="Gill Sans"/>
                <a:cs typeface="Gill Sans"/>
                <a:sym typeface="Gill Sans"/>
              </a:defRPr>
            </a:lvl8pPr>
            <a:lvl9pPr marL="0" lvl="8" indent="0" algn="r">
              <a:spcBef>
                <a:spcPts val="0"/>
              </a:spcBef>
              <a:buNone/>
              <a:defRPr sz="1200">
                <a:solidFill>
                  <a:schemeClr val="l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grpSp>
        <p:nvGrpSpPr>
          <p:cNvPr id="37" name="Google Shape;37;p13"/>
          <p:cNvGrpSpPr/>
          <p:nvPr/>
        </p:nvGrpSpPr>
        <p:grpSpPr>
          <a:xfrm>
            <a:off x="0" y="0"/>
            <a:ext cx="2814638" cy="6858000"/>
            <a:chOff x="0" y="0"/>
            <a:chExt cx="2814638" cy="6858000"/>
          </a:xfrm>
        </p:grpSpPr>
        <p:sp>
          <p:nvSpPr>
            <p:cNvPr id="38" name="Google Shape;38;p13"/>
            <p:cNvSpPr/>
            <p:nvPr/>
          </p:nvSpPr>
          <p:spPr>
            <a:xfrm>
              <a:off x="0" y="0"/>
              <a:ext cx="2814638" cy="6858000"/>
            </a:xfrm>
            <a:custGeom>
              <a:avLst/>
              <a:gdLst/>
              <a:ahLst/>
              <a:cxnLst/>
              <a:rect l="l" t="t" r="r" b="b"/>
              <a:pathLst>
                <a:path w="1773" h="4320" extrusionOk="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lt2"/>
            </a:solidFill>
            <a:ln>
              <a:noFill/>
            </a:ln>
          </p:spPr>
        </p:sp>
        <p:sp>
          <p:nvSpPr>
            <p:cNvPr id="39" name="Google Shape;39;p13"/>
            <p:cNvSpPr/>
            <p:nvPr/>
          </p:nvSpPr>
          <p:spPr>
            <a:xfrm>
              <a:off x="874382" y="0"/>
              <a:ext cx="1646238" cy="6858000"/>
            </a:xfrm>
            <a:custGeom>
              <a:avLst/>
              <a:gdLst/>
              <a:ahLst/>
              <a:cxnLst/>
              <a:rect l="l" t="t" r="r" b="b"/>
              <a:pathLst>
                <a:path w="1037" h="4320" extrusionOk="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a:noFill/>
            </a:ln>
          </p:spPr>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14"/>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1257300"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3" name="Google Shape;43;p14"/>
          <p:cNvSpPr txBox="1">
            <a:spLocks noGrp="1"/>
          </p:cNvSpPr>
          <p:nvPr>
            <p:ph type="body" idx="2"/>
          </p:nvPr>
        </p:nvSpPr>
        <p:spPr>
          <a:xfrm>
            <a:off x="6647796"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4" name="Google Shape;44;p14"/>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4"/>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14"/>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15"/>
          <p:cNvSpPr txBox="1">
            <a:spLocks noGrp="1"/>
          </p:cNvSpPr>
          <p:nvPr>
            <p:ph type="title"/>
          </p:nvPr>
        </p:nvSpPr>
        <p:spPr>
          <a:xfrm>
            <a:off x="1252728" y="381000"/>
            <a:ext cx="10172700" cy="149351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5"/>
          <p:cNvSpPr txBox="1">
            <a:spLocks noGrp="1"/>
          </p:cNvSpPr>
          <p:nvPr>
            <p:ph type="body" idx="1"/>
          </p:nvPr>
        </p:nvSpPr>
        <p:spPr>
          <a:xfrm>
            <a:off x="1251678"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50" name="Google Shape;50;p15"/>
          <p:cNvSpPr txBox="1">
            <a:spLocks noGrp="1"/>
          </p:cNvSpPr>
          <p:nvPr>
            <p:ph type="body" idx="2"/>
          </p:nvPr>
        </p:nvSpPr>
        <p:spPr>
          <a:xfrm>
            <a:off x="1257300"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51" name="Google Shape;51;p15"/>
          <p:cNvSpPr txBox="1">
            <a:spLocks noGrp="1"/>
          </p:cNvSpPr>
          <p:nvPr>
            <p:ph type="body" idx="3"/>
          </p:nvPr>
        </p:nvSpPr>
        <p:spPr>
          <a:xfrm>
            <a:off x="6633864"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52" name="Google Shape;52;p15"/>
          <p:cNvSpPr txBox="1">
            <a:spLocks noGrp="1"/>
          </p:cNvSpPr>
          <p:nvPr>
            <p:ph type="body" idx="4"/>
          </p:nvPr>
        </p:nvSpPr>
        <p:spPr>
          <a:xfrm>
            <a:off x="6633864"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53" name="Google Shape;53;p15"/>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5"/>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5"/>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6"/>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6"/>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6"/>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6"/>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7"/>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7"/>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7"/>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5"/>
        <p:cNvGrpSpPr/>
        <p:nvPr/>
      </p:nvGrpSpPr>
      <p:grpSpPr>
        <a:xfrm>
          <a:off x="0" y="0"/>
          <a:ext cx="0" cy="0"/>
          <a:chOff x="0" y="0"/>
          <a:chExt cx="0" cy="0"/>
        </a:xfrm>
      </p:grpSpPr>
      <p:sp>
        <p:nvSpPr>
          <p:cNvPr id="66" name="Google Shape;66;p18"/>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67" name="Google Shape;67;p18"/>
          <p:cNvSpPr txBox="1">
            <a:spLocks noGrp="1"/>
          </p:cNvSpPr>
          <p:nvPr>
            <p:ph type="title"/>
          </p:nvPr>
        </p:nvSpPr>
        <p:spPr>
          <a:xfrm>
            <a:off x="8337884" y="457199"/>
            <a:ext cx="3092115" cy="1196671"/>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cap="none">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18"/>
          <p:cNvSpPr txBox="1">
            <a:spLocks noGrp="1"/>
          </p:cNvSpPr>
          <p:nvPr>
            <p:ph type="body" idx="1"/>
          </p:nvPr>
        </p:nvSpPr>
        <p:spPr>
          <a:xfrm>
            <a:off x="765051" y="920377"/>
            <a:ext cx="6158418" cy="4985124"/>
          </a:xfrm>
          <a:prstGeom prst="rect">
            <a:avLst/>
          </a:prstGeom>
          <a:noFill/>
          <a:ln>
            <a:noFill/>
          </a:ln>
        </p:spPr>
        <p:txBody>
          <a:bodyPr spcFirstLastPara="1" wrap="square" lIns="91425" tIns="45700" rIns="91425" bIns="45700" anchor="t" anchorCtr="0">
            <a:normAutofit/>
          </a:bodyPr>
          <a:lstStyle>
            <a:lvl1pPr marL="457200" lvl="0" indent="-431800" algn="l">
              <a:lnSpc>
                <a:spcPct val="110000"/>
              </a:lnSpc>
              <a:spcBef>
                <a:spcPts val="700"/>
              </a:spcBef>
              <a:spcAft>
                <a:spcPts val="0"/>
              </a:spcAft>
              <a:buSzPts val="3200"/>
              <a:buChar char="•"/>
              <a:defRPr sz="3200"/>
            </a:lvl1pPr>
            <a:lvl2pPr marL="914400" lvl="1" indent="-406400" algn="l">
              <a:lnSpc>
                <a:spcPct val="110000"/>
              </a:lnSpc>
              <a:spcBef>
                <a:spcPts val="700"/>
              </a:spcBef>
              <a:spcAft>
                <a:spcPts val="0"/>
              </a:spcAft>
              <a:buSzPts val="2800"/>
              <a:buChar char="–"/>
              <a:defRPr sz="2800"/>
            </a:lvl2pPr>
            <a:lvl3pPr marL="1371600" lvl="2" indent="-381000" algn="l">
              <a:lnSpc>
                <a:spcPct val="110000"/>
              </a:lnSpc>
              <a:spcBef>
                <a:spcPts val="700"/>
              </a:spcBef>
              <a:spcAft>
                <a:spcPts val="0"/>
              </a:spcAft>
              <a:buSzPts val="2400"/>
              <a:buChar char="•"/>
              <a:defRPr sz="2400"/>
            </a:lvl3pPr>
            <a:lvl4pPr marL="1828800" lvl="3" indent="-355600" algn="l">
              <a:lnSpc>
                <a:spcPct val="110000"/>
              </a:lnSpc>
              <a:spcBef>
                <a:spcPts val="700"/>
              </a:spcBef>
              <a:spcAft>
                <a:spcPts val="0"/>
              </a:spcAft>
              <a:buSzPts val="2000"/>
              <a:buChar char="–"/>
              <a:defRPr sz="2000"/>
            </a:lvl4pPr>
            <a:lvl5pPr marL="2286000" lvl="4" indent="-355600" algn="l">
              <a:lnSpc>
                <a:spcPct val="110000"/>
              </a:lnSpc>
              <a:spcBef>
                <a:spcPts val="700"/>
              </a:spcBef>
              <a:spcAft>
                <a:spcPts val="0"/>
              </a:spcAft>
              <a:buSzPts val="2000"/>
              <a:buChar char="•"/>
              <a:defRPr sz="2000"/>
            </a:lvl5pPr>
            <a:lvl6pPr marL="2743200" lvl="5" indent="-355600" algn="l">
              <a:lnSpc>
                <a:spcPct val="110000"/>
              </a:lnSpc>
              <a:spcBef>
                <a:spcPts val="700"/>
              </a:spcBef>
              <a:spcAft>
                <a:spcPts val="0"/>
              </a:spcAft>
              <a:buSzPts val="2000"/>
              <a:buChar char="–"/>
              <a:defRPr sz="2000"/>
            </a:lvl6pPr>
            <a:lvl7pPr marL="3200400" lvl="6" indent="-355600" algn="l">
              <a:lnSpc>
                <a:spcPct val="110000"/>
              </a:lnSpc>
              <a:spcBef>
                <a:spcPts val="700"/>
              </a:spcBef>
              <a:spcAft>
                <a:spcPts val="0"/>
              </a:spcAft>
              <a:buSzPts val="2000"/>
              <a:buChar char="•"/>
              <a:defRPr sz="2000"/>
            </a:lvl7pPr>
            <a:lvl8pPr marL="3657600" lvl="7" indent="-355600" algn="l">
              <a:lnSpc>
                <a:spcPct val="110000"/>
              </a:lnSpc>
              <a:spcBef>
                <a:spcPts val="700"/>
              </a:spcBef>
              <a:spcAft>
                <a:spcPts val="0"/>
              </a:spcAft>
              <a:buSzPts val="2000"/>
              <a:buChar char="–"/>
              <a:defRPr sz="2000"/>
            </a:lvl8pPr>
            <a:lvl9pPr marL="4114800" lvl="8" indent="-355600" algn="l">
              <a:lnSpc>
                <a:spcPct val="110000"/>
              </a:lnSpc>
              <a:spcBef>
                <a:spcPts val="700"/>
              </a:spcBef>
              <a:spcAft>
                <a:spcPts val="0"/>
              </a:spcAft>
              <a:buSzPts val="2000"/>
              <a:buChar char="•"/>
              <a:defRPr sz="2000"/>
            </a:lvl9pPr>
          </a:lstStyle>
          <a:p>
            <a:endParaRPr/>
          </a:p>
        </p:txBody>
      </p:sp>
      <p:sp>
        <p:nvSpPr>
          <p:cNvPr id="69" name="Google Shape;69;p18"/>
          <p:cNvSpPr txBox="1">
            <a:spLocks noGrp="1"/>
          </p:cNvSpPr>
          <p:nvPr>
            <p:ph type="body" idx="2"/>
          </p:nvPr>
        </p:nvSpPr>
        <p:spPr>
          <a:xfrm>
            <a:off x="8337885" y="1741336"/>
            <a:ext cx="3092115"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70" name="Google Shape;70;p18"/>
          <p:cNvSpPr txBox="1">
            <a:spLocks noGrp="1"/>
          </p:cNvSpPr>
          <p:nvPr>
            <p:ph type="dt" idx="10"/>
          </p:nvPr>
        </p:nvSpPr>
        <p:spPr>
          <a:xfrm>
            <a:off x="765051" y="6375679"/>
            <a:ext cx="1233355"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8"/>
          <p:cNvSpPr txBox="1">
            <a:spLocks noGrp="1"/>
          </p:cNvSpPr>
          <p:nvPr>
            <p:ph type="ftr" idx="11"/>
          </p:nvPr>
        </p:nvSpPr>
        <p:spPr>
          <a:xfrm>
            <a:off x="2103620" y="6375679"/>
            <a:ext cx="3482179"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8"/>
          <p:cNvSpPr txBox="1">
            <a:spLocks noGrp="1"/>
          </p:cNvSpPr>
          <p:nvPr>
            <p:ph type="sldNum" idx="12"/>
          </p:nvPr>
        </p:nvSpPr>
        <p:spPr>
          <a:xfrm>
            <a:off x="5691014" y="6375679"/>
            <a:ext cx="123245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73" name="Google Shape;73;p18"/>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4"/>
        <p:cNvGrpSpPr/>
        <p:nvPr/>
      </p:nvGrpSpPr>
      <p:grpSpPr>
        <a:xfrm>
          <a:off x="0" y="0"/>
          <a:ext cx="0" cy="0"/>
          <a:chOff x="0" y="0"/>
          <a:chExt cx="0" cy="0"/>
        </a:xfrm>
      </p:grpSpPr>
      <p:sp>
        <p:nvSpPr>
          <p:cNvPr id="75" name="Google Shape;75;p19"/>
          <p:cNvSpPr>
            <a:spLocks noGrp="1"/>
          </p:cNvSpPr>
          <p:nvPr>
            <p:ph type="pic" idx="2"/>
          </p:nvPr>
        </p:nvSpPr>
        <p:spPr>
          <a:xfrm>
            <a:off x="283464" y="0"/>
            <a:ext cx="7355585" cy="6857999"/>
          </a:xfrm>
          <a:prstGeom prst="rect">
            <a:avLst/>
          </a:prstGeom>
          <a:noFill/>
          <a:ln>
            <a:noFill/>
          </a:ln>
        </p:spPr>
      </p:sp>
      <p:sp>
        <p:nvSpPr>
          <p:cNvPr id="76" name="Google Shape;76;p19"/>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77" name="Google Shape;77;p19"/>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9"/>
          <p:cNvSpPr txBox="1">
            <a:spLocks noGrp="1"/>
          </p:cNvSpPr>
          <p:nvPr>
            <p:ph type="title"/>
          </p:nvPr>
        </p:nvSpPr>
        <p:spPr>
          <a:xfrm>
            <a:off x="8337883" y="457200"/>
            <a:ext cx="3092117" cy="119667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19"/>
          <p:cNvSpPr txBox="1">
            <a:spLocks noGrp="1"/>
          </p:cNvSpPr>
          <p:nvPr>
            <p:ph type="body" idx="1"/>
          </p:nvPr>
        </p:nvSpPr>
        <p:spPr>
          <a:xfrm>
            <a:off x="8337883" y="1741336"/>
            <a:ext cx="3092117"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80" name="Google Shape;80;p19"/>
          <p:cNvSpPr txBox="1">
            <a:spLocks noGrp="1"/>
          </p:cNvSpPr>
          <p:nvPr>
            <p:ph type="dt" idx="10"/>
          </p:nvPr>
        </p:nvSpPr>
        <p:spPr>
          <a:xfrm>
            <a:off x="765950" y="6375679"/>
            <a:ext cx="1232456"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9"/>
          <p:cNvSpPr txBox="1">
            <a:spLocks noGrp="1"/>
          </p:cNvSpPr>
          <p:nvPr>
            <p:ph type="ftr" idx="11"/>
          </p:nvPr>
        </p:nvSpPr>
        <p:spPr>
          <a:xfrm>
            <a:off x="2103621" y="6375679"/>
            <a:ext cx="3482178"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9"/>
          <p:cNvSpPr txBox="1">
            <a:spLocks noGrp="1"/>
          </p:cNvSpPr>
          <p:nvPr>
            <p:ph type="sldNum" idx="12"/>
          </p:nvPr>
        </p:nvSpPr>
        <p:spPr>
          <a:xfrm>
            <a:off x="5687568" y="6375679"/>
            <a:ext cx="1234440"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2"/>
              </a:buClr>
              <a:buSzPts val="5100"/>
              <a:buFont typeface="Impact"/>
              <a:buNone/>
              <a:defRPr sz="5100" b="0" i="0" u="none" strike="noStrike" cap="none">
                <a:solidFill>
                  <a:schemeClr val="dk2"/>
                </a:solidFill>
                <a:latin typeface="Impact"/>
                <a:ea typeface="Impact"/>
                <a:cs typeface="Impact"/>
                <a:sym typeface="Impac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0"/>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10000"/>
              </a:lnSpc>
              <a:spcBef>
                <a:spcPts val="700"/>
              </a:spcBef>
              <a:spcAft>
                <a:spcPts val="0"/>
              </a:spcAft>
              <a:buClr>
                <a:schemeClr val="dk2"/>
              </a:buClr>
              <a:buSzPts val="2000"/>
              <a:buFont typeface="Arial"/>
              <a:buChar char="•"/>
              <a:defRPr sz="2000" b="0" i="0" u="none" strike="noStrike" cap="none">
                <a:solidFill>
                  <a:srgbClr val="595959"/>
                </a:solidFill>
                <a:latin typeface="Gill Sans"/>
                <a:ea typeface="Gill Sans"/>
                <a:cs typeface="Gill Sans"/>
                <a:sym typeface="Gill Sans"/>
              </a:defRPr>
            </a:lvl1pPr>
            <a:lvl2pPr marL="914400" marR="0" lvl="1" indent="-342900" algn="l" rtl="0">
              <a:lnSpc>
                <a:spcPct val="110000"/>
              </a:lnSpc>
              <a:spcBef>
                <a:spcPts val="700"/>
              </a:spcBef>
              <a:spcAft>
                <a:spcPts val="0"/>
              </a:spcAft>
              <a:buClr>
                <a:schemeClr val="dk2"/>
              </a:buClr>
              <a:buSzPts val="1800"/>
              <a:buFont typeface="Gill Sans"/>
              <a:buChar char="–"/>
              <a:defRPr sz="1800" b="0" i="0" u="none" strike="noStrike" cap="none">
                <a:solidFill>
                  <a:srgbClr val="595959"/>
                </a:solidFill>
                <a:latin typeface="Gill Sans"/>
                <a:ea typeface="Gill Sans"/>
                <a:cs typeface="Gill Sans"/>
                <a:sym typeface="Gill Sans"/>
              </a:defRPr>
            </a:lvl2pPr>
            <a:lvl3pPr marL="1371600" marR="0" lvl="2" indent="-330200" algn="l" rtl="0">
              <a:lnSpc>
                <a:spcPct val="110000"/>
              </a:lnSpc>
              <a:spcBef>
                <a:spcPts val="700"/>
              </a:spcBef>
              <a:spcAft>
                <a:spcPts val="0"/>
              </a:spcAft>
              <a:buClr>
                <a:schemeClr val="dk2"/>
              </a:buClr>
              <a:buSzPts val="1600"/>
              <a:buFont typeface="Arial"/>
              <a:buChar char="•"/>
              <a:defRPr sz="1600" b="0" i="0" u="none" strike="noStrike" cap="none">
                <a:solidFill>
                  <a:srgbClr val="595959"/>
                </a:solidFill>
                <a:latin typeface="Gill Sans"/>
                <a:ea typeface="Gill Sans"/>
                <a:cs typeface="Gill Sans"/>
                <a:sym typeface="Gill Sans"/>
              </a:defRPr>
            </a:lvl3pPr>
            <a:lvl4pPr marL="1828800" marR="0" lvl="3"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4pPr>
            <a:lvl5pPr marL="2286000" marR="0" lvl="4"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5pPr>
            <a:lvl6pPr marL="2743200" marR="0" lvl="5"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6pPr>
            <a:lvl7pPr marL="3200400" marR="0" lvl="6"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7pPr>
            <a:lvl8pPr marL="3657600" marR="0" lvl="7"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8pPr>
            <a:lvl9pPr marL="4114800" marR="0" lvl="8"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9pPr>
          </a:lstStyle>
          <a:p>
            <a:endParaRPr/>
          </a:p>
        </p:txBody>
      </p:sp>
      <p:sp>
        <p:nvSpPr>
          <p:cNvPr id="12" name="Google Shape;12;p10"/>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3" name="Google Shape;13;p10"/>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4" name="Google Shape;14;p10"/>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595959"/>
                </a:solidFill>
                <a:latin typeface="Gill Sans"/>
                <a:ea typeface="Gill Sans"/>
                <a:cs typeface="Gill Sans"/>
                <a:sym typeface="Gill Sans"/>
              </a:defRPr>
            </a:lvl1pPr>
            <a:lvl2pPr marL="0" marR="0" lvl="1" indent="0" algn="r" rtl="0">
              <a:spcBef>
                <a:spcPts val="0"/>
              </a:spcBef>
              <a:buNone/>
              <a:defRPr sz="1200" b="0" i="0" u="none" strike="noStrike" cap="none">
                <a:solidFill>
                  <a:srgbClr val="595959"/>
                </a:solidFill>
                <a:latin typeface="Gill Sans"/>
                <a:ea typeface="Gill Sans"/>
                <a:cs typeface="Gill Sans"/>
                <a:sym typeface="Gill Sans"/>
              </a:defRPr>
            </a:lvl2pPr>
            <a:lvl3pPr marL="0" marR="0" lvl="2" indent="0" algn="r" rtl="0">
              <a:spcBef>
                <a:spcPts val="0"/>
              </a:spcBef>
              <a:buNone/>
              <a:defRPr sz="1200" b="0" i="0" u="none" strike="noStrike" cap="none">
                <a:solidFill>
                  <a:srgbClr val="595959"/>
                </a:solidFill>
                <a:latin typeface="Gill Sans"/>
                <a:ea typeface="Gill Sans"/>
                <a:cs typeface="Gill Sans"/>
                <a:sym typeface="Gill Sans"/>
              </a:defRPr>
            </a:lvl3pPr>
            <a:lvl4pPr marL="0" marR="0" lvl="3" indent="0" algn="r" rtl="0">
              <a:spcBef>
                <a:spcPts val="0"/>
              </a:spcBef>
              <a:buNone/>
              <a:defRPr sz="1200" b="0" i="0" u="none" strike="noStrike" cap="none">
                <a:solidFill>
                  <a:srgbClr val="595959"/>
                </a:solidFill>
                <a:latin typeface="Gill Sans"/>
                <a:ea typeface="Gill Sans"/>
                <a:cs typeface="Gill Sans"/>
                <a:sym typeface="Gill Sans"/>
              </a:defRPr>
            </a:lvl4pPr>
            <a:lvl5pPr marL="0" marR="0" lvl="4" indent="0" algn="r" rtl="0">
              <a:spcBef>
                <a:spcPts val="0"/>
              </a:spcBef>
              <a:buNone/>
              <a:defRPr sz="1200" b="0" i="0" u="none" strike="noStrike" cap="none">
                <a:solidFill>
                  <a:srgbClr val="595959"/>
                </a:solidFill>
                <a:latin typeface="Gill Sans"/>
                <a:ea typeface="Gill Sans"/>
                <a:cs typeface="Gill Sans"/>
                <a:sym typeface="Gill Sans"/>
              </a:defRPr>
            </a:lvl5pPr>
            <a:lvl6pPr marL="0" marR="0" lvl="5" indent="0" algn="r" rtl="0">
              <a:spcBef>
                <a:spcPts val="0"/>
              </a:spcBef>
              <a:buNone/>
              <a:defRPr sz="1200" b="0" i="0" u="none" strike="noStrike" cap="none">
                <a:solidFill>
                  <a:srgbClr val="595959"/>
                </a:solidFill>
                <a:latin typeface="Gill Sans"/>
                <a:ea typeface="Gill Sans"/>
                <a:cs typeface="Gill Sans"/>
                <a:sym typeface="Gill Sans"/>
              </a:defRPr>
            </a:lvl6pPr>
            <a:lvl7pPr marL="0" marR="0" lvl="6" indent="0" algn="r" rtl="0">
              <a:spcBef>
                <a:spcPts val="0"/>
              </a:spcBef>
              <a:buNone/>
              <a:defRPr sz="1200" b="0" i="0" u="none" strike="noStrike" cap="none">
                <a:solidFill>
                  <a:srgbClr val="595959"/>
                </a:solidFill>
                <a:latin typeface="Gill Sans"/>
                <a:ea typeface="Gill Sans"/>
                <a:cs typeface="Gill Sans"/>
                <a:sym typeface="Gill Sans"/>
              </a:defRPr>
            </a:lvl7pPr>
            <a:lvl8pPr marL="0" marR="0" lvl="7" indent="0" algn="r" rtl="0">
              <a:spcBef>
                <a:spcPts val="0"/>
              </a:spcBef>
              <a:buNone/>
              <a:defRPr sz="1200" b="0" i="0" u="none" strike="noStrike" cap="none">
                <a:solidFill>
                  <a:srgbClr val="595959"/>
                </a:solidFill>
                <a:latin typeface="Gill Sans"/>
                <a:ea typeface="Gill Sans"/>
                <a:cs typeface="Gill Sans"/>
                <a:sym typeface="Gill Sans"/>
              </a:defRPr>
            </a:lvl8pPr>
            <a:lvl9pPr marL="0" marR="0" lvl="8" indent="0" algn="r" rtl="0">
              <a:spcBef>
                <a:spcPts val="0"/>
              </a:spcBef>
              <a:buNone/>
              <a:defRPr sz="1200" b="0" i="0" u="none" strike="noStrike" cap="none">
                <a:solidFill>
                  <a:srgbClr val="595959"/>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sp>
        <p:nvSpPr>
          <p:cNvPr id="15" name="Google Shape;15;p10"/>
          <p:cNvSpPr/>
          <p:nvPr/>
        </p:nvSpPr>
        <p:spPr>
          <a:xfrm>
            <a:off x="0" y="0"/>
            <a:ext cx="885825" cy="6858000"/>
          </a:xfrm>
          <a:custGeom>
            <a:avLst/>
            <a:gdLst/>
            <a:ahLst/>
            <a:cxnLst/>
            <a:rect l="l" t="t" r="r" b="b"/>
            <a:pathLst>
              <a:path w="558" h="4320" extrusionOk="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dk2"/>
          </a:solidFill>
          <a:ln>
            <a:noFill/>
          </a:ln>
        </p:spPr>
      </p:sp>
      <p:sp>
        <p:nvSpPr>
          <p:cNvPr id="16" name="Google Shape;16;p10"/>
          <p:cNvSpPr/>
          <p:nvPr/>
        </p:nvSpPr>
        <p:spPr>
          <a:xfrm>
            <a:off x="11908536"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davidealgeri.com/legame-di-attaccamento-ai-luoghi/#Che_cose_il_legame_dattaccament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0" name="Google Shape;100;p1"/>
          <p:cNvSpPr/>
          <p:nvPr/>
        </p:nvSpPr>
        <p:spPr>
          <a:xfrm>
            <a:off x="0" y="5070708"/>
            <a:ext cx="12192000" cy="1787292"/>
          </a:xfrm>
          <a:custGeom>
            <a:avLst/>
            <a:gdLst/>
            <a:ahLst/>
            <a:cxnLst/>
            <a:rect l="l" t="t" r="r" b="b"/>
            <a:pathLst>
              <a:path w="12192000" h="1787292" extrusionOk="0">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1" name="Google Shape;101;p1"/>
          <p:cNvSpPr txBox="1">
            <a:spLocks noGrp="1"/>
          </p:cNvSpPr>
          <p:nvPr>
            <p:ph type="ctrTitle"/>
          </p:nvPr>
        </p:nvSpPr>
        <p:spPr>
          <a:xfrm>
            <a:off x="1078523" y="5449151"/>
            <a:ext cx="10318418" cy="52381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2A1A00"/>
              </a:buClr>
              <a:buSzPts val="2400"/>
              <a:buFont typeface="Impact"/>
              <a:buNone/>
            </a:pPr>
            <a:r>
              <a:rPr lang="en-US" sz="2400">
                <a:solidFill>
                  <a:srgbClr val="2A1A00"/>
                </a:solidFill>
              </a:rPr>
              <a:t>NOBODY WILL BE LEFT BEHIND (NWBLB)</a:t>
            </a:r>
            <a:endParaRPr/>
          </a:p>
        </p:txBody>
      </p:sp>
      <p:pic>
        <p:nvPicPr>
          <p:cNvPr id="102" name="Google Shape;102;p1"/>
          <p:cNvPicPr preferRelativeResize="0"/>
          <p:nvPr/>
        </p:nvPicPr>
        <p:blipFill rotWithShape="1">
          <a:blip r:embed="rId3">
            <a:alphaModFix/>
          </a:blip>
          <a:srcRect/>
          <a:stretch/>
        </p:blipFill>
        <p:spPr>
          <a:xfrm>
            <a:off x="3443287" y="142875"/>
            <a:ext cx="5457825" cy="4921599"/>
          </a:xfrm>
          <a:prstGeom prst="rect">
            <a:avLst/>
          </a:prstGeom>
          <a:noFill/>
          <a:ln>
            <a:noFill/>
          </a:ln>
        </p:spPr>
      </p:pic>
      <p:sp>
        <p:nvSpPr>
          <p:cNvPr id="103" name="Google Shape;103;p1"/>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graphicFrame>
        <p:nvGraphicFramePr>
          <p:cNvPr id="155" name="Google Shape;155;p6"/>
          <p:cNvGraphicFramePr/>
          <p:nvPr>
            <p:extLst>
              <p:ext uri="{D42A27DB-BD31-4B8C-83A1-F6EECF244321}">
                <p14:modId xmlns:p14="http://schemas.microsoft.com/office/powerpoint/2010/main" val="1820387443"/>
              </p:ext>
            </p:extLst>
          </p:nvPr>
        </p:nvGraphicFramePr>
        <p:xfrm>
          <a:off x="6400800" y="775417"/>
          <a:ext cx="5254937" cy="5600262"/>
        </p:xfrm>
        <a:graphic>
          <a:graphicData uri="http://schemas.openxmlformats.org/drawingml/2006/table">
            <a:tbl>
              <a:tblPr>
                <a:noFill/>
                <a:tableStyleId>{30975F42-0640-418F-922F-8AEC87A19EE8}</a:tableStyleId>
              </a:tblPr>
              <a:tblGrid>
                <a:gridCol w="5254937">
                  <a:extLst>
                    <a:ext uri="{9D8B030D-6E8A-4147-A177-3AD203B41FA5}">
                      <a16:colId xmlns:a16="http://schemas.microsoft.com/office/drawing/2014/main" val="20000"/>
                    </a:ext>
                  </a:extLst>
                </a:gridCol>
              </a:tblGrid>
              <a:tr h="5600262">
                <a:tc>
                  <a:txBody>
                    <a:bodyPr/>
                    <a:lstStyle/>
                    <a:p>
                      <a:pPr marL="84138" indent="0"/>
                      <a:r>
                        <a:rPr lang="en-US" sz="2100" b="0" i="0" u="none" strike="noStrike" cap="none" dirty="0" err="1">
                          <a:solidFill>
                            <a:srgbClr val="000000"/>
                          </a:solidFill>
                          <a:effectLst/>
                          <a:latin typeface="Times New Roman" panose="02020603050405020304" pitchFamily="18" charset="0"/>
                          <a:ea typeface="Arial"/>
                          <a:cs typeface="Times New Roman" panose="02020603050405020304" pitchFamily="18" charset="0"/>
                          <a:sym typeface="Arial"/>
                        </a:rPr>
                        <a:t>Meini</a:t>
                      </a:r>
                      <a:r>
                        <a:rPr lang="en-US" sz="21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 (2004, p.136) states that "every immigrant brings with him his own 'geography', made up of the country in which he was born and raised, of migratory journeys what he has done and of the place where he lives now"; in the place where the immigrant settles - temporarily or permanently - its "geography" comes into contact with that of the local population: if it is true that this meeting often has conflicting outcomes, it is equally true that the "places of daily life" can in this sense acquire a new importance, when they are configured as a land of encounter between different cultures, united to some extent precisely by the fact of sharing the same living environment.</a:t>
                      </a:r>
                    </a:p>
                  </a:txBody>
                  <a:tcPr marL="89525" marR="89525"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156" name="Google Shape;156;p6" descr="cultural-diversity-mind-map-concept-presentations-reports-225059654.jpg"/>
          <p:cNvPicPr preferRelativeResize="0"/>
          <p:nvPr/>
        </p:nvPicPr>
        <p:blipFill rotWithShape="1">
          <a:blip r:embed="rId3">
            <a:alphaModFix/>
          </a:blip>
          <a:srcRect l="5497" t="5576" r="3692" b="12037"/>
          <a:stretch/>
        </p:blipFill>
        <p:spPr>
          <a:xfrm>
            <a:off x="1720393" y="1651000"/>
            <a:ext cx="4827754" cy="3556000"/>
          </a:xfrm>
          <a:prstGeom prst="rect">
            <a:avLst/>
          </a:prstGeom>
          <a:noFill/>
          <a:ln>
            <a:noFill/>
          </a:ln>
        </p:spPr>
      </p:pic>
      <p:sp>
        <p:nvSpPr>
          <p:cNvPr id="5" name="Google Shape;103;p1">
            <a:extLst>
              <a:ext uri="{FF2B5EF4-FFF2-40B4-BE49-F238E27FC236}">
                <a16:creationId xmlns:a16="http://schemas.microsoft.com/office/drawing/2014/main" id="{2FAB0510-2234-7789-DBE9-0F90FDFCC1D8}"/>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2" name="Google Shape;162;p7"/>
          <p:cNvSpPr txBox="1">
            <a:spLocks noGrp="1"/>
          </p:cNvSpPr>
          <p:nvPr>
            <p:ph type="body" idx="1"/>
          </p:nvPr>
        </p:nvSpPr>
        <p:spPr>
          <a:xfrm>
            <a:off x="6096000" y="1355834"/>
            <a:ext cx="5288938" cy="4607696"/>
          </a:xfrm>
          <a:prstGeom prst="rect">
            <a:avLst/>
          </a:prstGeom>
          <a:noFill/>
          <a:ln>
            <a:noFill/>
          </a:ln>
        </p:spPr>
        <p:txBody>
          <a:bodyPr spcFirstLastPara="1" wrap="square" lIns="91425" tIns="45700" rIns="91425" bIns="45700" anchor="t" anchorCtr="0">
            <a:normAutofit/>
          </a:bodyPr>
          <a:lstStyle/>
          <a:p>
            <a:pPr marL="0" lvl="0" indent="0">
              <a:spcBef>
                <a:spcPts val="0"/>
              </a:spcBef>
              <a:buSzPts val="2800"/>
              <a:buNone/>
            </a:pPr>
            <a:r>
              <a:rPr lang="en-US" sz="2800">
                <a:solidFill>
                  <a:schemeClr val="dk1"/>
                </a:solidFill>
              </a:rPr>
              <a:t>The sense of belonging can develop in a particularly intense way towards places invested with a recognized and shared cultural value, or towards known places, for which one feels familiar, and which are therefore perceived to some extent as "one's own";
</a:t>
            </a:r>
            <a:endParaRPr dirty="0"/>
          </a:p>
        </p:txBody>
      </p:sp>
      <p:pic>
        <p:nvPicPr>
          <p:cNvPr id="164" name="Google Shape;164;p7" descr="progetto-2.jpg"/>
          <p:cNvPicPr preferRelativeResize="0"/>
          <p:nvPr/>
        </p:nvPicPr>
        <p:blipFill rotWithShape="1">
          <a:blip r:embed="rId3">
            <a:alphaModFix/>
          </a:blip>
          <a:srcRect/>
          <a:stretch/>
        </p:blipFill>
        <p:spPr>
          <a:xfrm>
            <a:off x="1943100" y="1696716"/>
            <a:ext cx="3584575" cy="3510283"/>
          </a:xfrm>
          <a:prstGeom prst="rect">
            <a:avLst/>
          </a:prstGeom>
          <a:noFill/>
          <a:ln>
            <a:noFill/>
          </a:ln>
        </p:spPr>
      </p:pic>
      <p:sp>
        <p:nvSpPr>
          <p:cNvPr id="5" name="Google Shape;103;p1">
            <a:extLst>
              <a:ext uri="{FF2B5EF4-FFF2-40B4-BE49-F238E27FC236}">
                <a16:creationId xmlns:a16="http://schemas.microsoft.com/office/drawing/2014/main" id="{6EDC4B3A-F429-0D72-7B7E-633D728316FE}"/>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70" name="Google Shape;170;p8"/>
          <p:cNvSpPr txBox="1">
            <a:spLocks noGrp="1"/>
          </p:cNvSpPr>
          <p:nvPr>
            <p:ph type="body" idx="1"/>
          </p:nvPr>
        </p:nvSpPr>
        <p:spPr>
          <a:xfrm>
            <a:off x="6315367" y="1403986"/>
            <a:ext cx="4841373" cy="4750078"/>
          </a:xfrm>
          <a:prstGeom prst="rect">
            <a:avLst/>
          </a:prstGeom>
          <a:noFill/>
          <a:ln>
            <a:noFill/>
          </a:ln>
        </p:spPr>
        <p:txBody>
          <a:bodyPr spcFirstLastPara="1" wrap="square" lIns="91425" tIns="45700" rIns="91425" bIns="45700" anchor="t" anchorCtr="0">
            <a:noAutofit/>
          </a:bodyPr>
          <a:lstStyle/>
          <a:p>
            <a:pPr marL="0" lvl="0" indent="0">
              <a:spcBef>
                <a:spcPts val="0"/>
              </a:spcBef>
              <a:buSzPts val="2800"/>
              <a:buNone/>
            </a:pPr>
            <a:r>
              <a:rPr lang="en-US" sz="2800">
                <a:solidFill>
                  <a:schemeClr val="dk1"/>
                </a:solidFill>
              </a:rPr>
              <a:t>If it is true that the landscape "speaks" of the company that produces it, it is equally true that it now speaks almost everywhere of increasingly multi-ethnic societies, in which migratory movements "incessantly reshape cities, villages and rural communities" (Re, 2001).
</a:t>
            </a:r>
            <a:endParaRPr sz="2800" dirty="0">
              <a:solidFill>
                <a:schemeClr val="dk1"/>
              </a:solidFill>
            </a:endParaRPr>
          </a:p>
        </p:txBody>
      </p:sp>
      <p:pic>
        <p:nvPicPr>
          <p:cNvPr id="172" name="Google Shape;172;p8" descr="progetto-2.jpg"/>
          <p:cNvPicPr preferRelativeResize="0"/>
          <p:nvPr/>
        </p:nvPicPr>
        <p:blipFill rotWithShape="1">
          <a:blip r:embed="rId3">
            <a:alphaModFix/>
          </a:blip>
          <a:srcRect/>
          <a:stretch/>
        </p:blipFill>
        <p:spPr>
          <a:xfrm>
            <a:off x="1593121" y="1550918"/>
            <a:ext cx="3584575" cy="3510283"/>
          </a:xfrm>
          <a:prstGeom prst="rect">
            <a:avLst/>
          </a:prstGeom>
          <a:noFill/>
          <a:ln>
            <a:noFill/>
          </a:ln>
        </p:spPr>
      </p:pic>
      <p:sp>
        <p:nvSpPr>
          <p:cNvPr id="5" name="Google Shape;103;p1">
            <a:extLst>
              <a:ext uri="{FF2B5EF4-FFF2-40B4-BE49-F238E27FC236}">
                <a16:creationId xmlns:a16="http://schemas.microsoft.com/office/drawing/2014/main" id="{B1ED4344-C43B-623F-1EC8-1593E87D1005}"/>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8" name="Google Shape;178;p9"/>
          <p:cNvSpPr txBox="1">
            <a:spLocks noGrp="1"/>
          </p:cNvSpPr>
          <p:nvPr>
            <p:ph type="body" idx="1"/>
          </p:nvPr>
        </p:nvSpPr>
        <p:spPr>
          <a:xfrm>
            <a:off x="6375400" y="1625601"/>
            <a:ext cx="5054600" cy="4750078"/>
          </a:xfrm>
          <a:prstGeom prst="rect">
            <a:avLst/>
          </a:prstGeom>
          <a:noFill/>
          <a:ln>
            <a:noFill/>
          </a:ln>
        </p:spPr>
        <p:txBody>
          <a:bodyPr spcFirstLastPara="1" wrap="square" lIns="91425" tIns="45700" rIns="91425" bIns="45700" anchor="t" anchorCtr="0">
            <a:normAutofit/>
          </a:bodyPr>
          <a:lstStyle/>
          <a:p>
            <a:pPr marL="0" lvl="0" indent="0">
              <a:spcBef>
                <a:spcPts val="0"/>
              </a:spcBef>
              <a:buSzPts val="3200"/>
              <a:buNone/>
            </a:pPr>
            <a:r>
              <a:rPr lang="en-US" sz="3200" b="1" dirty="0">
                <a:solidFill>
                  <a:schemeClr val="dk1"/>
                </a:solidFill>
                <a:latin typeface="Times New Roman" panose="02020603050405020304" pitchFamily="18" charset="0"/>
                <a:cs typeface="Times New Roman" panose="02020603050405020304" pitchFamily="18" charset="0"/>
              </a:rPr>
              <a:t>Methodology:
</a:t>
            </a:r>
            <a:r>
              <a:rPr lang="en-US" sz="3200" dirty="0">
                <a:solidFill>
                  <a:schemeClr val="dk1"/>
                </a:solidFill>
                <a:latin typeface="Times New Roman" panose="02020603050405020304" pitchFamily="18" charset="0"/>
                <a:cs typeface="Times New Roman" panose="02020603050405020304" pitchFamily="18" charset="0"/>
              </a:rPr>
              <a:t>Circle time, urban walks, Peer education on artistic and cultural landscape information to stimulate greater knowledge of the country in which you live.
</a:t>
            </a:r>
            <a:endParaRPr sz="3200" dirty="0">
              <a:solidFill>
                <a:schemeClr val="dk1"/>
              </a:solidFill>
              <a:latin typeface="Times New Roman" panose="02020603050405020304" pitchFamily="18" charset="0"/>
              <a:cs typeface="Times New Roman" panose="02020603050405020304" pitchFamily="18" charset="0"/>
            </a:endParaRPr>
          </a:p>
        </p:txBody>
      </p:sp>
      <p:pic>
        <p:nvPicPr>
          <p:cNvPr id="180" name="Google Shape;180;p9" descr="toolkit-urban-walk.jpg"/>
          <p:cNvPicPr preferRelativeResize="0"/>
          <p:nvPr/>
        </p:nvPicPr>
        <p:blipFill rotWithShape="1">
          <a:blip r:embed="rId3">
            <a:alphaModFix/>
          </a:blip>
          <a:srcRect/>
          <a:stretch/>
        </p:blipFill>
        <p:spPr>
          <a:xfrm>
            <a:off x="1251678" y="2065017"/>
            <a:ext cx="5123722" cy="3076575"/>
          </a:xfrm>
          <a:prstGeom prst="rect">
            <a:avLst/>
          </a:prstGeom>
          <a:noFill/>
          <a:ln>
            <a:noFill/>
          </a:ln>
        </p:spPr>
      </p:pic>
      <p:sp>
        <p:nvSpPr>
          <p:cNvPr id="5" name="Google Shape;103;p1">
            <a:extLst>
              <a:ext uri="{FF2B5EF4-FFF2-40B4-BE49-F238E27FC236}">
                <a16:creationId xmlns:a16="http://schemas.microsoft.com/office/drawing/2014/main" id="{9F013DCC-95F1-4AE4-CEE9-DE68BA5EF8EE}"/>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788607" y="2180491"/>
            <a:ext cx="9254531" cy="3477875"/>
          </a:xfrm>
          <a:prstGeom prst="rect">
            <a:avLst/>
          </a:prstGeom>
        </p:spPr>
        <p:txBody>
          <a:bodyPr wrap="square">
            <a:spAutoFit/>
          </a:bodyPr>
          <a:lstStyle/>
          <a:p>
            <a:pPr fontAlgn="base">
              <a:buFont typeface="Arial" panose="020B0604020202020204" pitchFamily="34" charset="0"/>
              <a:buChar char="•"/>
            </a:pPr>
            <a:r>
              <a:rPr lang="it-IT" sz="2000" dirty="0" err="1">
                <a:solidFill>
                  <a:srgbClr val="3B3B3B"/>
                </a:solidFill>
                <a:latin typeface="Times New Roman" panose="02020603050405020304" pitchFamily="18" charset="0"/>
                <a:cs typeface="Times New Roman" panose="02020603050405020304" pitchFamily="18" charset="0"/>
              </a:rPr>
              <a:t>Proshansky</a:t>
            </a:r>
            <a:r>
              <a:rPr lang="it-IT" sz="2000" dirty="0">
                <a:solidFill>
                  <a:srgbClr val="3B3B3B"/>
                </a:solidFill>
                <a:latin typeface="Times New Roman" panose="02020603050405020304" pitchFamily="18" charset="0"/>
                <a:cs typeface="Times New Roman" panose="02020603050405020304" pitchFamily="18" charset="0"/>
              </a:rPr>
              <a:t>, H. M. (1978). The city and self-</a:t>
            </a:r>
            <a:r>
              <a:rPr lang="it-IT" sz="2000" dirty="0" err="1">
                <a:solidFill>
                  <a:srgbClr val="3B3B3B"/>
                </a:solidFill>
                <a:latin typeface="Times New Roman" panose="02020603050405020304" pitchFamily="18" charset="0"/>
                <a:cs typeface="Times New Roman" panose="02020603050405020304" pitchFamily="18" charset="0"/>
              </a:rPr>
              <a:t>identity</a:t>
            </a:r>
            <a:r>
              <a:rPr lang="it-IT" sz="2000" dirty="0">
                <a:solidFill>
                  <a:srgbClr val="3B3B3B"/>
                </a:solidFill>
                <a:latin typeface="Times New Roman" panose="02020603050405020304" pitchFamily="18" charset="0"/>
                <a:cs typeface="Times New Roman" panose="02020603050405020304" pitchFamily="18" charset="0"/>
              </a:rPr>
              <a:t>. </a:t>
            </a:r>
            <a:r>
              <a:rPr lang="it-IT" sz="2000" i="1" dirty="0">
                <a:solidFill>
                  <a:srgbClr val="3B3B3B"/>
                </a:solidFill>
                <a:latin typeface="Times New Roman" panose="02020603050405020304" pitchFamily="18" charset="0"/>
                <a:cs typeface="Times New Roman" panose="02020603050405020304" pitchFamily="18" charset="0"/>
              </a:rPr>
              <a:t>Environment and </a:t>
            </a:r>
            <a:r>
              <a:rPr lang="it-IT" sz="2000" i="1" dirty="0" err="1">
                <a:solidFill>
                  <a:srgbClr val="3B3B3B"/>
                </a:solidFill>
                <a:latin typeface="Times New Roman" panose="02020603050405020304" pitchFamily="18" charset="0"/>
                <a:cs typeface="Times New Roman" panose="02020603050405020304" pitchFamily="18" charset="0"/>
              </a:rPr>
              <a:t>Behavior</a:t>
            </a:r>
            <a:r>
              <a:rPr lang="it-IT" sz="2000" dirty="0">
                <a:solidFill>
                  <a:srgbClr val="3B3B3B"/>
                </a:solidFill>
                <a:latin typeface="Times New Roman" panose="02020603050405020304" pitchFamily="18" charset="0"/>
                <a:cs typeface="Times New Roman" panose="02020603050405020304" pitchFamily="18" charset="0"/>
              </a:rPr>
              <a:t>, 10.</a:t>
            </a:r>
          </a:p>
          <a:p>
            <a:pPr fontAlgn="base">
              <a:buFont typeface="Arial" panose="020B0604020202020204" pitchFamily="34" charset="0"/>
              <a:buChar char="•"/>
            </a:pPr>
            <a:r>
              <a:rPr lang="it-IT" sz="2000" dirty="0" err="1">
                <a:solidFill>
                  <a:srgbClr val="3B3B3B"/>
                </a:solidFill>
                <a:latin typeface="Times New Roman" panose="02020603050405020304" pitchFamily="18" charset="0"/>
                <a:cs typeface="Times New Roman" panose="02020603050405020304" pitchFamily="18" charset="0"/>
              </a:rPr>
              <a:t>Proshansky</a:t>
            </a:r>
            <a:r>
              <a:rPr lang="it-IT" sz="2000" dirty="0">
                <a:solidFill>
                  <a:srgbClr val="3B3B3B"/>
                </a:solidFill>
                <a:latin typeface="Times New Roman" panose="02020603050405020304" pitchFamily="18" charset="0"/>
                <a:cs typeface="Times New Roman" panose="02020603050405020304" pitchFamily="18" charset="0"/>
              </a:rPr>
              <a:t>, H.M., Fabian, A.K., </a:t>
            </a:r>
            <a:r>
              <a:rPr lang="it-IT" sz="2000" dirty="0" err="1">
                <a:solidFill>
                  <a:srgbClr val="3B3B3B"/>
                </a:solidFill>
                <a:latin typeface="Times New Roman" panose="02020603050405020304" pitchFamily="18" charset="0"/>
                <a:cs typeface="Times New Roman" panose="02020603050405020304" pitchFamily="18" charset="0"/>
              </a:rPr>
              <a:t>Kaminoff</a:t>
            </a:r>
            <a:r>
              <a:rPr lang="it-IT" sz="2000" dirty="0">
                <a:solidFill>
                  <a:srgbClr val="3B3B3B"/>
                </a:solidFill>
                <a:latin typeface="Times New Roman" panose="02020603050405020304" pitchFamily="18" charset="0"/>
                <a:cs typeface="Times New Roman" panose="02020603050405020304" pitchFamily="18" charset="0"/>
              </a:rPr>
              <a:t>, R. (1983). </a:t>
            </a:r>
            <a:r>
              <a:rPr lang="it-IT" sz="2000" dirty="0" err="1">
                <a:solidFill>
                  <a:srgbClr val="3B3B3B"/>
                </a:solidFill>
                <a:latin typeface="Times New Roman" panose="02020603050405020304" pitchFamily="18" charset="0"/>
                <a:cs typeface="Times New Roman" panose="02020603050405020304" pitchFamily="18" charset="0"/>
              </a:rPr>
              <a:t>Place-identity</a:t>
            </a:r>
            <a:r>
              <a:rPr lang="it-IT" sz="2000" dirty="0">
                <a:solidFill>
                  <a:srgbClr val="3B3B3B"/>
                </a:solidFill>
                <a:latin typeface="Times New Roman" panose="02020603050405020304" pitchFamily="18" charset="0"/>
                <a:cs typeface="Times New Roman" panose="02020603050405020304" pitchFamily="18" charset="0"/>
              </a:rPr>
              <a:t>: </a:t>
            </a:r>
            <a:r>
              <a:rPr lang="it-IT" sz="2000" dirty="0" err="1">
                <a:solidFill>
                  <a:srgbClr val="3B3B3B"/>
                </a:solidFill>
                <a:latin typeface="Times New Roman" panose="02020603050405020304" pitchFamily="18" charset="0"/>
                <a:cs typeface="Times New Roman" panose="02020603050405020304" pitchFamily="18" charset="0"/>
              </a:rPr>
              <a:t>Physical</a:t>
            </a:r>
            <a:r>
              <a:rPr lang="it-IT" sz="2000" dirty="0">
                <a:solidFill>
                  <a:srgbClr val="3B3B3B"/>
                </a:solidFill>
                <a:latin typeface="Times New Roman" panose="02020603050405020304" pitchFamily="18" charset="0"/>
                <a:cs typeface="Times New Roman" panose="02020603050405020304" pitchFamily="18" charset="0"/>
              </a:rPr>
              <a:t> world </a:t>
            </a:r>
            <a:r>
              <a:rPr lang="it-IT" sz="2000" dirty="0" err="1">
                <a:solidFill>
                  <a:srgbClr val="3B3B3B"/>
                </a:solidFill>
                <a:latin typeface="Times New Roman" panose="02020603050405020304" pitchFamily="18" charset="0"/>
                <a:cs typeface="Times New Roman" panose="02020603050405020304" pitchFamily="18" charset="0"/>
              </a:rPr>
              <a:t>socialization</a:t>
            </a:r>
            <a:r>
              <a:rPr lang="it-IT" sz="2000" dirty="0">
                <a:solidFill>
                  <a:srgbClr val="3B3B3B"/>
                </a:solidFill>
                <a:latin typeface="Times New Roman" panose="02020603050405020304" pitchFamily="18" charset="0"/>
                <a:cs typeface="Times New Roman" panose="02020603050405020304" pitchFamily="18" charset="0"/>
              </a:rPr>
              <a:t> of the self</a:t>
            </a:r>
            <a:r>
              <a:rPr lang="it-IT" sz="2000" i="1" dirty="0">
                <a:solidFill>
                  <a:srgbClr val="3B3B3B"/>
                </a:solidFill>
                <a:latin typeface="Times New Roman" panose="02020603050405020304" pitchFamily="18" charset="0"/>
                <a:cs typeface="Times New Roman" panose="02020603050405020304" pitchFamily="18" charset="0"/>
              </a:rPr>
              <a:t>.  Journal of </a:t>
            </a:r>
            <a:r>
              <a:rPr lang="it-IT" sz="2000" i="1" dirty="0" err="1">
                <a:solidFill>
                  <a:srgbClr val="3B3B3B"/>
                </a:solidFill>
                <a:latin typeface="Times New Roman" panose="02020603050405020304" pitchFamily="18" charset="0"/>
                <a:cs typeface="Times New Roman" panose="02020603050405020304" pitchFamily="18" charset="0"/>
              </a:rPr>
              <a:t>Environmental</a:t>
            </a:r>
            <a:r>
              <a:rPr lang="it-IT" sz="2000" i="1" dirty="0">
                <a:solidFill>
                  <a:srgbClr val="3B3B3B"/>
                </a:solidFill>
                <a:latin typeface="Times New Roman" panose="02020603050405020304" pitchFamily="18" charset="0"/>
                <a:cs typeface="Times New Roman" panose="02020603050405020304" pitchFamily="18" charset="0"/>
              </a:rPr>
              <a:t> </a:t>
            </a:r>
            <a:r>
              <a:rPr lang="it-IT" sz="2000" i="1" dirty="0" err="1">
                <a:solidFill>
                  <a:srgbClr val="3B3B3B"/>
                </a:solidFill>
                <a:latin typeface="Times New Roman" panose="02020603050405020304" pitchFamily="18" charset="0"/>
                <a:cs typeface="Times New Roman" panose="02020603050405020304" pitchFamily="18" charset="0"/>
              </a:rPr>
              <a:t>Psychology</a:t>
            </a:r>
            <a:r>
              <a:rPr lang="it-IT" sz="2000" i="1" dirty="0">
                <a:solidFill>
                  <a:srgbClr val="3B3B3B"/>
                </a:solidFill>
                <a:latin typeface="Times New Roman" panose="02020603050405020304" pitchFamily="18" charset="0"/>
                <a:cs typeface="Times New Roman" panose="02020603050405020304" pitchFamily="18" charset="0"/>
              </a:rPr>
              <a:t>,</a:t>
            </a:r>
            <a:r>
              <a:rPr lang="it-IT" sz="2000" dirty="0">
                <a:solidFill>
                  <a:srgbClr val="3B3B3B"/>
                </a:solidFill>
                <a:latin typeface="Times New Roman" panose="02020603050405020304" pitchFamily="18" charset="0"/>
                <a:cs typeface="Times New Roman" panose="02020603050405020304" pitchFamily="18" charset="0"/>
              </a:rPr>
              <a:t> 3.</a:t>
            </a:r>
          </a:p>
          <a:p>
            <a:pPr fontAlgn="base">
              <a:buFont typeface="Arial" panose="020B0604020202020204" pitchFamily="34" charset="0"/>
              <a:buChar char="•"/>
            </a:pPr>
            <a:r>
              <a:rPr lang="it-IT" sz="2000" dirty="0">
                <a:solidFill>
                  <a:srgbClr val="3B3B3B"/>
                </a:solidFill>
                <a:latin typeface="Times New Roman" panose="02020603050405020304" pitchFamily="18" charset="0"/>
                <a:cs typeface="Times New Roman" panose="02020603050405020304" pitchFamily="18" charset="0"/>
              </a:rPr>
              <a:t>Rubinstein, P.L., </a:t>
            </a:r>
            <a:r>
              <a:rPr lang="it-IT" sz="2000" dirty="0" err="1">
                <a:solidFill>
                  <a:srgbClr val="3B3B3B"/>
                </a:solidFill>
                <a:latin typeface="Times New Roman" panose="02020603050405020304" pitchFamily="18" charset="0"/>
                <a:cs typeface="Times New Roman" panose="02020603050405020304" pitchFamily="18" charset="0"/>
              </a:rPr>
              <a:t>Parmelee</a:t>
            </a:r>
            <a:r>
              <a:rPr lang="it-IT" sz="2000" dirty="0">
                <a:solidFill>
                  <a:srgbClr val="3B3B3B"/>
                </a:solidFill>
                <a:latin typeface="Times New Roman" panose="02020603050405020304" pitchFamily="18" charset="0"/>
                <a:cs typeface="Times New Roman" panose="02020603050405020304" pitchFamily="18" charset="0"/>
              </a:rPr>
              <a:t>, P.A. (1992). Attachment to </a:t>
            </a:r>
            <a:r>
              <a:rPr lang="it-IT" sz="2000" dirty="0" err="1">
                <a:solidFill>
                  <a:srgbClr val="3B3B3B"/>
                </a:solidFill>
                <a:latin typeface="Times New Roman" panose="02020603050405020304" pitchFamily="18" charset="0"/>
                <a:cs typeface="Times New Roman" panose="02020603050405020304" pitchFamily="18" charset="0"/>
              </a:rPr>
              <a:t>place</a:t>
            </a:r>
            <a:r>
              <a:rPr lang="it-IT" sz="2000" dirty="0">
                <a:solidFill>
                  <a:srgbClr val="3B3B3B"/>
                </a:solidFill>
                <a:latin typeface="Times New Roman" panose="02020603050405020304" pitchFamily="18" charset="0"/>
                <a:cs typeface="Times New Roman" panose="02020603050405020304" pitchFamily="18" charset="0"/>
              </a:rPr>
              <a:t> and the </a:t>
            </a:r>
            <a:r>
              <a:rPr lang="it-IT" sz="2000" dirty="0" err="1">
                <a:solidFill>
                  <a:srgbClr val="3B3B3B"/>
                </a:solidFill>
                <a:latin typeface="Times New Roman" panose="02020603050405020304" pitchFamily="18" charset="0"/>
                <a:cs typeface="Times New Roman" panose="02020603050405020304" pitchFamily="18" charset="0"/>
              </a:rPr>
              <a:t>representation</a:t>
            </a:r>
            <a:r>
              <a:rPr lang="it-IT" sz="2000" dirty="0">
                <a:solidFill>
                  <a:srgbClr val="3B3B3B"/>
                </a:solidFill>
                <a:latin typeface="Times New Roman" panose="02020603050405020304" pitchFamily="18" charset="0"/>
                <a:cs typeface="Times New Roman" panose="02020603050405020304" pitchFamily="18" charset="0"/>
              </a:rPr>
              <a:t> of the life </a:t>
            </a:r>
            <a:r>
              <a:rPr lang="it-IT" sz="2000" dirty="0" err="1">
                <a:solidFill>
                  <a:srgbClr val="3B3B3B"/>
                </a:solidFill>
                <a:latin typeface="Times New Roman" panose="02020603050405020304" pitchFamily="18" charset="0"/>
                <a:cs typeface="Times New Roman" panose="02020603050405020304" pitchFamily="18" charset="0"/>
              </a:rPr>
              <a:t>course</a:t>
            </a:r>
            <a:r>
              <a:rPr lang="it-IT" sz="2000" dirty="0">
                <a:solidFill>
                  <a:srgbClr val="3B3B3B"/>
                </a:solidFill>
                <a:latin typeface="Times New Roman" panose="02020603050405020304" pitchFamily="18" charset="0"/>
                <a:cs typeface="Times New Roman" panose="02020603050405020304" pitchFamily="18" charset="0"/>
              </a:rPr>
              <a:t> by the </a:t>
            </a:r>
            <a:r>
              <a:rPr lang="it-IT" sz="2000" dirty="0" err="1">
                <a:solidFill>
                  <a:srgbClr val="3B3B3B"/>
                </a:solidFill>
                <a:latin typeface="Times New Roman" panose="02020603050405020304" pitchFamily="18" charset="0"/>
                <a:cs typeface="Times New Roman" panose="02020603050405020304" pitchFamily="18" charset="0"/>
              </a:rPr>
              <a:t>elderly</a:t>
            </a:r>
            <a:r>
              <a:rPr lang="it-IT" sz="2000" dirty="0">
                <a:solidFill>
                  <a:srgbClr val="3B3B3B"/>
                </a:solidFill>
                <a:latin typeface="Times New Roman" panose="02020603050405020304" pitchFamily="18" charset="0"/>
                <a:cs typeface="Times New Roman" panose="02020603050405020304" pitchFamily="18" charset="0"/>
              </a:rPr>
              <a:t>. In I. Altman &amp; S.M. </a:t>
            </a:r>
            <a:r>
              <a:rPr lang="it-IT" sz="2000" dirty="0" err="1">
                <a:solidFill>
                  <a:srgbClr val="3B3B3B"/>
                </a:solidFill>
                <a:latin typeface="Times New Roman" panose="02020603050405020304" pitchFamily="18" charset="0"/>
                <a:cs typeface="Times New Roman" panose="02020603050405020304" pitchFamily="18" charset="0"/>
              </a:rPr>
              <a:t>Low</a:t>
            </a:r>
            <a:r>
              <a:rPr lang="it-IT" sz="2000" dirty="0">
                <a:solidFill>
                  <a:srgbClr val="3B3B3B"/>
                </a:solidFill>
                <a:latin typeface="Times New Roman" panose="02020603050405020304" pitchFamily="18" charset="0"/>
                <a:cs typeface="Times New Roman" panose="02020603050405020304" pitchFamily="18" charset="0"/>
              </a:rPr>
              <a:t> (a cura di) </a:t>
            </a:r>
            <a:r>
              <a:rPr lang="it-IT" sz="2000" i="1" dirty="0" err="1">
                <a:solidFill>
                  <a:srgbClr val="3B3B3B"/>
                </a:solidFill>
                <a:latin typeface="Times New Roman" panose="02020603050405020304" pitchFamily="18" charset="0"/>
                <a:cs typeface="Times New Roman" panose="02020603050405020304" pitchFamily="18" charset="0"/>
              </a:rPr>
              <a:t>Place</a:t>
            </a:r>
            <a:r>
              <a:rPr lang="it-IT" sz="2000" i="1" dirty="0">
                <a:solidFill>
                  <a:srgbClr val="3B3B3B"/>
                </a:solidFill>
                <a:latin typeface="Times New Roman" panose="02020603050405020304" pitchFamily="18" charset="0"/>
                <a:cs typeface="Times New Roman" panose="02020603050405020304" pitchFamily="18" charset="0"/>
              </a:rPr>
              <a:t> Attachment</a:t>
            </a:r>
            <a:r>
              <a:rPr lang="it-IT" sz="2000" dirty="0">
                <a:solidFill>
                  <a:srgbClr val="3B3B3B"/>
                </a:solidFill>
                <a:latin typeface="Times New Roman" panose="02020603050405020304" pitchFamily="18" charset="0"/>
                <a:cs typeface="Times New Roman" panose="02020603050405020304" pitchFamily="18" charset="0"/>
              </a:rPr>
              <a:t>. New York: Plenum Press.</a:t>
            </a:r>
          </a:p>
          <a:p>
            <a:pPr fontAlgn="base">
              <a:buFont typeface="Arial" panose="020B0604020202020204" pitchFamily="34" charset="0"/>
              <a:buChar char="•"/>
            </a:pPr>
            <a:r>
              <a:rPr lang="it-IT" sz="2000" b="0" i="0" dirty="0">
                <a:solidFill>
                  <a:srgbClr val="3B3B3B"/>
                </a:solidFill>
                <a:effectLst/>
                <a:latin typeface="Times New Roman" panose="02020603050405020304" pitchFamily="18" charset="0"/>
                <a:cs typeface="Times New Roman" panose="02020603050405020304" pitchFamily="18" charset="0"/>
              </a:rPr>
              <a:t>Gallino, T.G. (2007). </a:t>
            </a:r>
            <a:r>
              <a:rPr lang="it-IT" sz="2000" b="0" i="1" dirty="0">
                <a:solidFill>
                  <a:srgbClr val="3B3B3B"/>
                </a:solidFill>
                <a:effectLst/>
                <a:latin typeface="Times New Roman" panose="02020603050405020304" pitchFamily="18" charset="0"/>
                <a:cs typeface="Times New Roman" panose="02020603050405020304" pitchFamily="18" charset="0"/>
              </a:rPr>
              <a:t>Luoghi d’attaccamento</a:t>
            </a:r>
            <a:r>
              <a:rPr lang="it-IT" sz="2000" b="0" i="0" dirty="0">
                <a:solidFill>
                  <a:srgbClr val="3B3B3B"/>
                </a:solidFill>
                <a:effectLst/>
                <a:latin typeface="Times New Roman" panose="02020603050405020304" pitchFamily="18" charset="0"/>
                <a:cs typeface="Times New Roman" panose="02020603050405020304" pitchFamily="18" charset="0"/>
              </a:rPr>
              <a:t>. Milano: Raffaello Cortina Editore.</a:t>
            </a:r>
          </a:p>
          <a:p>
            <a:pPr fontAlgn="base">
              <a:buFont typeface="Arial" panose="020B0604020202020204" pitchFamily="34" charset="0"/>
              <a:buChar char="•"/>
            </a:pPr>
            <a:endParaRPr lang="it-IT" sz="2000" dirty="0">
              <a:solidFill>
                <a:srgbClr val="3B3B3B"/>
              </a:solidFill>
              <a:latin typeface="Times New Roman" panose="02020603050405020304" pitchFamily="18" charset="0"/>
              <a:cs typeface="Times New Roman" panose="02020603050405020304" pitchFamily="18" charset="0"/>
            </a:endParaRPr>
          </a:p>
          <a:p>
            <a:pPr fontAlgn="base">
              <a:buFont typeface="Arial" panose="020B0604020202020204" pitchFamily="34" charset="0"/>
              <a:buChar char="•"/>
            </a:pPr>
            <a:r>
              <a:rPr lang="it-IT" sz="2000" dirty="0">
                <a:solidFill>
                  <a:srgbClr val="3B3B3B"/>
                </a:solidFill>
                <a:latin typeface="Times New Roman" panose="02020603050405020304" pitchFamily="18" charset="0"/>
                <a:cs typeface="Times New Roman" panose="02020603050405020304" pitchFamily="18" charset="0"/>
                <a:hlinkClick r:id="rId2"/>
              </a:rPr>
              <a:t>https://www.davidealgeri.com/legame-di-attaccamento-ai-luoghi/#Che_cose_il_legame_dattaccamento</a:t>
            </a:r>
            <a:endParaRPr lang="it-IT" sz="2000" dirty="0">
              <a:solidFill>
                <a:srgbClr val="3B3B3B"/>
              </a:solidFill>
              <a:latin typeface="Times New Roman" panose="02020603050405020304" pitchFamily="18" charset="0"/>
              <a:cs typeface="Times New Roman" panose="02020603050405020304" pitchFamily="18" charset="0"/>
            </a:endParaRPr>
          </a:p>
          <a:p>
            <a:pPr fontAlgn="base">
              <a:buFont typeface="Arial" panose="020B0604020202020204" pitchFamily="34" charset="0"/>
              <a:buChar char="•"/>
            </a:pPr>
            <a:endParaRPr lang="it-IT" sz="2000" dirty="0">
              <a:solidFill>
                <a:srgbClr val="3B3B3B"/>
              </a:solidFill>
              <a:latin typeface="Times New Roman" panose="02020603050405020304" pitchFamily="18" charset="0"/>
              <a:cs typeface="Times New Roman" panose="02020603050405020304" pitchFamily="18" charset="0"/>
            </a:endParaRPr>
          </a:p>
        </p:txBody>
      </p:sp>
      <p:sp>
        <p:nvSpPr>
          <p:cNvPr id="2" name="CasellaDiTesto 1">
            <a:extLst>
              <a:ext uri="{FF2B5EF4-FFF2-40B4-BE49-F238E27FC236}">
                <a16:creationId xmlns:a16="http://schemas.microsoft.com/office/drawing/2014/main" id="{48C0361A-4A65-72F6-DC5F-5463AC26E5BF}"/>
              </a:ext>
            </a:extLst>
          </p:cNvPr>
          <p:cNvSpPr txBox="1"/>
          <p:nvPr/>
        </p:nvSpPr>
        <p:spPr>
          <a:xfrm>
            <a:off x="3279228" y="882869"/>
            <a:ext cx="5318234" cy="646331"/>
          </a:xfrm>
          <a:prstGeom prst="rect">
            <a:avLst/>
          </a:prstGeom>
          <a:noFill/>
        </p:spPr>
        <p:txBody>
          <a:bodyPr wrap="square" rtlCol="0">
            <a:spAutoFit/>
          </a:bodyPr>
          <a:lstStyle/>
          <a:p>
            <a:pPr algn="ctr"/>
            <a:r>
              <a:rPr lang="it-IT" sz="3600" dirty="0">
                <a:solidFill>
                  <a:schemeClr val="tx1"/>
                </a:solidFill>
                <a:latin typeface="Times New Roman" panose="02020603050405020304" pitchFamily="18" charset="0"/>
                <a:cs typeface="Times New Roman" panose="02020603050405020304" pitchFamily="18" charset="0"/>
              </a:rPr>
              <a:t>REFERENCES</a:t>
            </a:r>
          </a:p>
        </p:txBody>
      </p:sp>
      <p:sp>
        <p:nvSpPr>
          <p:cNvPr id="5" name="Google Shape;103;p1">
            <a:extLst>
              <a:ext uri="{FF2B5EF4-FFF2-40B4-BE49-F238E27FC236}">
                <a16:creationId xmlns:a16="http://schemas.microsoft.com/office/drawing/2014/main" id="{01ACC31C-7E94-C100-AAC7-B4C9AB90826D}"/>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9612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txBox="1">
            <a:spLocks noGrp="1"/>
          </p:cNvSpPr>
          <p:nvPr>
            <p:ph type="subTitle" idx="1"/>
          </p:nvPr>
        </p:nvSpPr>
        <p:spPr>
          <a:xfrm>
            <a:off x="2043595" y="5633400"/>
            <a:ext cx="8045373" cy="742279"/>
          </a:xfrm>
          <a:prstGeom prst="rect">
            <a:avLst/>
          </a:prstGeom>
          <a:noFill/>
          <a:ln>
            <a:noFill/>
          </a:ln>
        </p:spPr>
        <p:txBody>
          <a:bodyPr spcFirstLastPara="1" wrap="square" lIns="91425" tIns="45700" rIns="91425" bIns="45700" anchor="t" anchorCtr="0">
            <a:normAutofit/>
          </a:bodyPr>
          <a:lstStyle/>
          <a:p>
            <a:pPr marL="0" lvl="0" indent="0">
              <a:spcBef>
                <a:spcPts val="0"/>
              </a:spcBef>
            </a:pPr>
            <a:r>
              <a:rPr lang="en-US" dirty="0"/>
              <a:t>IDENTITY AND ATTACHMENT TO THE PLACE
</a:t>
            </a:r>
            <a:endParaRPr dirty="0"/>
          </a:p>
        </p:txBody>
      </p:sp>
      <p:pic>
        <p:nvPicPr>
          <p:cNvPr id="109" name="Google Shape;109;p2" descr="A picture containing logo  Description automatically generated"/>
          <p:cNvPicPr preferRelativeResize="0"/>
          <p:nvPr/>
        </p:nvPicPr>
        <p:blipFill rotWithShape="1">
          <a:blip r:embed="rId3">
            <a:alphaModFix/>
          </a:blip>
          <a:srcRect/>
          <a:stretch/>
        </p:blipFill>
        <p:spPr>
          <a:xfrm>
            <a:off x="1251678" y="6131626"/>
            <a:ext cx="1508125" cy="442912"/>
          </a:xfrm>
          <a:prstGeom prst="rect">
            <a:avLst/>
          </a:prstGeom>
          <a:noFill/>
          <a:ln>
            <a:noFill/>
          </a:ln>
        </p:spPr>
      </p:pic>
      <p:pic>
        <p:nvPicPr>
          <p:cNvPr id="110" name="Google Shape;110;p2"/>
          <p:cNvPicPr preferRelativeResize="0"/>
          <p:nvPr/>
        </p:nvPicPr>
        <p:blipFill rotWithShape="1">
          <a:blip r:embed="rId4">
            <a:alphaModFix/>
          </a:blip>
          <a:srcRect/>
          <a:stretch/>
        </p:blipFill>
        <p:spPr>
          <a:xfrm>
            <a:off x="9747250" y="6060188"/>
            <a:ext cx="1682750" cy="514350"/>
          </a:xfrm>
          <a:prstGeom prst="rect">
            <a:avLst/>
          </a:prstGeom>
          <a:noFill/>
          <a:ln>
            <a:noFill/>
          </a:ln>
        </p:spPr>
      </p:pic>
      <p:sp>
        <p:nvSpPr>
          <p:cNvPr id="112" name="Google Shape;112;p2"/>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p>
            <a:pPr lvl="0">
              <a:buSzPts val="8000"/>
            </a:pPr>
            <a:r>
              <a:rPr lang="en-US" sz="6600" b="1" dirty="0"/>
              <a:t>SOCIAL CITIZENSHIP TRAINING MODULE</a:t>
            </a:r>
            <a:br>
              <a:rPr lang="en-US" sz="6600" b="1" dirty="0"/>
            </a:br>
            <a:r>
              <a:rPr lang="en-US" sz="6600" b="1" dirty="0"/>
              <a:t>IISS G.SIANI - CASALNUOVO DI NAPOLI, ITALY 
</a:t>
            </a:r>
            <a:endParaRPr sz="6600" dirty="0"/>
          </a:p>
        </p:txBody>
      </p:sp>
      <p:sp>
        <p:nvSpPr>
          <p:cNvPr id="7" name="Google Shape;103;p1">
            <a:extLst>
              <a:ext uri="{FF2B5EF4-FFF2-40B4-BE49-F238E27FC236}">
                <a16:creationId xmlns:a16="http://schemas.microsoft.com/office/drawing/2014/main" id="{CBCEEB78-A49B-D646-1B37-F681846E6FE4}"/>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a:spLocks noGrp="1"/>
          </p:cNvSpPr>
          <p:nvPr>
            <p:ph type="title"/>
          </p:nvPr>
        </p:nvSpPr>
        <p:spPr>
          <a:xfrm>
            <a:off x="1251678" y="382385"/>
            <a:ext cx="10178322" cy="995841"/>
          </a:xfrm>
          <a:prstGeom prst="rect">
            <a:avLst/>
          </a:prstGeom>
          <a:noFill/>
          <a:ln>
            <a:noFill/>
          </a:ln>
        </p:spPr>
        <p:txBody>
          <a:bodyPr spcFirstLastPara="1" wrap="square" lIns="91425" tIns="45700" rIns="91425" bIns="45700" anchor="t" anchorCtr="0">
            <a:normAutofit fontScale="90000"/>
          </a:bodyPr>
          <a:lstStyle/>
          <a:p>
            <a:pPr lvl="0" algn="ctr">
              <a:buSzPct val="100000"/>
            </a:pPr>
            <a:r>
              <a:rPr lang="en-US" b="1" dirty="0"/>
              <a:t>IDENTITY AND ATTACHMENT TO THE PLACE</a:t>
            </a:r>
            <a:br>
              <a:rPr lang="en-US" b="1" dirty="0"/>
            </a:br>
            <a:r>
              <a:rPr lang="en-US" b="1" dirty="0"/>
              <a:t>
</a:t>
            </a:r>
            <a:endParaRPr dirty="0"/>
          </a:p>
        </p:txBody>
      </p:sp>
      <p:sp>
        <p:nvSpPr>
          <p:cNvPr id="118" name="Google Shape;118;p3"/>
          <p:cNvSpPr txBox="1">
            <a:spLocks noGrp="1"/>
          </p:cNvSpPr>
          <p:nvPr>
            <p:ph type="ftr" idx="11"/>
          </p:nvPr>
        </p:nvSpPr>
        <p:spPr>
          <a:xfrm>
            <a:off x="3579241" y="11566566"/>
            <a:ext cx="10178321" cy="67693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Numero progetto: 2020-1-UK01-KA227-SCH-094437</a:t>
            </a:r>
            <a:endParaRPr/>
          </a:p>
        </p:txBody>
      </p:sp>
      <p:sp>
        <p:nvSpPr>
          <p:cNvPr id="119" name="Google Shape;119;p3"/>
          <p:cNvSpPr/>
          <p:nvPr/>
        </p:nvSpPr>
        <p:spPr>
          <a:xfrm>
            <a:off x="0" y="0"/>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0" name="Google Shape;120;p3"/>
          <p:cNvSpPr/>
          <p:nvPr/>
        </p:nvSpPr>
        <p:spPr>
          <a:xfrm>
            <a:off x="0" y="72480"/>
            <a:ext cx="5186035" cy="769441"/>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70C0"/>
              </a:buClr>
              <a:buSzPts val="1500"/>
              <a:buFont typeface="Verdana"/>
              <a:buNone/>
            </a:pPr>
            <a:r>
              <a:rPr lang="en-US" sz="1500" b="1" i="0" u="none" strike="noStrike" cap="none">
                <a:solidFill>
                  <a:srgbClr val="0070C0"/>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1" name="Google Shape;121;p3"/>
          <p:cNvSpPr/>
          <p:nvPr/>
        </p:nvSpPr>
        <p:spPr>
          <a:xfrm>
            <a:off x="-262458" y="5593519"/>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2" name="Google Shape;122;p3"/>
          <p:cNvSpPr/>
          <p:nvPr/>
        </p:nvSpPr>
        <p:spPr>
          <a:xfrm rot="10800000" flipH="1">
            <a:off x="7772400" y="5782760"/>
            <a:ext cx="8810144" cy="938719"/>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70C0"/>
              </a:buClr>
              <a:buSzPts val="1500"/>
              <a:buFont typeface="Verdana"/>
              <a:buNone/>
            </a:pPr>
            <a:r>
              <a:rPr lang="en-US" sz="1500" b="1" i="0" u="none" strike="noStrike" cap="none">
                <a:solidFill>
                  <a:srgbClr val="0070C0"/>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Progetto numero:</a:t>
            </a:r>
            <a:r>
              <a:rPr lang="en-US" sz="1100" b="1" i="0" u="none" strike="noStrike" cap="none">
                <a:solidFill>
                  <a:srgbClr val="000000"/>
                </a:solidFill>
                <a:latin typeface="Arial"/>
                <a:ea typeface="Arial"/>
                <a:cs typeface="Arial"/>
                <a:sym typeface="Arial"/>
              </a:rPr>
              <a:t>2020-1-UK01-KA227-SCH-094437</a:t>
            </a:r>
            <a:r>
              <a:rPr lang="en-US" sz="800" b="0" i="0" u="none" strike="noStrike" cap="none">
                <a:solidFill>
                  <a:schemeClr val="dk1"/>
                </a:solidFill>
                <a:latin typeface="Verdana"/>
                <a:ea typeface="Verdana"/>
                <a:cs typeface="Verdana"/>
                <a:sym typeface="Verdana"/>
              </a:rPr>
              <a:t> </a:t>
            </a:r>
            <a:r>
              <a:rPr lang="en-US" sz="600" b="0" i="0" u="none" strike="noStrike" cap="none">
                <a:solidFill>
                  <a:schemeClr val="dk1"/>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123" name="Google Shape;123;p3" descr="Logo  Description automatically generated"/>
          <p:cNvPicPr preferRelativeResize="0"/>
          <p:nvPr/>
        </p:nvPicPr>
        <p:blipFill rotWithShape="1">
          <a:blip r:embed="rId3">
            <a:alphaModFix/>
          </a:blip>
          <a:srcRect/>
          <a:stretch/>
        </p:blipFill>
        <p:spPr>
          <a:xfrm>
            <a:off x="1713202" y="2535189"/>
            <a:ext cx="1508125" cy="1094474"/>
          </a:xfrm>
          <a:prstGeom prst="rect">
            <a:avLst/>
          </a:prstGeom>
          <a:noFill/>
          <a:ln>
            <a:noFill/>
          </a:ln>
        </p:spPr>
      </p:pic>
      <p:pic>
        <p:nvPicPr>
          <p:cNvPr id="125" name="Google Shape;125;p3"/>
          <p:cNvPicPr preferRelativeResize="0"/>
          <p:nvPr/>
        </p:nvPicPr>
        <p:blipFill rotWithShape="1">
          <a:blip r:embed="rId4">
            <a:alphaModFix/>
          </a:blip>
          <a:srcRect/>
          <a:stretch/>
        </p:blipFill>
        <p:spPr>
          <a:xfrm>
            <a:off x="6608258" y="2545463"/>
            <a:ext cx="1697581" cy="1023875"/>
          </a:xfrm>
          <a:prstGeom prst="rect">
            <a:avLst/>
          </a:prstGeom>
          <a:noFill/>
          <a:ln>
            <a:noFill/>
          </a:ln>
        </p:spPr>
      </p:pic>
      <p:pic>
        <p:nvPicPr>
          <p:cNvPr id="126" name="Google Shape;126;p3"/>
          <p:cNvPicPr preferRelativeResize="0"/>
          <p:nvPr/>
        </p:nvPicPr>
        <p:blipFill rotWithShape="1">
          <a:blip r:embed="rId5">
            <a:alphaModFix/>
          </a:blip>
          <a:srcRect/>
          <a:stretch/>
        </p:blipFill>
        <p:spPr>
          <a:xfrm>
            <a:off x="9134732" y="2491689"/>
            <a:ext cx="1508124" cy="1137974"/>
          </a:xfrm>
          <a:prstGeom prst="rect">
            <a:avLst/>
          </a:prstGeom>
          <a:noFill/>
          <a:ln>
            <a:noFill/>
          </a:ln>
        </p:spPr>
      </p:pic>
      <p:pic>
        <p:nvPicPr>
          <p:cNvPr id="127" name="Google Shape;127;p3" descr="Text  Description automatically generated"/>
          <p:cNvPicPr preferRelativeResize="0"/>
          <p:nvPr/>
        </p:nvPicPr>
        <p:blipFill rotWithShape="1">
          <a:blip r:embed="rId6">
            <a:alphaModFix/>
          </a:blip>
          <a:srcRect/>
          <a:stretch/>
        </p:blipFill>
        <p:spPr>
          <a:xfrm>
            <a:off x="3221327" y="3886777"/>
            <a:ext cx="1771650" cy="892238"/>
          </a:xfrm>
          <a:prstGeom prst="rect">
            <a:avLst/>
          </a:prstGeom>
          <a:noFill/>
          <a:ln>
            <a:noFill/>
          </a:ln>
        </p:spPr>
      </p:pic>
      <p:pic>
        <p:nvPicPr>
          <p:cNvPr id="128" name="Google Shape;128;p3" descr="A picture containing diagram  Description automatically generated"/>
          <p:cNvPicPr preferRelativeResize="0"/>
          <p:nvPr/>
        </p:nvPicPr>
        <p:blipFill rotWithShape="1">
          <a:blip r:embed="rId7">
            <a:alphaModFix/>
          </a:blip>
          <a:srcRect/>
          <a:stretch/>
        </p:blipFill>
        <p:spPr>
          <a:xfrm>
            <a:off x="6166932" y="3879044"/>
            <a:ext cx="1905505" cy="976745"/>
          </a:xfrm>
          <a:prstGeom prst="rect">
            <a:avLst/>
          </a:prstGeom>
          <a:noFill/>
          <a:ln>
            <a:noFill/>
          </a:ln>
        </p:spPr>
      </p:pic>
      <p:sp>
        <p:nvSpPr>
          <p:cNvPr id="129" name="Google Shape;129;p3"/>
          <p:cNvSpPr/>
          <p:nvPr/>
        </p:nvSpPr>
        <p:spPr>
          <a:xfrm>
            <a:off x="2532352" y="28025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30" name="Google Shape;130;p3"/>
          <p:cNvSpPr/>
          <p:nvPr/>
        </p:nvSpPr>
        <p:spPr>
          <a:xfrm>
            <a:off x="2532352" y="3259776"/>
            <a:ext cx="12192000" cy="4572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131" name="Google Shape;131;p3"/>
          <p:cNvSpPr/>
          <p:nvPr/>
        </p:nvSpPr>
        <p:spPr>
          <a:xfrm>
            <a:off x="2532352" y="37169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Arial"/>
              <a:ea typeface="Arial"/>
              <a:cs typeface="Arial"/>
              <a:sym typeface="Arial"/>
            </a:endParaRPr>
          </a:p>
        </p:txBody>
      </p:sp>
      <p:sp>
        <p:nvSpPr>
          <p:cNvPr id="132" name="Google Shape;132;p3"/>
          <p:cNvSpPr/>
          <p:nvPr/>
        </p:nvSpPr>
        <p:spPr>
          <a:xfrm>
            <a:off x="2532352" y="41741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pic>
        <p:nvPicPr>
          <p:cNvPr id="18" name="Immagine 17" descr="Immagine che contiene testo, clipart&#10;&#10;Descrizione generata automaticamente">
            <a:extLst>
              <a:ext uri="{FF2B5EF4-FFF2-40B4-BE49-F238E27FC236}">
                <a16:creationId xmlns:a16="http://schemas.microsoft.com/office/drawing/2014/main" id="{B7966BC5-16DE-97F7-4BFE-2DC9A6F7EB5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393140" y="2466603"/>
            <a:ext cx="1043305" cy="1043305"/>
          </a:xfrm>
          <a:prstGeom prst="rect">
            <a:avLst/>
          </a:prstGeom>
          <a:noFill/>
        </p:spPr>
      </p:pic>
      <p:sp>
        <p:nvSpPr>
          <p:cNvPr id="19" name="Google Shape;103;p1">
            <a:extLst>
              <a:ext uri="{FF2B5EF4-FFF2-40B4-BE49-F238E27FC236}">
                <a16:creationId xmlns:a16="http://schemas.microsoft.com/office/drawing/2014/main" id="{154A7933-1021-2C6B-03FA-7F990470C941}"/>
              </a:ext>
            </a:extLst>
          </p:cNvPr>
          <p:cNvSpPr txBox="1">
            <a:spLocks/>
          </p:cNvSpPr>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595959"/>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r>
              <a:rPr lang="en-US">
                <a:solidFill>
                  <a:schemeClr val="tx1"/>
                </a:solidFill>
                <a:latin typeface="Times New Roman" panose="02020603050405020304" pitchFamily="18" charset="0"/>
                <a:cs typeface="Times New Roman" panose="02020603050405020304" pitchFamily="18" charset="0"/>
              </a:rPr>
              <a:t>Project Number: 2020-1-UK01-KA227-SCH-094437</a:t>
            </a:r>
            <a:endParaRPr lang="en-US"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4"/>
          <p:cNvSpPr txBox="1">
            <a:spLocks noGrp="1"/>
          </p:cNvSpPr>
          <p:nvPr>
            <p:ph type="title"/>
          </p:nvPr>
        </p:nvSpPr>
        <p:spPr>
          <a:xfrm>
            <a:off x="5858188" y="382385"/>
            <a:ext cx="5797784" cy="1492132"/>
          </a:xfrm>
          <a:prstGeom prst="rect">
            <a:avLst/>
          </a:prstGeom>
          <a:noFill/>
          <a:ln>
            <a:noFill/>
          </a:ln>
        </p:spPr>
        <p:txBody>
          <a:bodyPr spcFirstLastPara="1" wrap="square" lIns="91425" tIns="45700" rIns="91425" bIns="45700" anchor="t" anchorCtr="0">
            <a:noAutofit/>
          </a:bodyPr>
          <a:lstStyle/>
          <a:p>
            <a:pPr lvl="0">
              <a:buSzPct val="100000"/>
            </a:pPr>
            <a:r>
              <a:rPr lang="en-US" sz="4400" b="1" i="1" dirty="0">
                <a:latin typeface="Times New Roman" panose="02020603050405020304" pitchFamily="18" charset="0"/>
                <a:cs typeface="Times New Roman" panose="02020603050405020304" pitchFamily="18" charset="0"/>
              </a:rPr>
              <a:t>Identity and attachment to the place.</a:t>
            </a:r>
            <a:br>
              <a:rPr lang="en-US" sz="4400" b="1" i="1" dirty="0">
                <a:latin typeface="Times New Roman" panose="02020603050405020304" pitchFamily="18" charset="0"/>
                <a:cs typeface="Times New Roman" panose="02020603050405020304" pitchFamily="18" charset="0"/>
              </a:rPr>
            </a:br>
            <a:br>
              <a:rPr lang="en-US" sz="4400" b="1" i="1" dirty="0">
                <a:latin typeface="Times New Roman" panose="02020603050405020304" pitchFamily="18" charset="0"/>
                <a:cs typeface="Times New Roman" panose="02020603050405020304" pitchFamily="18" charset="0"/>
              </a:rPr>
            </a:br>
            <a:r>
              <a:rPr lang="en-US" sz="4400" b="1" i="1" dirty="0">
                <a:latin typeface="Times New Roman" panose="02020603050405020304" pitchFamily="18" charset="0"/>
                <a:cs typeface="Times New Roman" panose="02020603050405020304" pitchFamily="18" charset="0"/>
              </a:rPr>
              <a:t>
</a:t>
            </a:r>
            <a:endParaRPr lang="it-IT" sz="4400" b="1" i="1" dirty="0">
              <a:latin typeface="Times New Roman" panose="02020603050405020304" pitchFamily="18" charset="0"/>
              <a:cs typeface="Times New Roman" panose="02020603050405020304" pitchFamily="18" charset="0"/>
            </a:endParaRPr>
          </a:p>
        </p:txBody>
      </p:sp>
      <p:sp>
        <p:nvSpPr>
          <p:cNvPr id="138" name="Google Shape;138;p4"/>
          <p:cNvSpPr txBox="1">
            <a:spLocks noGrp="1"/>
          </p:cNvSpPr>
          <p:nvPr>
            <p:ph type="body" idx="1"/>
          </p:nvPr>
        </p:nvSpPr>
        <p:spPr>
          <a:xfrm>
            <a:off x="5858188" y="2293248"/>
            <a:ext cx="6019800" cy="4255329"/>
          </a:xfrm>
          <a:prstGeom prst="rect">
            <a:avLst/>
          </a:prstGeom>
          <a:noFill/>
          <a:ln>
            <a:noFill/>
          </a:ln>
        </p:spPr>
        <p:txBody>
          <a:bodyPr spcFirstLastPara="1" wrap="square" lIns="91425" tIns="45700" rIns="91425" bIns="45700" anchor="t" anchorCtr="0">
            <a:normAutofit/>
          </a:bodyPr>
          <a:lstStyle/>
          <a:p>
            <a:pPr marL="0" lvl="0" indent="0">
              <a:spcBef>
                <a:spcPts val="0"/>
              </a:spcBef>
              <a:buSzPts val="3600"/>
              <a:buNone/>
            </a:pPr>
            <a:r>
              <a:rPr lang="en-US" sz="3200">
                <a:solidFill>
                  <a:schemeClr val="dk1"/>
                </a:solidFill>
              </a:rPr>
              <a:t>The European Landscape Convention (2000) considers each landscape a point of reference for the identity of the people who inhabit it.
</a:t>
            </a:r>
            <a:endParaRPr sz="3200" dirty="0"/>
          </a:p>
        </p:txBody>
      </p:sp>
      <p:pic>
        <p:nvPicPr>
          <p:cNvPr id="140" name="Google Shape;140;p4" descr="landascape2.jpg"/>
          <p:cNvPicPr preferRelativeResize="0"/>
          <p:nvPr/>
        </p:nvPicPr>
        <p:blipFill rotWithShape="1">
          <a:blip r:embed="rId3">
            <a:alphaModFix/>
          </a:blip>
          <a:srcRect/>
          <a:stretch/>
        </p:blipFill>
        <p:spPr>
          <a:xfrm>
            <a:off x="1028700" y="1624262"/>
            <a:ext cx="4660900" cy="3341437"/>
          </a:xfrm>
          <a:prstGeom prst="rect">
            <a:avLst/>
          </a:prstGeom>
          <a:noFill/>
          <a:ln>
            <a:noFill/>
          </a:ln>
        </p:spPr>
      </p:pic>
      <p:sp>
        <p:nvSpPr>
          <p:cNvPr id="6" name="Google Shape;103;p1">
            <a:extLst>
              <a:ext uri="{FF2B5EF4-FFF2-40B4-BE49-F238E27FC236}">
                <a16:creationId xmlns:a16="http://schemas.microsoft.com/office/drawing/2014/main" id="{124C66AE-D1AC-1CB6-A5BE-D8D4C4674940}"/>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617306" y="382385"/>
            <a:ext cx="4812694" cy="1492132"/>
          </a:xfrm>
        </p:spPr>
        <p:txBody>
          <a:bodyPr>
            <a:normAutofit fontScale="90000"/>
          </a:bodyPr>
          <a:lstStyle/>
          <a:p>
            <a:r>
              <a:rPr lang="en-US" sz="4800" b="1" i="1">
                <a:latin typeface="Times New Roman" panose="02020603050405020304" pitchFamily="18" charset="0"/>
                <a:cs typeface="Times New Roman" panose="02020603050405020304" pitchFamily="18" charset="0"/>
              </a:rPr>
              <a:t>The concept of identity of place
</a:t>
            </a:r>
            <a:endParaRPr lang="it-IT" sz="4800" b="1" i="1" dirty="0">
              <a:latin typeface="Times New Roman" panose="02020603050405020304" pitchFamily="18" charset="0"/>
              <a:cs typeface="Times New Roman" panose="02020603050405020304" pitchFamily="18" charset="0"/>
            </a:endParaRPr>
          </a:p>
        </p:txBody>
      </p:sp>
      <p:sp>
        <p:nvSpPr>
          <p:cNvPr id="3" name="Segnaposto testo 2"/>
          <p:cNvSpPr>
            <a:spLocks noGrp="1"/>
          </p:cNvSpPr>
          <p:nvPr>
            <p:ph type="body" idx="1"/>
          </p:nvPr>
        </p:nvSpPr>
        <p:spPr>
          <a:xfrm>
            <a:off x="6475430" y="1708672"/>
            <a:ext cx="4968910" cy="3593591"/>
          </a:xfrm>
        </p:spPr>
        <p:txBody>
          <a:bodyPr>
            <a:noAutofit/>
          </a:bodyPr>
          <a:lstStyle/>
          <a:p>
            <a:pPr marL="114300" indent="0">
              <a:buNone/>
            </a:pPr>
            <a:r>
              <a:rPr lang="en-US" sz="2400" dirty="0">
                <a:solidFill>
                  <a:schemeClr val="tx1"/>
                </a:solidFill>
                <a:latin typeface="Times New Roman" panose="02020603050405020304" pitchFamily="18" charset="0"/>
                <a:cs typeface="Times New Roman" panose="02020603050405020304" pitchFamily="18" charset="0"/>
              </a:rPr>
              <a:t>In 1978 </a:t>
            </a:r>
            <a:r>
              <a:rPr lang="en-US" sz="2400" dirty="0" err="1">
                <a:solidFill>
                  <a:schemeClr val="tx1"/>
                </a:solidFill>
                <a:latin typeface="Times New Roman" panose="02020603050405020304" pitchFamily="18" charset="0"/>
                <a:cs typeface="Times New Roman" panose="02020603050405020304" pitchFamily="18" charset="0"/>
              </a:rPr>
              <a:t>Proshansky</a:t>
            </a:r>
            <a:r>
              <a:rPr lang="en-US" sz="2400" dirty="0">
                <a:solidFill>
                  <a:schemeClr val="tx1"/>
                </a:solidFill>
                <a:latin typeface="Times New Roman" panose="02020603050405020304" pitchFamily="18" charset="0"/>
                <a:cs typeface="Times New Roman" panose="02020603050405020304" pitchFamily="18" charset="0"/>
              </a:rPr>
              <a:t> proposed this definition:
"</a:t>
            </a:r>
            <a:r>
              <a:rPr lang="en-US" sz="2400" i="1" dirty="0">
                <a:solidFill>
                  <a:schemeClr val="tx1"/>
                </a:solidFill>
                <a:latin typeface="Times New Roman" panose="02020603050405020304" pitchFamily="18" charset="0"/>
                <a:cs typeface="Times New Roman" panose="02020603050405020304" pitchFamily="18" charset="0"/>
              </a:rPr>
              <a:t>a part of the self-identity that refers to those dimensions of the self that define the personal identity of the subject in relation to the physical sphere through a set of ideas, beliefs, values, conscious and unconscious goals, feelings, combined with behavioral tendencies and skills relevant to this area</a:t>
            </a:r>
            <a:r>
              <a:rPr lang="en-US" sz="2400" dirty="0">
                <a:solidFill>
                  <a:schemeClr val="tx1"/>
                </a:solidFill>
                <a:latin typeface="Times New Roman" panose="02020603050405020304" pitchFamily="18" charset="0"/>
                <a:cs typeface="Times New Roman" panose="02020603050405020304" pitchFamily="18" charset="0"/>
              </a:rPr>
              <a:t>".
</a:t>
            </a:r>
            <a:endParaRPr lang="it-IT" sz="2400" dirty="0">
              <a:solidFill>
                <a:schemeClr val="tx1"/>
              </a:solidFill>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9109A294-1B1E-2EF2-06CD-CAABD75A1EE2}"/>
              </a:ext>
            </a:extLst>
          </p:cNvPr>
          <p:cNvPicPr>
            <a:picLocks noChangeAspect="1"/>
          </p:cNvPicPr>
          <p:nvPr/>
        </p:nvPicPr>
        <p:blipFill>
          <a:blip r:embed="rId2"/>
          <a:stretch>
            <a:fillRect/>
          </a:stretch>
        </p:blipFill>
        <p:spPr>
          <a:xfrm>
            <a:off x="967927" y="2148061"/>
            <a:ext cx="5507503" cy="2561877"/>
          </a:xfrm>
          <a:prstGeom prst="rect">
            <a:avLst/>
          </a:prstGeom>
        </p:spPr>
      </p:pic>
      <p:sp>
        <p:nvSpPr>
          <p:cNvPr id="7" name="Google Shape;103;p1">
            <a:extLst>
              <a:ext uri="{FF2B5EF4-FFF2-40B4-BE49-F238E27FC236}">
                <a16:creationId xmlns:a16="http://schemas.microsoft.com/office/drawing/2014/main" id="{09045259-64BD-267F-AC9A-4F9E931CD5E5}"/>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9290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6481187" y="1467059"/>
            <a:ext cx="5069682" cy="4154984"/>
          </a:xfrm>
          <a:prstGeom prst="rect">
            <a:avLst/>
          </a:prstGeom>
        </p:spPr>
        <p:txBody>
          <a:bodyPr wrap="square">
            <a:spAutoFit/>
          </a:bodyPr>
          <a:lstStyle/>
          <a:p>
            <a:r>
              <a:rPr lang="en-US" sz="2200" dirty="0">
                <a:latin typeface="Times New Roman" panose="02020603050405020304" pitchFamily="18" charset="0"/>
                <a:cs typeface="Times New Roman" panose="02020603050405020304" pitchFamily="18" charset="0"/>
              </a:rPr>
              <a:t>(1966) Breakwell in his theory of the identity process states that places are fundamental, essential for the formation of the identity of the individual. 
The sense of place refers to the meaning that a subject or a social group attributes to one or more places, at the moment in which it enters into relationship with it. The place is the product of three components: place identity, place based-affect and place dependence.
</a:t>
            </a:r>
            <a:endParaRPr lang="it-IT" sz="2200" dirty="0">
              <a:latin typeface="Times New Roman" panose="02020603050405020304" pitchFamily="18" charset="0"/>
              <a:cs typeface="Times New Roman" panose="02020603050405020304" pitchFamily="18" charset="0"/>
            </a:endParaRPr>
          </a:p>
        </p:txBody>
      </p:sp>
      <p:graphicFrame>
        <p:nvGraphicFramePr>
          <p:cNvPr id="3" name="Diagramma 2">
            <a:extLst>
              <a:ext uri="{FF2B5EF4-FFF2-40B4-BE49-F238E27FC236}">
                <a16:creationId xmlns:a16="http://schemas.microsoft.com/office/drawing/2014/main" id="{FB6D5F9D-0ED8-B55B-A34E-37EE8AB6F3D5}"/>
              </a:ext>
            </a:extLst>
          </p:cNvPr>
          <p:cNvGraphicFramePr/>
          <p:nvPr>
            <p:extLst>
              <p:ext uri="{D42A27DB-BD31-4B8C-83A1-F6EECF244321}">
                <p14:modId xmlns:p14="http://schemas.microsoft.com/office/powerpoint/2010/main" val="1362766824"/>
              </p:ext>
            </p:extLst>
          </p:nvPr>
        </p:nvGraphicFramePr>
        <p:xfrm>
          <a:off x="994787" y="904352"/>
          <a:ext cx="5486400" cy="52753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Google Shape;103;p1">
            <a:extLst>
              <a:ext uri="{FF2B5EF4-FFF2-40B4-BE49-F238E27FC236}">
                <a16:creationId xmlns:a16="http://schemas.microsoft.com/office/drawing/2014/main" id="{6DFA0E26-9D80-B97A-C5E2-133FB53B306C}"/>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7827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a 3">
            <a:extLst>
              <a:ext uri="{FF2B5EF4-FFF2-40B4-BE49-F238E27FC236}">
                <a16:creationId xmlns:a16="http://schemas.microsoft.com/office/drawing/2014/main" id="{0A7E49E3-269D-8FC3-485E-03BD4DC3A25A}"/>
              </a:ext>
            </a:extLst>
          </p:cNvPr>
          <p:cNvGraphicFramePr/>
          <p:nvPr>
            <p:extLst>
              <p:ext uri="{D42A27DB-BD31-4B8C-83A1-F6EECF244321}">
                <p14:modId xmlns:p14="http://schemas.microsoft.com/office/powerpoint/2010/main" val="2566018221"/>
              </p:ext>
            </p:extLst>
          </p:nvPr>
        </p:nvGraphicFramePr>
        <p:xfrm>
          <a:off x="2627584" y="953372"/>
          <a:ext cx="7998372" cy="5297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asellaDiTesto 6">
            <a:extLst>
              <a:ext uri="{FF2B5EF4-FFF2-40B4-BE49-F238E27FC236}">
                <a16:creationId xmlns:a16="http://schemas.microsoft.com/office/drawing/2014/main" id="{488F0DBF-D696-4BD4-5DCE-F1AEC1153333}"/>
              </a:ext>
            </a:extLst>
          </p:cNvPr>
          <p:cNvSpPr txBox="1"/>
          <p:nvPr/>
        </p:nvSpPr>
        <p:spPr>
          <a:xfrm rot="10800000" flipV="1">
            <a:off x="2049517" y="183930"/>
            <a:ext cx="9154506" cy="769441"/>
          </a:xfrm>
          <a:prstGeom prst="rect">
            <a:avLst/>
          </a:prstGeom>
          <a:noFill/>
        </p:spPr>
        <p:txBody>
          <a:bodyPr wrap="square">
            <a:spAutoFit/>
          </a:bodyPr>
          <a:lstStyle/>
          <a:p>
            <a:pPr algn="ctr"/>
            <a:r>
              <a:rPr lang="en-US" sz="4400" b="1" i="1" dirty="0">
                <a:latin typeface="Times New Roman" panose="02020603050405020304" pitchFamily="18" charset="0"/>
                <a:cs typeface="Times New Roman" panose="02020603050405020304" pitchFamily="18" charset="0"/>
              </a:rPr>
              <a:t>The forms of attachment to the place</a:t>
            </a:r>
            <a:endParaRPr lang="it-IT" sz="4400" b="1" i="1" dirty="0"/>
          </a:p>
        </p:txBody>
      </p:sp>
      <p:sp>
        <p:nvSpPr>
          <p:cNvPr id="5" name="Google Shape;103;p1">
            <a:extLst>
              <a:ext uri="{FF2B5EF4-FFF2-40B4-BE49-F238E27FC236}">
                <a16:creationId xmlns:a16="http://schemas.microsoft.com/office/drawing/2014/main" id="{A9B1A7CD-1367-DAC8-F4A7-E53B50F4AADD}"/>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6979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72055" y="2112579"/>
            <a:ext cx="4866290" cy="2091559"/>
          </a:xfrm>
          <a:solidFill>
            <a:srgbClr val="FFC000"/>
          </a:solidFill>
        </p:spPr>
        <p:txBody>
          <a:bodyPr>
            <a:noAutofit/>
          </a:bodyPr>
          <a:lstStyle/>
          <a:p>
            <a:pPr algn="ctr"/>
            <a:br>
              <a:rPr lang="en-US" sz="4000" b="1" i="1" dirty="0">
                <a:latin typeface="Times New Roman" panose="02020603050405020304" pitchFamily="18" charset="0"/>
                <a:cs typeface="Times New Roman" panose="02020603050405020304" pitchFamily="18" charset="0"/>
              </a:rPr>
            </a:br>
            <a:r>
              <a:rPr lang="en-US" sz="4000" b="1" i="1" dirty="0">
                <a:latin typeface="Times New Roman" panose="02020603050405020304" pitchFamily="18" charset="0"/>
                <a:cs typeface="Times New Roman" panose="02020603050405020304" pitchFamily="18" charset="0"/>
              </a:rPr>
              <a:t>How subjects react to certain places</a:t>
            </a:r>
            <a:br>
              <a:rPr lang="en-US" sz="4000" b="1" i="1" dirty="0">
                <a:latin typeface="Times New Roman" panose="02020603050405020304" pitchFamily="18" charset="0"/>
                <a:cs typeface="Times New Roman" panose="02020603050405020304" pitchFamily="18" charset="0"/>
              </a:rPr>
            </a:br>
            <a:r>
              <a:rPr lang="en-US" sz="4000" b="1" i="1" dirty="0">
                <a:latin typeface="Times New Roman" panose="02020603050405020304" pitchFamily="18" charset="0"/>
                <a:cs typeface="Times New Roman" panose="02020603050405020304" pitchFamily="18" charset="0"/>
              </a:rPr>
              <a:t>
</a:t>
            </a:r>
            <a:endParaRPr lang="it-IT" sz="4000" i="1" dirty="0"/>
          </a:p>
        </p:txBody>
      </p:sp>
      <p:sp>
        <p:nvSpPr>
          <p:cNvPr id="3" name="Segnaposto testo 2"/>
          <p:cNvSpPr>
            <a:spLocks noGrp="1"/>
          </p:cNvSpPr>
          <p:nvPr>
            <p:ph type="body" idx="1"/>
          </p:nvPr>
        </p:nvSpPr>
        <p:spPr>
          <a:xfrm>
            <a:off x="6400800" y="714703"/>
            <a:ext cx="5050220" cy="4712945"/>
          </a:xfrm>
        </p:spPr>
        <p:txBody>
          <a:bodyPr>
            <a:noAutofit/>
          </a:bodyPr>
          <a:lstStyle/>
          <a:p>
            <a:pPr marL="114300" indent="0">
              <a:buNone/>
            </a:pPr>
            <a:r>
              <a:rPr lang="en-US" sz="2200" dirty="0">
                <a:latin typeface="Times New Roman" panose="02020603050405020304" pitchFamily="18" charset="0"/>
                <a:cs typeface="Times New Roman" panose="02020603050405020304" pitchFamily="18" charset="0"/>
              </a:rPr>
              <a:t>Based on our experiences we create a sort of affective, symbiotic bond, a feeling towards that place, as it can bring out memories in us. The subject feels tied to a certain environment and has difficulty abandoning it, as if leaving a part of himself in that place. 
This affective bond can be described through " attachment to the place ", defined by </a:t>
            </a:r>
            <a:r>
              <a:rPr lang="en-US" sz="2200" dirty="0" err="1">
                <a:latin typeface="Times New Roman" panose="02020603050405020304" pitchFamily="18" charset="0"/>
                <a:cs typeface="Times New Roman" panose="02020603050405020304" pitchFamily="18" charset="0"/>
              </a:rPr>
              <a:t>Rubstein</a:t>
            </a:r>
            <a:r>
              <a:rPr lang="en-US" sz="2200" dirty="0">
                <a:latin typeface="Times New Roman" panose="02020603050405020304" pitchFamily="18" charset="0"/>
                <a:cs typeface="Times New Roman" panose="02020603050405020304" pitchFamily="18" charset="0"/>
              </a:rPr>
              <a:t> (1992) as " a set of feelings that refer to a geographical place, which emotionally bind a person to this place according to his role or as an experiential setting"
</a:t>
            </a:r>
            <a:endParaRPr lang="it-IT" sz="2200" dirty="0">
              <a:latin typeface="Times New Roman" panose="02020603050405020304" pitchFamily="18" charset="0"/>
              <a:cs typeface="Times New Roman" panose="02020603050405020304" pitchFamily="18" charset="0"/>
            </a:endParaRPr>
          </a:p>
        </p:txBody>
      </p:sp>
      <p:sp>
        <p:nvSpPr>
          <p:cNvPr id="4" name="Google Shape;103;p1">
            <a:extLst>
              <a:ext uri="{FF2B5EF4-FFF2-40B4-BE49-F238E27FC236}">
                <a16:creationId xmlns:a16="http://schemas.microsoft.com/office/drawing/2014/main" id="{D840E9FB-0E4B-C38A-2CCF-F9AD9DA8BC1D}"/>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8020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graphicFrame>
        <p:nvGraphicFramePr>
          <p:cNvPr id="147" name="Google Shape;147;p5"/>
          <p:cNvGraphicFramePr/>
          <p:nvPr>
            <p:extLst>
              <p:ext uri="{D42A27DB-BD31-4B8C-83A1-F6EECF244321}">
                <p14:modId xmlns:p14="http://schemas.microsoft.com/office/powerpoint/2010/main" val="846094948"/>
              </p:ext>
            </p:extLst>
          </p:nvPr>
        </p:nvGraphicFramePr>
        <p:xfrm>
          <a:off x="6096000" y="1439041"/>
          <a:ext cx="4827754" cy="4767596"/>
        </p:xfrm>
        <a:graphic>
          <a:graphicData uri="http://schemas.openxmlformats.org/drawingml/2006/table">
            <a:tbl>
              <a:tblPr>
                <a:noFill/>
                <a:tableStyleId>{30975F42-0640-418F-922F-8AEC87A19EE8}</a:tableStyleId>
              </a:tblPr>
              <a:tblGrid>
                <a:gridCol w="4827754">
                  <a:extLst>
                    <a:ext uri="{9D8B030D-6E8A-4147-A177-3AD203B41FA5}">
                      <a16:colId xmlns:a16="http://schemas.microsoft.com/office/drawing/2014/main" val="20000"/>
                    </a:ext>
                  </a:extLst>
                </a:gridCol>
              </a:tblGrid>
              <a:tr h="4767596">
                <a:tc>
                  <a:txBody>
                    <a:bodyPr/>
                    <a:lstStyle/>
                    <a:p>
                      <a:pPr marL="0" marR="0" lvl="0" indent="0" algn="l" rtl="0">
                        <a:lnSpc>
                          <a:spcPct val="115000"/>
                        </a:lnSpc>
                        <a:spcBef>
                          <a:spcPts val="0"/>
                        </a:spcBef>
                        <a:spcAft>
                          <a:spcPts val="0"/>
                        </a:spcAft>
                        <a:buNone/>
                      </a:pPr>
                      <a:r>
                        <a:rPr lang="en-US" sz="3200" u="none" strike="noStrike" cap="none" dirty="0">
                          <a:latin typeface="Times New Roman"/>
                          <a:ea typeface="Times New Roman"/>
                          <a:cs typeface="Times New Roman"/>
                          <a:sym typeface="Times New Roman"/>
                        </a:rPr>
                        <a:t>Natives and immigrants, therefore, both seek new meanings to give to their identity and their belonging; and the territory, which unites them, is the common basis of their research.
</a:t>
                      </a:r>
                      <a:endParaRPr sz="3200" u="none" strike="noStrike" cap="none" dirty="0">
                        <a:latin typeface="Calibri"/>
                        <a:ea typeface="Calibri"/>
                        <a:cs typeface="Calibri"/>
                        <a:sym typeface="Calibri"/>
                      </a:endParaRPr>
                    </a:p>
                  </a:txBody>
                  <a:tcPr marL="89525" marR="89525"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148" name="Google Shape;148;p5" descr="cultural-diversity-mind-map-concept-presentations-reports-225059654.jpg"/>
          <p:cNvPicPr preferRelativeResize="0"/>
          <p:nvPr/>
        </p:nvPicPr>
        <p:blipFill rotWithShape="1">
          <a:blip r:embed="rId3">
            <a:alphaModFix/>
          </a:blip>
          <a:srcRect l="5497" t="5576" r="3692" b="12037"/>
          <a:stretch/>
        </p:blipFill>
        <p:spPr>
          <a:xfrm>
            <a:off x="1268246" y="1439041"/>
            <a:ext cx="4827754" cy="3556000"/>
          </a:xfrm>
          <a:prstGeom prst="rect">
            <a:avLst/>
          </a:prstGeom>
          <a:noFill/>
          <a:ln>
            <a:noFill/>
          </a:ln>
        </p:spPr>
      </p:pic>
      <p:sp>
        <p:nvSpPr>
          <p:cNvPr id="5" name="Google Shape;103;p1">
            <a:extLst>
              <a:ext uri="{FF2B5EF4-FFF2-40B4-BE49-F238E27FC236}">
                <a16:creationId xmlns:a16="http://schemas.microsoft.com/office/drawing/2014/main" id="{A7161E75-96F1-5B3C-0353-C94B7145D780}"/>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Badge">
  <a:themeElements>
    <a:clrScheme name="Badge">
      <a:dk1>
        <a:srgbClr val="000000"/>
      </a:dk1>
      <a:lt1>
        <a:srgbClr val="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979</Words>
  <Application>Microsoft Office PowerPoint</Application>
  <PresentationFormat>Widescreen</PresentationFormat>
  <Paragraphs>60</Paragraphs>
  <Slides>14</Slides>
  <Notes>9</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14</vt:i4>
      </vt:variant>
    </vt:vector>
  </HeadingPairs>
  <TitlesOfParts>
    <vt:vector size="21" baseType="lpstr">
      <vt:lpstr>Impact</vt:lpstr>
      <vt:lpstr>Gill Sans</vt:lpstr>
      <vt:lpstr>Verdana</vt:lpstr>
      <vt:lpstr>Arial</vt:lpstr>
      <vt:lpstr>Calibri</vt:lpstr>
      <vt:lpstr>Times New Roman</vt:lpstr>
      <vt:lpstr>Badge</vt:lpstr>
      <vt:lpstr>NOBODY WILL BE LEFT BEHIND (NWBLB)</vt:lpstr>
      <vt:lpstr>SOCIAL CITIZENSHIP TRAINING MODULE IISS G.SIANI - CASALNUOVO DI NAPOLI, ITALY 
</vt:lpstr>
      <vt:lpstr>IDENTITY AND ATTACHMENT TO THE PLACE 
</vt:lpstr>
      <vt:lpstr>Identity and attachment to the place.  
</vt:lpstr>
      <vt:lpstr>The concept of identity of place
</vt:lpstr>
      <vt:lpstr>Presentazione standard di PowerPoint</vt:lpstr>
      <vt:lpstr>Presentazione standard di PowerPoint</vt:lpstr>
      <vt:lpstr> How subjects react to certain places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NESSUNO SARÀ LASCIATO DIETRO (NWBLB)</dc:title>
  <dc:creator>Bradley-Mc Cauley, Laura</dc:creator>
  <cp:lastModifiedBy>rosanna fuscoporcaro</cp:lastModifiedBy>
  <cp:revision>8</cp:revision>
  <dcterms:created xsi:type="dcterms:W3CDTF">2021-12-01T10:07:52Z</dcterms:created>
  <dcterms:modified xsi:type="dcterms:W3CDTF">2022-07-27T17:32:00Z</dcterms:modified>
</cp:coreProperties>
</file>