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89" r:id="rId2"/>
    <p:sldId id="257" r:id="rId3"/>
    <p:sldId id="258" r:id="rId4"/>
    <p:sldId id="259" r:id="rId5"/>
    <p:sldId id="276" r:id="rId6"/>
    <p:sldId id="268" r:id="rId7"/>
    <p:sldId id="270" r:id="rId8"/>
    <p:sldId id="271" r:id="rId9"/>
    <p:sldId id="272" r:id="rId10"/>
    <p:sldId id="281" r:id="rId11"/>
    <p:sldId id="283" r:id="rId12"/>
    <p:sldId id="285" r:id="rId13"/>
    <p:sldId id="286" r:id="rId14"/>
    <p:sldId id="287" r:id="rId15"/>
    <p:sldId id="282" r:id="rId16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Gill Sans" panose="020B0604020202020204" charset="0"/>
      <p:regular r:id="rId22"/>
      <p:bold r:id="rId23"/>
    </p:embeddedFont>
    <p:embeddedFont>
      <p:font typeface="Impact" panose="020B0806030902050204" pitchFamily="34" charset="0"/>
      <p:regular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intro" id="{428AA53F-194A-416D-90B0-997D7BFC7C88}">
          <p14:sldIdLst>
            <p14:sldId id="289"/>
            <p14:sldId id="257"/>
            <p14:sldId id="258"/>
            <p14:sldId id="259"/>
            <p14:sldId id="276"/>
          </p14:sldIdLst>
        </p14:section>
        <p14:section name="Sezione senza titolo" id="{2788FF72-6B0D-4677-B057-86BBFEE7DAD3}">
          <p14:sldIdLst>
            <p14:sldId id="268"/>
            <p14:sldId id="270"/>
            <p14:sldId id="271"/>
            <p14:sldId id="272"/>
            <p14:sldId id="281"/>
            <p14:sldId id="283"/>
            <p14:sldId id="285"/>
            <p14:sldId id="286"/>
            <p14:sldId id="287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idzd5CSRq0fDuwkUg9HV5TeYPf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9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nna fuscoporcaro" userId="3cca933a-74e7-4458-811e-1fe57bf91a20" providerId="ADAL" clId="{3F7F65D6-EC97-490E-9693-7EC750FB94D6}"/>
    <pc:docChg chg="custSel modSld">
      <pc:chgData name="rosanna fuscoporcaro" userId="3cca933a-74e7-4458-811e-1fe57bf91a20" providerId="ADAL" clId="{3F7F65D6-EC97-490E-9693-7EC750FB94D6}" dt="2022-07-27T18:03:45.908" v="300" actId="20577"/>
      <pc:docMkLst>
        <pc:docMk/>
      </pc:docMkLst>
      <pc:sldChg chg="modSp mod">
        <pc:chgData name="rosanna fuscoporcaro" userId="3cca933a-74e7-4458-811e-1fe57bf91a20" providerId="ADAL" clId="{3F7F65D6-EC97-490E-9693-7EC750FB94D6}" dt="2022-07-27T17:51:09.240" v="3" actId="20577"/>
        <pc:sldMkLst>
          <pc:docMk/>
          <pc:sldMk cId="3857945422" sldId="268"/>
        </pc:sldMkLst>
        <pc:spChg chg="mod">
          <ac:chgData name="rosanna fuscoporcaro" userId="3cca933a-74e7-4458-811e-1fe57bf91a20" providerId="ADAL" clId="{3F7F65D6-EC97-490E-9693-7EC750FB94D6}" dt="2022-07-27T17:51:09.240" v="3" actId="20577"/>
          <ac:spMkLst>
            <pc:docMk/>
            <pc:sldMk cId="3857945422" sldId="268"/>
            <ac:spMk id="6" creationId="{00000000-0000-0000-0000-000000000000}"/>
          </ac:spMkLst>
        </pc:spChg>
      </pc:sldChg>
      <pc:sldChg chg="modSp mod">
        <pc:chgData name="rosanna fuscoporcaro" userId="3cca933a-74e7-4458-811e-1fe57bf91a20" providerId="ADAL" clId="{3F7F65D6-EC97-490E-9693-7EC750FB94D6}" dt="2022-07-27T17:55:25.865" v="19" actId="20577"/>
        <pc:sldMkLst>
          <pc:docMk/>
          <pc:sldMk cId="2442891756" sldId="272"/>
        </pc:sldMkLst>
        <pc:spChg chg="mod">
          <ac:chgData name="rosanna fuscoporcaro" userId="3cca933a-74e7-4458-811e-1fe57bf91a20" providerId="ADAL" clId="{3F7F65D6-EC97-490E-9693-7EC750FB94D6}" dt="2022-07-27T17:55:25.865" v="19" actId="20577"/>
          <ac:spMkLst>
            <pc:docMk/>
            <pc:sldMk cId="2442891756" sldId="272"/>
            <ac:spMk id="4" creationId="{00000000-0000-0000-0000-000000000000}"/>
          </ac:spMkLst>
        </pc:spChg>
      </pc:sldChg>
      <pc:sldChg chg="modSp mod">
        <pc:chgData name="rosanna fuscoporcaro" userId="3cca933a-74e7-4458-811e-1fe57bf91a20" providerId="ADAL" clId="{3F7F65D6-EC97-490E-9693-7EC750FB94D6}" dt="2022-07-27T18:01:29.712" v="25" actId="20577"/>
        <pc:sldMkLst>
          <pc:docMk/>
          <pc:sldMk cId="2892730653" sldId="286"/>
        </pc:sldMkLst>
        <pc:spChg chg="mod">
          <ac:chgData name="rosanna fuscoporcaro" userId="3cca933a-74e7-4458-811e-1fe57bf91a20" providerId="ADAL" clId="{3F7F65D6-EC97-490E-9693-7EC750FB94D6}" dt="2022-07-27T18:01:29.712" v="25" actId="20577"/>
          <ac:spMkLst>
            <pc:docMk/>
            <pc:sldMk cId="2892730653" sldId="286"/>
            <ac:spMk id="4" creationId="{E663A591-42B2-E31F-782D-746603A7334C}"/>
          </ac:spMkLst>
        </pc:spChg>
        <pc:graphicFrameChg chg="modGraphic">
          <ac:chgData name="rosanna fuscoporcaro" userId="3cca933a-74e7-4458-811e-1fe57bf91a20" providerId="ADAL" clId="{3F7F65D6-EC97-490E-9693-7EC750FB94D6}" dt="2022-07-27T17:59:29.475" v="21" actId="20577"/>
          <ac:graphicFrameMkLst>
            <pc:docMk/>
            <pc:sldMk cId="2892730653" sldId="286"/>
            <ac:graphicFrameMk id="5" creationId="{483F8788-3C62-82F8-E82B-8FAE48A8E8CE}"/>
          </ac:graphicFrameMkLst>
        </pc:graphicFrameChg>
      </pc:sldChg>
      <pc:sldChg chg="modSp mod">
        <pc:chgData name="rosanna fuscoporcaro" userId="3cca933a-74e7-4458-811e-1fe57bf91a20" providerId="ADAL" clId="{3F7F65D6-EC97-490E-9693-7EC750FB94D6}" dt="2022-07-27T18:03:45.908" v="300" actId="20577"/>
        <pc:sldMkLst>
          <pc:docMk/>
          <pc:sldMk cId="1465998778" sldId="287"/>
        </pc:sldMkLst>
        <pc:spChg chg="mod">
          <ac:chgData name="rosanna fuscoporcaro" userId="3cca933a-74e7-4458-811e-1fe57bf91a20" providerId="ADAL" clId="{3F7F65D6-EC97-490E-9693-7EC750FB94D6}" dt="2022-07-27T18:03:45.908" v="300" actId="20577"/>
          <ac:spMkLst>
            <pc:docMk/>
            <pc:sldMk cId="1465998778" sldId="287"/>
            <ac:spMk id="4" creationId="{F9A7FF65-D2DF-1C71-D6EB-F1548554E697}"/>
          </ac:spMkLst>
        </pc:spChg>
        <pc:spChg chg="mod">
          <ac:chgData name="rosanna fuscoporcaro" userId="3cca933a-74e7-4458-811e-1fe57bf91a20" providerId="ADAL" clId="{3F7F65D6-EC97-490E-9693-7EC750FB94D6}" dt="2022-07-27T18:01:45.910" v="48" actId="20577"/>
          <ac:spMkLst>
            <pc:docMk/>
            <pc:sldMk cId="1465998778" sldId="287"/>
            <ac:spMk id="9" creationId="{6EA75B35-041E-836F-3214-B660AEABD00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464C26-23D0-49F4-A947-AA474D4F125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79A09FC-3D5F-4869-B512-CCBA7AA141FA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</a:rPr>
            <a:t>Social </a:t>
          </a:r>
          <a:r>
            <a:rPr lang="it-IT" b="1" dirty="0" err="1">
              <a:solidFill>
                <a:schemeClr val="tx1"/>
              </a:solidFill>
            </a:rPr>
            <a:t>belonging</a:t>
          </a:r>
          <a:endParaRPr lang="it-IT" b="1" dirty="0">
            <a:solidFill>
              <a:schemeClr val="tx1"/>
            </a:solidFill>
          </a:endParaRPr>
        </a:p>
      </dgm:t>
    </dgm:pt>
    <dgm:pt modelId="{837DC8DE-FD89-44D2-A53C-C5D0B8234BDF}" type="parTrans" cxnId="{0600F941-8F48-40D3-B60E-11DC31F81D8D}">
      <dgm:prSet/>
      <dgm:spPr/>
      <dgm:t>
        <a:bodyPr/>
        <a:lstStyle/>
        <a:p>
          <a:endParaRPr lang="it-IT"/>
        </a:p>
      </dgm:t>
    </dgm:pt>
    <dgm:pt modelId="{41EB9668-CFC2-41C3-856F-8E9BCDAAC9D7}" type="sibTrans" cxnId="{0600F941-8F48-40D3-B60E-11DC31F81D8D}">
      <dgm:prSet/>
      <dgm:spPr/>
      <dgm:t>
        <a:bodyPr/>
        <a:lstStyle/>
        <a:p>
          <a:endParaRPr lang="it-IT"/>
        </a:p>
      </dgm:t>
    </dgm:pt>
    <dgm:pt modelId="{4ECBB4CD-CB09-46F7-B957-13026903B94D}">
      <dgm:prSet phldrT="[Testo]" custT="1"/>
      <dgm:spPr/>
      <dgm:t>
        <a:bodyPr/>
        <a:lstStyle/>
        <a:p>
          <a:r>
            <a:rPr lang="it-IT" sz="1100" b="1" dirty="0">
              <a:solidFill>
                <a:schemeClr val="tx1"/>
              </a:solidFill>
            </a:rPr>
            <a:t>MINDSET GROWTH </a:t>
          </a:r>
        </a:p>
      </dgm:t>
    </dgm:pt>
    <dgm:pt modelId="{8928AE96-7683-402B-9661-DC867A2FADDE}" type="parTrans" cxnId="{A5896DE8-732D-407B-93BB-C817EC076341}">
      <dgm:prSet/>
      <dgm:spPr/>
      <dgm:t>
        <a:bodyPr/>
        <a:lstStyle/>
        <a:p>
          <a:endParaRPr lang="it-IT"/>
        </a:p>
      </dgm:t>
    </dgm:pt>
    <dgm:pt modelId="{490DD189-59FE-43D2-B98A-9912D19F65BA}" type="sibTrans" cxnId="{A5896DE8-732D-407B-93BB-C817EC076341}">
      <dgm:prSet/>
      <dgm:spPr/>
      <dgm:t>
        <a:bodyPr/>
        <a:lstStyle/>
        <a:p>
          <a:endParaRPr lang="it-IT"/>
        </a:p>
      </dgm:t>
    </dgm:pt>
    <dgm:pt modelId="{07271703-06A9-462F-B160-6D8BA993BFFA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</a:rPr>
            <a:t>FUTURE ORIENTATION</a:t>
          </a:r>
        </a:p>
      </dgm:t>
    </dgm:pt>
    <dgm:pt modelId="{2138D0D0-B2F3-4EA2-8741-509601A6D232}" type="parTrans" cxnId="{87B478B2-4976-46DB-8B80-9ACCF23649A6}">
      <dgm:prSet/>
      <dgm:spPr/>
      <dgm:t>
        <a:bodyPr/>
        <a:lstStyle/>
        <a:p>
          <a:endParaRPr lang="it-IT"/>
        </a:p>
      </dgm:t>
    </dgm:pt>
    <dgm:pt modelId="{0CB69B8B-AD27-4569-B166-49712C16B5A6}" type="sibTrans" cxnId="{87B478B2-4976-46DB-8B80-9ACCF23649A6}">
      <dgm:prSet/>
      <dgm:spPr/>
      <dgm:t>
        <a:bodyPr/>
        <a:lstStyle/>
        <a:p>
          <a:endParaRPr lang="it-IT"/>
        </a:p>
      </dgm:t>
    </dgm:pt>
    <dgm:pt modelId="{68C56C39-EE9D-4467-8A97-33A12B5D60CF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</a:rPr>
            <a:t>EMOTIANL COMPETENCE</a:t>
          </a:r>
        </a:p>
      </dgm:t>
    </dgm:pt>
    <dgm:pt modelId="{51CA754C-824C-459B-A9AD-9FFD388A771C}" type="parTrans" cxnId="{BD2A9F22-93CD-4651-87C2-DCF64D81F500}">
      <dgm:prSet/>
      <dgm:spPr/>
      <dgm:t>
        <a:bodyPr/>
        <a:lstStyle/>
        <a:p>
          <a:endParaRPr lang="it-IT"/>
        </a:p>
      </dgm:t>
    </dgm:pt>
    <dgm:pt modelId="{F13C61E7-4CF1-42C4-A437-EA6867E86E97}" type="sibTrans" cxnId="{BD2A9F22-93CD-4651-87C2-DCF64D81F500}">
      <dgm:prSet/>
      <dgm:spPr/>
      <dgm:t>
        <a:bodyPr/>
        <a:lstStyle/>
        <a:p>
          <a:endParaRPr lang="it-IT"/>
        </a:p>
      </dgm:t>
    </dgm:pt>
    <dgm:pt modelId="{2711F411-259F-436A-BB99-C5EDE0333B6D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</a:rPr>
            <a:t>SELF REGULATION</a:t>
          </a:r>
        </a:p>
      </dgm:t>
    </dgm:pt>
    <dgm:pt modelId="{A7CB0E22-B8AE-4CD2-9C61-59CF34E14D2A}" type="parTrans" cxnId="{7CD1D538-F8CE-4054-87D0-79949C985325}">
      <dgm:prSet/>
      <dgm:spPr/>
      <dgm:t>
        <a:bodyPr/>
        <a:lstStyle/>
        <a:p>
          <a:endParaRPr lang="it-IT"/>
        </a:p>
      </dgm:t>
    </dgm:pt>
    <dgm:pt modelId="{043942BE-48E6-486D-8452-5D185EB73070}" type="sibTrans" cxnId="{7CD1D538-F8CE-4054-87D0-79949C985325}">
      <dgm:prSet/>
      <dgm:spPr/>
      <dgm:t>
        <a:bodyPr/>
        <a:lstStyle/>
        <a:p>
          <a:endParaRPr lang="it-IT"/>
        </a:p>
      </dgm:t>
    </dgm:pt>
    <dgm:pt modelId="{5CFFB545-EA64-4F49-B7EA-31E7C54CCC8B}">
      <dgm:prSet phldrT="[Testo]" custT="1"/>
      <dgm:spPr/>
      <dgm:t>
        <a:bodyPr/>
        <a:lstStyle/>
        <a:p>
          <a:r>
            <a:rPr lang="it-IT" sz="1100" b="1" dirty="0">
              <a:solidFill>
                <a:schemeClr val="tx1"/>
              </a:solidFill>
            </a:rPr>
            <a:t>PERSEVERANCE</a:t>
          </a:r>
        </a:p>
      </dgm:t>
    </dgm:pt>
    <dgm:pt modelId="{41F31943-0240-4D20-90B4-C0ED13BA8BE5}" type="parTrans" cxnId="{7962005B-7E13-48BB-A51F-E05DF0DB371E}">
      <dgm:prSet/>
      <dgm:spPr/>
      <dgm:t>
        <a:bodyPr/>
        <a:lstStyle/>
        <a:p>
          <a:endParaRPr lang="it-IT"/>
        </a:p>
      </dgm:t>
    </dgm:pt>
    <dgm:pt modelId="{69A64632-C478-46A5-A130-D95F7D59AB06}" type="sibTrans" cxnId="{7962005B-7E13-48BB-A51F-E05DF0DB371E}">
      <dgm:prSet/>
      <dgm:spPr/>
      <dgm:t>
        <a:bodyPr/>
        <a:lstStyle/>
        <a:p>
          <a:endParaRPr lang="it-IT"/>
        </a:p>
      </dgm:t>
    </dgm:pt>
    <dgm:pt modelId="{978D6332-A70F-41A6-89A3-4C181164EB4D}" type="pres">
      <dgm:prSet presAssocID="{8B464C26-23D0-49F4-A947-AA474D4F125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2D78240-A5F6-440F-A2BB-53BC1AE84258}" type="pres">
      <dgm:prSet presAssocID="{D79A09FC-3D5F-4869-B512-CCBA7AA141FA}" presName="centerShape" presStyleLbl="node0" presStyleIdx="0" presStyleCnt="1"/>
      <dgm:spPr/>
    </dgm:pt>
    <dgm:pt modelId="{87749DBA-06E7-46B6-98AF-47974472B57F}" type="pres">
      <dgm:prSet presAssocID="{4ECBB4CD-CB09-46F7-B957-13026903B94D}" presName="node" presStyleLbl="node1" presStyleIdx="0" presStyleCnt="5" custScaleX="118403" custScaleY="115189">
        <dgm:presLayoutVars>
          <dgm:bulletEnabled val="1"/>
        </dgm:presLayoutVars>
      </dgm:prSet>
      <dgm:spPr/>
    </dgm:pt>
    <dgm:pt modelId="{07C97803-DBA3-47D4-ABD9-2633D7C8D4E0}" type="pres">
      <dgm:prSet presAssocID="{4ECBB4CD-CB09-46F7-B957-13026903B94D}" presName="dummy" presStyleCnt="0"/>
      <dgm:spPr/>
    </dgm:pt>
    <dgm:pt modelId="{DCDD2FC7-FB16-4C4F-96FA-23F439078256}" type="pres">
      <dgm:prSet presAssocID="{490DD189-59FE-43D2-B98A-9912D19F65BA}" presName="sibTrans" presStyleLbl="sibTrans2D1" presStyleIdx="0" presStyleCnt="5"/>
      <dgm:spPr/>
    </dgm:pt>
    <dgm:pt modelId="{2A016E0C-A5A4-495E-A404-B7A5497550F4}" type="pres">
      <dgm:prSet presAssocID="{07271703-06A9-462F-B160-6D8BA993BFFA}" presName="node" presStyleLbl="node1" presStyleIdx="1" presStyleCnt="5" custScaleX="115283" custScaleY="116047">
        <dgm:presLayoutVars>
          <dgm:bulletEnabled val="1"/>
        </dgm:presLayoutVars>
      </dgm:prSet>
      <dgm:spPr/>
    </dgm:pt>
    <dgm:pt modelId="{6738A53D-A8FF-4E95-B7AE-1F582956E53B}" type="pres">
      <dgm:prSet presAssocID="{07271703-06A9-462F-B160-6D8BA993BFFA}" presName="dummy" presStyleCnt="0"/>
      <dgm:spPr/>
    </dgm:pt>
    <dgm:pt modelId="{D404F73E-77BC-4255-9622-25014A4400FB}" type="pres">
      <dgm:prSet presAssocID="{0CB69B8B-AD27-4569-B166-49712C16B5A6}" presName="sibTrans" presStyleLbl="sibTrans2D1" presStyleIdx="1" presStyleCnt="5"/>
      <dgm:spPr/>
    </dgm:pt>
    <dgm:pt modelId="{70135061-F6CC-4F1C-B975-2CC06DF78D75}" type="pres">
      <dgm:prSet presAssocID="{68C56C39-EE9D-4467-8A97-33A12B5D60CF}" presName="node" presStyleLbl="node1" presStyleIdx="2" presStyleCnt="5" custScaleX="111652" custScaleY="111888">
        <dgm:presLayoutVars>
          <dgm:bulletEnabled val="1"/>
        </dgm:presLayoutVars>
      </dgm:prSet>
      <dgm:spPr/>
    </dgm:pt>
    <dgm:pt modelId="{7F7F0AF8-3518-4FE5-80BB-EC3745DFF54F}" type="pres">
      <dgm:prSet presAssocID="{68C56C39-EE9D-4467-8A97-33A12B5D60CF}" presName="dummy" presStyleCnt="0"/>
      <dgm:spPr/>
    </dgm:pt>
    <dgm:pt modelId="{F6EC6BD8-E827-4167-8C55-859F8639FEA9}" type="pres">
      <dgm:prSet presAssocID="{F13C61E7-4CF1-42C4-A437-EA6867E86E97}" presName="sibTrans" presStyleLbl="sibTrans2D1" presStyleIdx="2" presStyleCnt="5"/>
      <dgm:spPr/>
    </dgm:pt>
    <dgm:pt modelId="{C970F97E-738B-47A5-9323-E22D7874AA3D}" type="pres">
      <dgm:prSet presAssocID="{2711F411-259F-436A-BB99-C5EDE0333B6D}" presName="node" presStyleLbl="node1" presStyleIdx="3" presStyleCnt="5" custScaleX="111291" custScaleY="114450">
        <dgm:presLayoutVars>
          <dgm:bulletEnabled val="1"/>
        </dgm:presLayoutVars>
      </dgm:prSet>
      <dgm:spPr/>
    </dgm:pt>
    <dgm:pt modelId="{A4BA1BA5-78B6-4DAB-A65D-7801CAFBBA82}" type="pres">
      <dgm:prSet presAssocID="{2711F411-259F-436A-BB99-C5EDE0333B6D}" presName="dummy" presStyleCnt="0"/>
      <dgm:spPr/>
    </dgm:pt>
    <dgm:pt modelId="{F02C7645-3E76-4EE9-B076-100CD9566A31}" type="pres">
      <dgm:prSet presAssocID="{043942BE-48E6-486D-8452-5D185EB73070}" presName="sibTrans" presStyleLbl="sibTrans2D1" presStyleIdx="3" presStyleCnt="5"/>
      <dgm:spPr/>
    </dgm:pt>
    <dgm:pt modelId="{71245F09-B7ED-4CC5-BE67-1065DD1D9225}" type="pres">
      <dgm:prSet presAssocID="{5CFFB545-EA64-4F49-B7EA-31E7C54CCC8B}" presName="node" presStyleLbl="node1" presStyleIdx="4" presStyleCnt="5" custScaleX="116703" custScaleY="113546">
        <dgm:presLayoutVars>
          <dgm:bulletEnabled val="1"/>
        </dgm:presLayoutVars>
      </dgm:prSet>
      <dgm:spPr/>
    </dgm:pt>
    <dgm:pt modelId="{4E22554B-BA2D-4A1E-8D0C-A2577007F3E7}" type="pres">
      <dgm:prSet presAssocID="{5CFFB545-EA64-4F49-B7EA-31E7C54CCC8B}" presName="dummy" presStyleCnt="0"/>
      <dgm:spPr/>
    </dgm:pt>
    <dgm:pt modelId="{ED25F8A8-1F18-4A90-88E5-F550D09D69AD}" type="pres">
      <dgm:prSet presAssocID="{69A64632-C478-46A5-A130-D95F7D59AB06}" presName="sibTrans" presStyleLbl="sibTrans2D1" presStyleIdx="4" presStyleCnt="5"/>
      <dgm:spPr/>
    </dgm:pt>
  </dgm:ptLst>
  <dgm:cxnLst>
    <dgm:cxn modelId="{6D266A06-B6D1-458D-83FC-574A543882FA}" type="presOf" srcId="{0CB69B8B-AD27-4569-B166-49712C16B5A6}" destId="{D404F73E-77BC-4255-9622-25014A4400FB}" srcOrd="0" destOrd="0" presId="urn:microsoft.com/office/officeart/2005/8/layout/radial6"/>
    <dgm:cxn modelId="{88F1941E-F24B-4FE8-AF8F-07FA582E48F9}" type="presOf" srcId="{5CFFB545-EA64-4F49-B7EA-31E7C54CCC8B}" destId="{71245F09-B7ED-4CC5-BE67-1065DD1D9225}" srcOrd="0" destOrd="0" presId="urn:microsoft.com/office/officeart/2005/8/layout/radial6"/>
    <dgm:cxn modelId="{BD2A9F22-93CD-4651-87C2-DCF64D81F500}" srcId="{D79A09FC-3D5F-4869-B512-CCBA7AA141FA}" destId="{68C56C39-EE9D-4467-8A97-33A12B5D60CF}" srcOrd="2" destOrd="0" parTransId="{51CA754C-824C-459B-A9AD-9FFD388A771C}" sibTransId="{F13C61E7-4CF1-42C4-A437-EA6867E86E97}"/>
    <dgm:cxn modelId="{7CD1D538-F8CE-4054-87D0-79949C985325}" srcId="{D79A09FC-3D5F-4869-B512-CCBA7AA141FA}" destId="{2711F411-259F-436A-BB99-C5EDE0333B6D}" srcOrd="3" destOrd="0" parTransId="{A7CB0E22-B8AE-4CD2-9C61-59CF34E14D2A}" sibTransId="{043942BE-48E6-486D-8452-5D185EB73070}"/>
    <dgm:cxn modelId="{1EB4BE40-1D31-4B3B-BB7C-9354F285E014}" type="presOf" srcId="{8B464C26-23D0-49F4-A947-AA474D4F125A}" destId="{978D6332-A70F-41A6-89A3-4C181164EB4D}" srcOrd="0" destOrd="0" presId="urn:microsoft.com/office/officeart/2005/8/layout/radial6"/>
    <dgm:cxn modelId="{7962005B-7E13-48BB-A51F-E05DF0DB371E}" srcId="{D79A09FC-3D5F-4869-B512-CCBA7AA141FA}" destId="{5CFFB545-EA64-4F49-B7EA-31E7C54CCC8B}" srcOrd="4" destOrd="0" parTransId="{41F31943-0240-4D20-90B4-C0ED13BA8BE5}" sibTransId="{69A64632-C478-46A5-A130-D95F7D59AB06}"/>
    <dgm:cxn modelId="{0600F941-8F48-40D3-B60E-11DC31F81D8D}" srcId="{8B464C26-23D0-49F4-A947-AA474D4F125A}" destId="{D79A09FC-3D5F-4869-B512-CCBA7AA141FA}" srcOrd="0" destOrd="0" parTransId="{837DC8DE-FD89-44D2-A53C-C5D0B8234BDF}" sibTransId="{41EB9668-CFC2-41C3-856F-8E9BCDAAC9D7}"/>
    <dgm:cxn modelId="{D514C766-C55B-4621-A86E-5A6AECD0D2A2}" type="presOf" srcId="{4ECBB4CD-CB09-46F7-B957-13026903B94D}" destId="{87749DBA-06E7-46B6-98AF-47974472B57F}" srcOrd="0" destOrd="0" presId="urn:microsoft.com/office/officeart/2005/8/layout/radial6"/>
    <dgm:cxn modelId="{5EBFC36B-E757-488C-B816-DF5D8675A7DF}" type="presOf" srcId="{F13C61E7-4CF1-42C4-A437-EA6867E86E97}" destId="{F6EC6BD8-E827-4167-8C55-859F8639FEA9}" srcOrd="0" destOrd="0" presId="urn:microsoft.com/office/officeart/2005/8/layout/radial6"/>
    <dgm:cxn modelId="{21D5A282-CAB4-40D5-B455-82C6C2E0CDC1}" type="presOf" srcId="{07271703-06A9-462F-B160-6D8BA993BFFA}" destId="{2A016E0C-A5A4-495E-A404-B7A5497550F4}" srcOrd="0" destOrd="0" presId="urn:microsoft.com/office/officeart/2005/8/layout/radial6"/>
    <dgm:cxn modelId="{01FCFA8F-1F77-46B2-A975-8BD4D9CFF284}" type="presOf" srcId="{D79A09FC-3D5F-4869-B512-CCBA7AA141FA}" destId="{62D78240-A5F6-440F-A2BB-53BC1AE84258}" srcOrd="0" destOrd="0" presId="urn:microsoft.com/office/officeart/2005/8/layout/radial6"/>
    <dgm:cxn modelId="{8295E7A5-A1EE-4192-B94E-CCD3DA09CA63}" type="presOf" srcId="{68C56C39-EE9D-4467-8A97-33A12B5D60CF}" destId="{70135061-F6CC-4F1C-B975-2CC06DF78D75}" srcOrd="0" destOrd="0" presId="urn:microsoft.com/office/officeart/2005/8/layout/radial6"/>
    <dgm:cxn modelId="{87B478B2-4976-46DB-8B80-9ACCF23649A6}" srcId="{D79A09FC-3D5F-4869-B512-CCBA7AA141FA}" destId="{07271703-06A9-462F-B160-6D8BA993BFFA}" srcOrd="1" destOrd="0" parTransId="{2138D0D0-B2F3-4EA2-8741-509601A6D232}" sibTransId="{0CB69B8B-AD27-4569-B166-49712C16B5A6}"/>
    <dgm:cxn modelId="{7D1A37BA-2BDE-452C-8BFF-3C0BE3F712DF}" type="presOf" srcId="{490DD189-59FE-43D2-B98A-9912D19F65BA}" destId="{DCDD2FC7-FB16-4C4F-96FA-23F439078256}" srcOrd="0" destOrd="0" presId="urn:microsoft.com/office/officeart/2005/8/layout/radial6"/>
    <dgm:cxn modelId="{745600C9-F680-4E54-A99F-69C59633492D}" type="presOf" srcId="{69A64632-C478-46A5-A130-D95F7D59AB06}" destId="{ED25F8A8-1F18-4A90-88E5-F550D09D69AD}" srcOrd="0" destOrd="0" presId="urn:microsoft.com/office/officeart/2005/8/layout/radial6"/>
    <dgm:cxn modelId="{A5896DE8-732D-407B-93BB-C817EC076341}" srcId="{D79A09FC-3D5F-4869-B512-CCBA7AA141FA}" destId="{4ECBB4CD-CB09-46F7-B957-13026903B94D}" srcOrd="0" destOrd="0" parTransId="{8928AE96-7683-402B-9661-DC867A2FADDE}" sibTransId="{490DD189-59FE-43D2-B98A-9912D19F65BA}"/>
    <dgm:cxn modelId="{4F8ED1E8-540D-4A52-BF5C-2FD6A4BCB009}" type="presOf" srcId="{2711F411-259F-436A-BB99-C5EDE0333B6D}" destId="{C970F97E-738B-47A5-9323-E22D7874AA3D}" srcOrd="0" destOrd="0" presId="urn:microsoft.com/office/officeart/2005/8/layout/radial6"/>
    <dgm:cxn modelId="{3C74AEF6-DDB0-4E1A-AAD5-450F2A995934}" type="presOf" srcId="{043942BE-48E6-486D-8452-5D185EB73070}" destId="{F02C7645-3E76-4EE9-B076-100CD9566A31}" srcOrd="0" destOrd="0" presId="urn:microsoft.com/office/officeart/2005/8/layout/radial6"/>
    <dgm:cxn modelId="{7B75D4BD-2990-458F-B58C-218B995AF018}" type="presParOf" srcId="{978D6332-A70F-41A6-89A3-4C181164EB4D}" destId="{62D78240-A5F6-440F-A2BB-53BC1AE84258}" srcOrd="0" destOrd="0" presId="urn:microsoft.com/office/officeart/2005/8/layout/radial6"/>
    <dgm:cxn modelId="{B58FF2A8-591C-4B88-9982-7032EE10E99F}" type="presParOf" srcId="{978D6332-A70F-41A6-89A3-4C181164EB4D}" destId="{87749DBA-06E7-46B6-98AF-47974472B57F}" srcOrd="1" destOrd="0" presId="urn:microsoft.com/office/officeart/2005/8/layout/radial6"/>
    <dgm:cxn modelId="{527D0872-A579-458A-B7AE-C3ACD2030D06}" type="presParOf" srcId="{978D6332-A70F-41A6-89A3-4C181164EB4D}" destId="{07C97803-DBA3-47D4-ABD9-2633D7C8D4E0}" srcOrd="2" destOrd="0" presId="urn:microsoft.com/office/officeart/2005/8/layout/radial6"/>
    <dgm:cxn modelId="{6E19B504-18EE-4BD8-815A-7DC59BBBEC39}" type="presParOf" srcId="{978D6332-A70F-41A6-89A3-4C181164EB4D}" destId="{DCDD2FC7-FB16-4C4F-96FA-23F439078256}" srcOrd="3" destOrd="0" presId="urn:microsoft.com/office/officeart/2005/8/layout/radial6"/>
    <dgm:cxn modelId="{1EFF8687-6CAC-4399-8108-FE0174FADC6F}" type="presParOf" srcId="{978D6332-A70F-41A6-89A3-4C181164EB4D}" destId="{2A016E0C-A5A4-495E-A404-B7A5497550F4}" srcOrd="4" destOrd="0" presId="urn:microsoft.com/office/officeart/2005/8/layout/radial6"/>
    <dgm:cxn modelId="{C885B4C0-3336-4E2C-AA69-4075913CE90D}" type="presParOf" srcId="{978D6332-A70F-41A6-89A3-4C181164EB4D}" destId="{6738A53D-A8FF-4E95-B7AE-1F582956E53B}" srcOrd="5" destOrd="0" presId="urn:microsoft.com/office/officeart/2005/8/layout/radial6"/>
    <dgm:cxn modelId="{120FDA05-159F-4E1E-A7D8-82FAC6C77AB9}" type="presParOf" srcId="{978D6332-A70F-41A6-89A3-4C181164EB4D}" destId="{D404F73E-77BC-4255-9622-25014A4400FB}" srcOrd="6" destOrd="0" presId="urn:microsoft.com/office/officeart/2005/8/layout/radial6"/>
    <dgm:cxn modelId="{2ED5012A-E28D-4E07-BCC4-E9BC5597F2C3}" type="presParOf" srcId="{978D6332-A70F-41A6-89A3-4C181164EB4D}" destId="{70135061-F6CC-4F1C-B975-2CC06DF78D75}" srcOrd="7" destOrd="0" presId="urn:microsoft.com/office/officeart/2005/8/layout/radial6"/>
    <dgm:cxn modelId="{F943641F-EC8D-4DF6-9208-63D1A0A5A8D3}" type="presParOf" srcId="{978D6332-A70F-41A6-89A3-4C181164EB4D}" destId="{7F7F0AF8-3518-4FE5-80BB-EC3745DFF54F}" srcOrd="8" destOrd="0" presId="urn:microsoft.com/office/officeart/2005/8/layout/radial6"/>
    <dgm:cxn modelId="{26A0BB6A-FE30-465C-B89F-F4C28C29CA1B}" type="presParOf" srcId="{978D6332-A70F-41A6-89A3-4C181164EB4D}" destId="{F6EC6BD8-E827-4167-8C55-859F8639FEA9}" srcOrd="9" destOrd="0" presId="urn:microsoft.com/office/officeart/2005/8/layout/radial6"/>
    <dgm:cxn modelId="{596C77FB-959F-4D1A-A736-E0F65BB3A082}" type="presParOf" srcId="{978D6332-A70F-41A6-89A3-4C181164EB4D}" destId="{C970F97E-738B-47A5-9323-E22D7874AA3D}" srcOrd="10" destOrd="0" presId="urn:microsoft.com/office/officeart/2005/8/layout/radial6"/>
    <dgm:cxn modelId="{FD005ECA-0910-4D89-8F6F-5EA51FDD975F}" type="presParOf" srcId="{978D6332-A70F-41A6-89A3-4C181164EB4D}" destId="{A4BA1BA5-78B6-4DAB-A65D-7801CAFBBA82}" srcOrd="11" destOrd="0" presId="urn:microsoft.com/office/officeart/2005/8/layout/radial6"/>
    <dgm:cxn modelId="{F6D92ADD-1CC7-4226-B65A-3AA0ADC0B7E7}" type="presParOf" srcId="{978D6332-A70F-41A6-89A3-4C181164EB4D}" destId="{F02C7645-3E76-4EE9-B076-100CD9566A31}" srcOrd="12" destOrd="0" presId="urn:microsoft.com/office/officeart/2005/8/layout/radial6"/>
    <dgm:cxn modelId="{3A787271-3CDF-4248-B7DA-76DB7A3E51FC}" type="presParOf" srcId="{978D6332-A70F-41A6-89A3-4C181164EB4D}" destId="{71245F09-B7ED-4CC5-BE67-1065DD1D9225}" srcOrd="13" destOrd="0" presId="urn:microsoft.com/office/officeart/2005/8/layout/radial6"/>
    <dgm:cxn modelId="{F1FE8058-E39B-4060-A6AC-7DAED0E6738B}" type="presParOf" srcId="{978D6332-A70F-41A6-89A3-4C181164EB4D}" destId="{4E22554B-BA2D-4A1E-8D0C-A2577007F3E7}" srcOrd="14" destOrd="0" presId="urn:microsoft.com/office/officeart/2005/8/layout/radial6"/>
    <dgm:cxn modelId="{E120CFEF-7592-482D-9AE2-67601E1E73E8}" type="presParOf" srcId="{978D6332-A70F-41A6-89A3-4C181164EB4D}" destId="{ED25F8A8-1F18-4A90-88E5-F550D09D69AD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F75B12-389C-4674-A011-A5597FEEB0A5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BF1B2759-A602-4FA9-BFFA-38583823B3D4}">
      <dgm:prSet phldrT="[Testo]" custT="1"/>
      <dgm:spPr/>
      <dgm:t>
        <a:bodyPr/>
        <a:lstStyle/>
        <a:p>
          <a:r>
            <a:rPr lang="it-IT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  <a:r>
            <a:rPr lang="it-IT" sz="1800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identity</a:t>
          </a:r>
          <a:r>
            <a:rPr lang="it-IT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of the place" 
</a:t>
          </a:r>
        </a:p>
      </dgm:t>
    </dgm:pt>
    <dgm:pt modelId="{EA77AF1D-7108-4621-BF54-EBD74C14CFC4}" type="parTrans" cxnId="{3919EC37-B4F0-4528-814A-2F0E1ED864CA}">
      <dgm:prSet/>
      <dgm:spPr/>
      <dgm:t>
        <a:bodyPr/>
        <a:lstStyle/>
        <a:p>
          <a:endParaRPr lang="it-IT"/>
        </a:p>
      </dgm:t>
    </dgm:pt>
    <dgm:pt modelId="{DCA8B6CA-999A-4FD1-ACE3-52DC2F1BE943}" type="sibTrans" cxnId="{3919EC37-B4F0-4528-814A-2F0E1ED864CA}">
      <dgm:prSet/>
      <dgm:spPr/>
      <dgm:t>
        <a:bodyPr/>
        <a:lstStyle/>
        <a:p>
          <a:endParaRPr lang="it-IT"/>
        </a:p>
      </dgm:t>
    </dgm:pt>
    <dgm:pt modelId="{228D9C56-4150-4763-8586-F4A93597329F}">
      <dgm:prSet phldrT="[Testo]" custT="1"/>
      <dgm:spPr/>
      <dgm:t>
        <a:bodyPr/>
        <a:lstStyle/>
        <a:p>
          <a:pPr marL="0"/>
          <a:endParaRPr lang="it-IT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indent="0"/>
          <a:r>
            <a:rPr lang="it-IT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  <a:r>
            <a:rPr lang="it-IT" sz="1800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dependence</a:t>
          </a:r>
          <a:endParaRPr lang="it-IT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/>
          <a:r>
            <a:rPr lang="it-IT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on the place" 
</a:t>
          </a:r>
        </a:p>
      </dgm:t>
    </dgm:pt>
    <dgm:pt modelId="{33FDE96E-F219-498A-BAA5-5EE5AC9C0375}" type="parTrans" cxnId="{88A86908-174A-4BE7-9678-9F5C2A34BA88}">
      <dgm:prSet/>
      <dgm:spPr/>
      <dgm:t>
        <a:bodyPr/>
        <a:lstStyle/>
        <a:p>
          <a:endParaRPr lang="it-IT"/>
        </a:p>
      </dgm:t>
    </dgm:pt>
    <dgm:pt modelId="{C666AEC6-A09D-4068-917F-E04D128A79BA}" type="sibTrans" cxnId="{88A86908-174A-4BE7-9678-9F5C2A34BA88}">
      <dgm:prSet/>
      <dgm:spPr/>
      <dgm:t>
        <a:bodyPr/>
        <a:lstStyle/>
        <a:p>
          <a:endParaRPr lang="it-IT"/>
        </a:p>
      </dgm:t>
    </dgm:pt>
    <dgm:pt modelId="{36BFA6DF-9CFC-4A75-8EFB-36890201B5B1}">
      <dgm:prSet phldrT="[Testo]" custT="1"/>
      <dgm:spPr/>
      <dgm:t>
        <a:bodyPr/>
        <a:lstStyle/>
        <a:p>
          <a:r>
            <a: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ATTACHMENT TO THE PLACE
</a:t>
          </a:r>
        </a:p>
      </dgm:t>
    </dgm:pt>
    <dgm:pt modelId="{03906687-7473-4814-9E8A-F2AE2B3CB31A}" type="parTrans" cxnId="{B2444185-DC32-4BEF-91BF-E14233E02310}">
      <dgm:prSet/>
      <dgm:spPr/>
      <dgm:t>
        <a:bodyPr/>
        <a:lstStyle/>
        <a:p>
          <a:endParaRPr lang="it-IT"/>
        </a:p>
      </dgm:t>
    </dgm:pt>
    <dgm:pt modelId="{8BDC85D6-7D43-440C-A2EB-DD46D4F85467}" type="sibTrans" cxnId="{B2444185-DC32-4BEF-91BF-E14233E02310}">
      <dgm:prSet/>
      <dgm:spPr/>
      <dgm:t>
        <a:bodyPr/>
        <a:lstStyle/>
        <a:p>
          <a:endParaRPr lang="it-IT"/>
        </a:p>
      </dgm:t>
    </dgm:pt>
    <dgm:pt modelId="{94FD87B5-0DC0-4163-8CF9-866B3F6D303F}" type="pres">
      <dgm:prSet presAssocID="{2AF75B12-389C-4674-A011-A5597FEEB0A5}" presName="Name0" presStyleCnt="0">
        <dgm:presLayoutVars>
          <dgm:dir/>
          <dgm:resizeHandles val="exact"/>
        </dgm:presLayoutVars>
      </dgm:prSet>
      <dgm:spPr/>
    </dgm:pt>
    <dgm:pt modelId="{569A73AB-9C76-4732-8175-3E56353A50B8}" type="pres">
      <dgm:prSet presAssocID="{2AF75B12-389C-4674-A011-A5597FEEB0A5}" presName="vNodes" presStyleCnt="0"/>
      <dgm:spPr/>
    </dgm:pt>
    <dgm:pt modelId="{CEDA9F0E-DA74-4057-88DA-B95857DCCC43}" type="pres">
      <dgm:prSet presAssocID="{BF1B2759-A602-4FA9-BFFA-38583823B3D4}" presName="node" presStyleLbl="node1" presStyleIdx="0" presStyleCnt="3" custScaleX="180618" custScaleY="177548">
        <dgm:presLayoutVars>
          <dgm:bulletEnabled val="1"/>
        </dgm:presLayoutVars>
      </dgm:prSet>
      <dgm:spPr/>
    </dgm:pt>
    <dgm:pt modelId="{49674750-6A45-4AED-A779-58872DEFFA53}" type="pres">
      <dgm:prSet presAssocID="{DCA8B6CA-999A-4FD1-ACE3-52DC2F1BE943}" presName="spacerT" presStyleCnt="0"/>
      <dgm:spPr/>
    </dgm:pt>
    <dgm:pt modelId="{BBD40DC8-0126-46E8-AB0F-A11B2FC44BCD}" type="pres">
      <dgm:prSet presAssocID="{DCA8B6CA-999A-4FD1-ACE3-52DC2F1BE943}" presName="sibTrans" presStyleLbl="sibTrans2D1" presStyleIdx="0" presStyleCnt="2"/>
      <dgm:spPr/>
    </dgm:pt>
    <dgm:pt modelId="{BB52E3C0-DDFE-4C79-8E38-329B461DB8FA}" type="pres">
      <dgm:prSet presAssocID="{DCA8B6CA-999A-4FD1-ACE3-52DC2F1BE943}" presName="spacerB" presStyleCnt="0"/>
      <dgm:spPr/>
    </dgm:pt>
    <dgm:pt modelId="{628A3F9B-827B-4114-A18F-FA3632588FD2}" type="pres">
      <dgm:prSet presAssocID="{228D9C56-4150-4763-8586-F4A93597329F}" presName="node" presStyleLbl="node1" presStyleIdx="1" presStyleCnt="3" custScaleX="214194" custScaleY="214030" custLinFactNeighborX="-5037">
        <dgm:presLayoutVars>
          <dgm:bulletEnabled val="1"/>
        </dgm:presLayoutVars>
      </dgm:prSet>
      <dgm:spPr/>
    </dgm:pt>
    <dgm:pt modelId="{7B0986F5-04F4-4907-AB0B-165CDA16A051}" type="pres">
      <dgm:prSet presAssocID="{2AF75B12-389C-4674-A011-A5597FEEB0A5}" presName="sibTransLast" presStyleLbl="sibTrans2D1" presStyleIdx="1" presStyleCnt="2"/>
      <dgm:spPr/>
    </dgm:pt>
    <dgm:pt modelId="{3E152FA7-70ED-4AE8-83C3-6C507A92B334}" type="pres">
      <dgm:prSet presAssocID="{2AF75B12-389C-4674-A011-A5597FEEB0A5}" presName="connectorText" presStyleLbl="sibTrans2D1" presStyleIdx="1" presStyleCnt="2"/>
      <dgm:spPr/>
    </dgm:pt>
    <dgm:pt modelId="{339C9068-924A-487F-8DC2-2FF5C8BA88FE}" type="pres">
      <dgm:prSet presAssocID="{2AF75B12-389C-4674-A011-A5597FEEB0A5}" presName="lastNode" presStyleLbl="node1" presStyleIdx="2" presStyleCnt="3" custScaleX="129480" custScaleY="117864">
        <dgm:presLayoutVars>
          <dgm:bulletEnabled val="1"/>
        </dgm:presLayoutVars>
      </dgm:prSet>
      <dgm:spPr/>
    </dgm:pt>
  </dgm:ptLst>
  <dgm:cxnLst>
    <dgm:cxn modelId="{28BD5705-B7D5-4FE8-9B99-CF689E6E1E85}" type="presOf" srcId="{C666AEC6-A09D-4068-917F-E04D128A79BA}" destId="{3E152FA7-70ED-4AE8-83C3-6C507A92B334}" srcOrd="1" destOrd="0" presId="urn:microsoft.com/office/officeart/2005/8/layout/equation2"/>
    <dgm:cxn modelId="{88A86908-174A-4BE7-9678-9F5C2A34BA88}" srcId="{2AF75B12-389C-4674-A011-A5597FEEB0A5}" destId="{228D9C56-4150-4763-8586-F4A93597329F}" srcOrd="1" destOrd="0" parTransId="{33FDE96E-F219-498A-BAA5-5EE5AC9C0375}" sibTransId="{C666AEC6-A09D-4068-917F-E04D128A79BA}"/>
    <dgm:cxn modelId="{97CB1632-826C-4040-9227-9C936A88B5D5}" type="presOf" srcId="{36BFA6DF-9CFC-4A75-8EFB-36890201B5B1}" destId="{339C9068-924A-487F-8DC2-2FF5C8BA88FE}" srcOrd="0" destOrd="0" presId="urn:microsoft.com/office/officeart/2005/8/layout/equation2"/>
    <dgm:cxn modelId="{3919EC37-B4F0-4528-814A-2F0E1ED864CA}" srcId="{2AF75B12-389C-4674-A011-A5597FEEB0A5}" destId="{BF1B2759-A602-4FA9-BFFA-38583823B3D4}" srcOrd="0" destOrd="0" parTransId="{EA77AF1D-7108-4621-BF54-EBD74C14CFC4}" sibTransId="{DCA8B6CA-999A-4FD1-ACE3-52DC2F1BE943}"/>
    <dgm:cxn modelId="{220DA74C-7CB6-4016-992B-F78AE955EF46}" type="presOf" srcId="{2AF75B12-389C-4674-A011-A5597FEEB0A5}" destId="{94FD87B5-0DC0-4163-8CF9-866B3F6D303F}" srcOrd="0" destOrd="0" presId="urn:microsoft.com/office/officeart/2005/8/layout/equation2"/>
    <dgm:cxn modelId="{A3146A70-62F8-422A-8A30-26973DDA3AF9}" type="presOf" srcId="{228D9C56-4150-4763-8586-F4A93597329F}" destId="{628A3F9B-827B-4114-A18F-FA3632588FD2}" srcOrd="0" destOrd="0" presId="urn:microsoft.com/office/officeart/2005/8/layout/equation2"/>
    <dgm:cxn modelId="{B2444185-DC32-4BEF-91BF-E14233E02310}" srcId="{2AF75B12-389C-4674-A011-A5597FEEB0A5}" destId="{36BFA6DF-9CFC-4A75-8EFB-36890201B5B1}" srcOrd="2" destOrd="0" parTransId="{03906687-7473-4814-9E8A-F2AE2B3CB31A}" sibTransId="{8BDC85D6-7D43-440C-A2EB-DD46D4F85467}"/>
    <dgm:cxn modelId="{EBE461B7-4386-423E-BF23-848CED67B3FB}" type="presOf" srcId="{BF1B2759-A602-4FA9-BFFA-38583823B3D4}" destId="{CEDA9F0E-DA74-4057-88DA-B95857DCCC43}" srcOrd="0" destOrd="0" presId="urn:microsoft.com/office/officeart/2005/8/layout/equation2"/>
    <dgm:cxn modelId="{A84769C9-F2A8-4DAD-A0F3-75623EE84922}" type="presOf" srcId="{C666AEC6-A09D-4068-917F-E04D128A79BA}" destId="{7B0986F5-04F4-4907-AB0B-165CDA16A051}" srcOrd="0" destOrd="0" presId="urn:microsoft.com/office/officeart/2005/8/layout/equation2"/>
    <dgm:cxn modelId="{153C9ADA-BBAD-485C-8DDB-E43F7BE789D6}" type="presOf" srcId="{DCA8B6CA-999A-4FD1-ACE3-52DC2F1BE943}" destId="{BBD40DC8-0126-46E8-AB0F-A11B2FC44BCD}" srcOrd="0" destOrd="0" presId="urn:microsoft.com/office/officeart/2005/8/layout/equation2"/>
    <dgm:cxn modelId="{D394F91D-1F71-4DF6-8EE6-BC4A9F546FC7}" type="presParOf" srcId="{94FD87B5-0DC0-4163-8CF9-866B3F6D303F}" destId="{569A73AB-9C76-4732-8175-3E56353A50B8}" srcOrd="0" destOrd="0" presId="urn:microsoft.com/office/officeart/2005/8/layout/equation2"/>
    <dgm:cxn modelId="{A2F43CE2-69FE-42F6-B35E-92747DA14DC5}" type="presParOf" srcId="{569A73AB-9C76-4732-8175-3E56353A50B8}" destId="{CEDA9F0E-DA74-4057-88DA-B95857DCCC43}" srcOrd="0" destOrd="0" presId="urn:microsoft.com/office/officeart/2005/8/layout/equation2"/>
    <dgm:cxn modelId="{A5DEA454-70E7-498E-A804-BE4A1D3BF734}" type="presParOf" srcId="{569A73AB-9C76-4732-8175-3E56353A50B8}" destId="{49674750-6A45-4AED-A779-58872DEFFA53}" srcOrd="1" destOrd="0" presId="urn:microsoft.com/office/officeart/2005/8/layout/equation2"/>
    <dgm:cxn modelId="{C4963766-7CEF-4245-AC6D-D1B1F2162352}" type="presParOf" srcId="{569A73AB-9C76-4732-8175-3E56353A50B8}" destId="{BBD40DC8-0126-46E8-AB0F-A11B2FC44BCD}" srcOrd="2" destOrd="0" presId="urn:microsoft.com/office/officeart/2005/8/layout/equation2"/>
    <dgm:cxn modelId="{500462D0-7C96-40DE-9E8C-13CA0B573BF0}" type="presParOf" srcId="{569A73AB-9C76-4732-8175-3E56353A50B8}" destId="{BB52E3C0-DDFE-4C79-8E38-329B461DB8FA}" srcOrd="3" destOrd="0" presId="urn:microsoft.com/office/officeart/2005/8/layout/equation2"/>
    <dgm:cxn modelId="{0697A1DF-4006-467A-9E87-CFF6AC3C9B51}" type="presParOf" srcId="{569A73AB-9C76-4732-8175-3E56353A50B8}" destId="{628A3F9B-827B-4114-A18F-FA3632588FD2}" srcOrd="4" destOrd="0" presId="urn:microsoft.com/office/officeart/2005/8/layout/equation2"/>
    <dgm:cxn modelId="{FC00D50A-74EC-4B2D-AA1C-D43E5FE2380D}" type="presParOf" srcId="{94FD87B5-0DC0-4163-8CF9-866B3F6D303F}" destId="{7B0986F5-04F4-4907-AB0B-165CDA16A051}" srcOrd="1" destOrd="0" presId="urn:microsoft.com/office/officeart/2005/8/layout/equation2"/>
    <dgm:cxn modelId="{4693E1E9-DF42-4E43-B766-DBEFD160ABF1}" type="presParOf" srcId="{7B0986F5-04F4-4907-AB0B-165CDA16A051}" destId="{3E152FA7-70ED-4AE8-83C3-6C507A92B334}" srcOrd="0" destOrd="0" presId="urn:microsoft.com/office/officeart/2005/8/layout/equation2"/>
    <dgm:cxn modelId="{0E85DC5D-7495-464F-8819-4339BFDADEBB}" type="presParOf" srcId="{94FD87B5-0DC0-4163-8CF9-866B3F6D303F}" destId="{339C9068-924A-487F-8DC2-2FF5C8BA88F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91EAED-C22C-4CF0-BA97-E3F948875C9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B920366-989C-430B-9F88-1053FD31B14A}">
      <dgm:prSet phldrT="[Testo]" custT="1"/>
      <dgm:spPr/>
      <dgm:t>
        <a:bodyPr/>
        <a:lstStyle/>
        <a:p>
          <a:r>
            <a:rPr lang="it-IT" sz="1600" b="1" dirty="0" err="1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r>
            <a:rPr lang="it-IT" sz="16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attachment</a:t>
          </a:r>
        </a:p>
      </dgm:t>
    </dgm:pt>
    <dgm:pt modelId="{1790164E-11B9-4E48-A92A-F83DE190E1F3}" type="parTrans" cxnId="{67341D08-A285-4D7E-B111-3C7DD1B8C089}">
      <dgm:prSet/>
      <dgm:spPr/>
      <dgm:t>
        <a:bodyPr/>
        <a:lstStyle/>
        <a:p>
          <a:endParaRPr lang="it-IT"/>
        </a:p>
      </dgm:t>
    </dgm:pt>
    <dgm:pt modelId="{39DD0E70-C275-4C46-9C47-9B51E5975EA9}" type="sibTrans" cxnId="{67341D08-A285-4D7E-B111-3C7DD1B8C089}">
      <dgm:prSet/>
      <dgm:spPr/>
      <dgm:t>
        <a:bodyPr/>
        <a:lstStyle/>
        <a:p>
          <a:endParaRPr lang="it-IT"/>
        </a:p>
      </dgm:t>
    </dgm:pt>
    <dgm:pt modelId="{77E47326-4476-47E2-9F63-687CA051D25B}">
      <dgm:prSet phldrT="[Testo]"/>
      <dgm:spPr/>
      <dgm:t>
        <a:bodyPr/>
        <a:lstStyle/>
        <a:p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r>
            <a: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identity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9F3CD0-F0A2-451E-9B7E-39B1B473A171}" type="parTrans" cxnId="{51A73004-6D28-4208-A110-86B140AF01F2}">
      <dgm:prSet/>
      <dgm:spPr/>
      <dgm:t>
        <a:bodyPr/>
        <a:lstStyle/>
        <a:p>
          <a:endParaRPr lang="it-IT"/>
        </a:p>
      </dgm:t>
    </dgm:pt>
    <dgm:pt modelId="{578CB6A0-6FCF-405C-9452-126E259B565E}" type="sibTrans" cxnId="{51A73004-6D28-4208-A110-86B140AF01F2}">
      <dgm:prSet/>
      <dgm:spPr/>
      <dgm:t>
        <a:bodyPr/>
        <a:lstStyle/>
        <a:p>
          <a:endParaRPr lang="it-IT"/>
        </a:p>
      </dgm:t>
    </dgm:pt>
    <dgm:pt modelId="{40A697F5-E998-4798-8BDB-F68920BEA884}">
      <dgm:prSet phldrT="[Testo]"/>
      <dgm:spPr/>
      <dgm:t>
        <a:bodyPr/>
        <a:lstStyle/>
        <a:p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r>
            <a: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dependence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DEC23D-E910-49B1-8458-A9CEB3699EEA}" type="parTrans" cxnId="{D2E11807-750E-4624-ADEC-72CEEA46FB29}">
      <dgm:prSet/>
      <dgm:spPr/>
      <dgm:t>
        <a:bodyPr/>
        <a:lstStyle/>
        <a:p>
          <a:endParaRPr lang="it-IT"/>
        </a:p>
      </dgm:t>
    </dgm:pt>
    <dgm:pt modelId="{28FD8014-2B8C-42A6-99FA-CC7451918758}" type="sibTrans" cxnId="{D2E11807-750E-4624-ADEC-72CEEA46FB29}">
      <dgm:prSet/>
      <dgm:spPr/>
      <dgm:t>
        <a:bodyPr/>
        <a:lstStyle/>
        <a:p>
          <a:endParaRPr lang="it-IT"/>
        </a:p>
      </dgm:t>
    </dgm:pt>
    <dgm:pt modelId="{321C1499-DBEB-49F4-886E-8BB0DC3E3900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Social </a:t>
          </a:r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bonding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AA68D9-04C6-4DD1-A2D2-863B8DE17CEE}" type="parTrans" cxnId="{5787BC2F-1C25-4709-BC55-03101F9E387B}">
      <dgm:prSet/>
      <dgm:spPr/>
      <dgm:t>
        <a:bodyPr/>
        <a:lstStyle/>
        <a:p>
          <a:endParaRPr lang="it-IT"/>
        </a:p>
      </dgm:t>
    </dgm:pt>
    <dgm:pt modelId="{A539A631-ED12-48A7-81B7-28C8A67773C5}" type="sibTrans" cxnId="{5787BC2F-1C25-4709-BC55-03101F9E387B}">
      <dgm:prSet/>
      <dgm:spPr/>
      <dgm:t>
        <a:bodyPr/>
        <a:lstStyle/>
        <a:p>
          <a:endParaRPr lang="it-IT"/>
        </a:p>
      </dgm:t>
    </dgm:pt>
    <dgm:pt modelId="{6707A19B-5E89-457F-9D9E-05B8B7D5BBE7}">
      <dgm:prSet phldrT="[Testo]"/>
      <dgm:spPr/>
      <dgm:t>
        <a:bodyPr/>
        <a:lstStyle/>
        <a:p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Familiarity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66BA83-A68E-40AE-9DF3-37AD4A70513B}" type="parTrans" cxnId="{6960DDC4-E5A7-4E1D-B361-DD1D1EA60616}">
      <dgm:prSet/>
      <dgm:spPr/>
      <dgm:t>
        <a:bodyPr/>
        <a:lstStyle/>
        <a:p>
          <a:endParaRPr lang="it-IT"/>
        </a:p>
      </dgm:t>
    </dgm:pt>
    <dgm:pt modelId="{C480D369-A359-4DB2-A3D4-DDD68EB778D1}" type="sibTrans" cxnId="{6960DDC4-E5A7-4E1D-B361-DD1D1EA60616}">
      <dgm:prSet/>
      <dgm:spPr/>
      <dgm:t>
        <a:bodyPr/>
        <a:lstStyle/>
        <a:p>
          <a:endParaRPr lang="it-IT"/>
        </a:p>
      </dgm:t>
    </dgm:pt>
    <dgm:pt modelId="{86DAECF1-141F-4E14-A6AC-2EAA55EFEE9D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Nature </a:t>
          </a:r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bonding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8CB3D4-1A65-4215-8CBA-7154AD622FDD}" type="parTrans" cxnId="{2D8C6C85-5AE8-4E88-8623-B0EC91974C25}">
      <dgm:prSet/>
      <dgm:spPr/>
      <dgm:t>
        <a:bodyPr/>
        <a:lstStyle/>
        <a:p>
          <a:endParaRPr lang="it-IT"/>
        </a:p>
      </dgm:t>
    </dgm:pt>
    <dgm:pt modelId="{48826915-817D-451A-B2A0-32ADD71E9E31}" type="sibTrans" cxnId="{2D8C6C85-5AE8-4E88-8623-B0EC91974C25}">
      <dgm:prSet/>
      <dgm:spPr/>
      <dgm:t>
        <a:bodyPr/>
        <a:lstStyle/>
        <a:p>
          <a:endParaRPr lang="it-IT"/>
        </a:p>
      </dgm:t>
    </dgm:pt>
    <dgm:pt modelId="{E6DC8C03-2E01-4036-A1C3-B8B7367D8BBC}">
      <dgm:prSet phldrT="[Testo]"/>
      <dgm:spPr/>
      <dgm:t>
        <a:bodyPr/>
        <a:lstStyle/>
        <a:p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Sense</a:t>
          </a:r>
          <a:r>
            <a: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belonging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2B0A51-9CD3-4B1D-9AFE-DEC72BE68029}" type="parTrans" cxnId="{6FE096D7-C95E-4CC5-8998-7434D2C03797}">
      <dgm:prSet/>
      <dgm:spPr/>
      <dgm:t>
        <a:bodyPr/>
        <a:lstStyle/>
        <a:p>
          <a:endParaRPr lang="it-IT"/>
        </a:p>
      </dgm:t>
    </dgm:pt>
    <dgm:pt modelId="{1343711D-45C3-4D9E-903D-187307723AD6}" type="sibTrans" cxnId="{6FE096D7-C95E-4CC5-8998-7434D2C03797}">
      <dgm:prSet/>
      <dgm:spPr/>
      <dgm:t>
        <a:bodyPr/>
        <a:lstStyle/>
        <a:p>
          <a:endParaRPr lang="it-IT"/>
        </a:p>
      </dgm:t>
    </dgm:pt>
    <dgm:pt modelId="{20FC2183-565C-4C1E-9AE4-9428357EC022}">
      <dgm:prSet phldrT="[Testo]"/>
      <dgm:spPr/>
      <dgm:t>
        <a:bodyPr/>
        <a:lstStyle/>
        <a:p>
          <a:r>
            <a:rPr lang="it-IT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Social </a:t>
          </a:r>
          <a:r>
            <a:rPr lang="it-IT" b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interaction</a:t>
          </a:r>
          <a:endParaRPr lang="it-IT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E846EF-52CB-4E35-8550-0ADA51F2442E}" type="parTrans" cxnId="{2974BB3A-CA94-4385-8CCF-3F0A08033DFA}">
      <dgm:prSet/>
      <dgm:spPr/>
      <dgm:t>
        <a:bodyPr/>
        <a:lstStyle/>
        <a:p>
          <a:endParaRPr lang="it-IT"/>
        </a:p>
      </dgm:t>
    </dgm:pt>
    <dgm:pt modelId="{223AE2F8-8D33-47EE-92C7-A8ABE35597C7}" type="sibTrans" cxnId="{2974BB3A-CA94-4385-8CCF-3F0A08033DFA}">
      <dgm:prSet/>
      <dgm:spPr/>
      <dgm:t>
        <a:bodyPr/>
        <a:lstStyle/>
        <a:p>
          <a:endParaRPr lang="it-IT"/>
        </a:p>
      </dgm:t>
    </dgm:pt>
    <dgm:pt modelId="{0F40F000-580C-41A3-8AA6-BA1D1A8197AC}" type="pres">
      <dgm:prSet presAssocID="{1591EAED-C22C-4CF0-BA97-E3F948875C9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039B1A8-E9A8-4441-AD1B-5AFC5AD7CE96}" type="pres">
      <dgm:prSet presAssocID="{CB920366-989C-430B-9F88-1053FD31B14A}" presName="centerShape" presStyleLbl="node0" presStyleIdx="0" presStyleCnt="1"/>
      <dgm:spPr/>
    </dgm:pt>
    <dgm:pt modelId="{36A7EFD5-B27F-4ADE-A9E1-78FABAED9326}" type="pres">
      <dgm:prSet presAssocID="{529F3CD0-F0A2-451E-9B7E-39B1B473A171}" presName="parTrans" presStyleLbl="bgSibTrans2D1" presStyleIdx="0" presStyleCnt="7"/>
      <dgm:spPr/>
    </dgm:pt>
    <dgm:pt modelId="{03C76B2D-1986-40BA-8077-C054B551932A}" type="pres">
      <dgm:prSet presAssocID="{77E47326-4476-47E2-9F63-687CA051D25B}" presName="node" presStyleLbl="node1" presStyleIdx="0" presStyleCnt="7">
        <dgm:presLayoutVars>
          <dgm:bulletEnabled val="1"/>
        </dgm:presLayoutVars>
      </dgm:prSet>
      <dgm:spPr/>
    </dgm:pt>
    <dgm:pt modelId="{0A1E6BF3-E605-487C-9858-B5645843AEF5}" type="pres">
      <dgm:prSet presAssocID="{C7DEC23D-E910-49B1-8458-A9CEB3699EEA}" presName="parTrans" presStyleLbl="bgSibTrans2D1" presStyleIdx="1" presStyleCnt="7"/>
      <dgm:spPr/>
    </dgm:pt>
    <dgm:pt modelId="{057E5C75-72F5-4FF3-832C-E709301E6AB8}" type="pres">
      <dgm:prSet presAssocID="{40A697F5-E998-4798-8BDB-F68920BEA884}" presName="node" presStyleLbl="node1" presStyleIdx="1" presStyleCnt="7" custRadScaleRad="99813" custRadScaleInc="-724">
        <dgm:presLayoutVars>
          <dgm:bulletEnabled val="1"/>
        </dgm:presLayoutVars>
      </dgm:prSet>
      <dgm:spPr/>
    </dgm:pt>
    <dgm:pt modelId="{ACE90C00-010B-4948-9158-F2BF86CC1068}" type="pres">
      <dgm:prSet presAssocID="{13AA68D9-04C6-4DD1-A2D2-863B8DE17CEE}" presName="parTrans" presStyleLbl="bgSibTrans2D1" presStyleIdx="2" presStyleCnt="7"/>
      <dgm:spPr/>
    </dgm:pt>
    <dgm:pt modelId="{D40DB8F8-673A-4003-89D9-956DC4A65B34}" type="pres">
      <dgm:prSet presAssocID="{321C1499-DBEB-49F4-886E-8BB0DC3E3900}" presName="node" presStyleLbl="node1" presStyleIdx="2" presStyleCnt="7" custRadScaleRad="100000" custRadScaleInc="0">
        <dgm:presLayoutVars>
          <dgm:bulletEnabled val="1"/>
        </dgm:presLayoutVars>
      </dgm:prSet>
      <dgm:spPr/>
    </dgm:pt>
    <dgm:pt modelId="{504AA8BD-E06E-47DE-9102-C34FE24FCD97}" type="pres">
      <dgm:prSet presAssocID="{B78CB3D4-1A65-4215-8CBA-7154AD622FDD}" presName="parTrans" presStyleLbl="bgSibTrans2D1" presStyleIdx="3" presStyleCnt="7" custLinFactNeighborX="0"/>
      <dgm:spPr/>
    </dgm:pt>
    <dgm:pt modelId="{F97A32D9-D98B-432A-9322-FA5B57CCE096}" type="pres">
      <dgm:prSet presAssocID="{86DAECF1-141F-4E14-A6AC-2EAA55EFEE9D}" presName="node" presStyleLbl="node1" presStyleIdx="3" presStyleCnt="7">
        <dgm:presLayoutVars>
          <dgm:bulletEnabled val="1"/>
        </dgm:presLayoutVars>
      </dgm:prSet>
      <dgm:spPr/>
    </dgm:pt>
    <dgm:pt modelId="{D11BC8BC-78F0-4ED9-A45C-8ECBDEA56D79}" type="pres">
      <dgm:prSet presAssocID="{352B0A51-9CD3-4B1D-9AFE-DEC72BE68029}" presName="parTrans" presStyleLbl="bgSibTrans2D1" presStyleIdx="4" presStyleCnt="7"/>
      <dgm:spPr/>
    </dgm:pt>
    <dgm:pt modelId="{E7FDD9DE-89F2-44EF-9FF3-4A9BDAF1630A}" type="pres">
      <dgm:prSet presAssocID="{E6DC8C03-2E01-4036-A1C3-B8B7367D8BBC}" presName="node" presStyleLbl="node1" presStyleIdx="4" presStyleCnt="7">
        <dgm:presLayoutVars>
          <dgm:bulletEnabled val="1"/>
        </dgm:presLayoutVars>
      </dgm:prSet>
      <dgm:spPr/>
    </dgm:pt>
    <dgm:pt modelId="{0C65FCCA-E60C-4DBA-9531-012D7DC4BBC3}" type="pres">
      <dgm:prSet presAssocID="{DF66BA83-A68E-40AE-9DF3-37AD4A70513B}" presName="parTrans" presStyleLbl="bgSibTrans2D1" presStyleIdx="5" presStyleCnt="7"/>
      <dgm:spPr/>
    </dgm:pt>
    <dgm:pt modelId="{E84F841E-5F59-4B03-8617-79E4BD232D43}" type="pres">
      <dgm:prSet presAssocID="{6707A19B-5E89-457F-9D9E-05B8B7D5BBE7}" presName="node" presStyleLbl="node1" presStyleIdx="5" presStyleCnt="7">
        <dgm:presLayoutVars>
          <dgm:bulletEnabled val="1"/>
        </dgm:presLayoutVars>
      </dgm:prSet>
      <dgm:spPr/>
    </dgm:pt>
    <dgm:pt modelId="{D0755ED0-FC96-48CA-8036-2ECDDC76B84B}" type="pres">
      <dgm:prSet presAssocID="{81E846EF-52CB-4E35-8550-0ADA51F2442E}" presName="parTrans" presStyleLbl="bgSibTrans2D1" presStyleIdx="6" presStyleCnt="7"/>
      <dgm:spPr/>
    </dgm:pt>
    <dgm:pt modelId="{D176907F-0336-46DA-A78C-97A2EAF6323B}" type="pres">
      <dgm:prSet presAssocID="{20FC2183-565C-4C1E-9AE4-9428357EC022}" presName="node" presStyleLbl="node1" presStyleIdx="6" presStyleCnt="7">
        <dgm:presLayoutVars>
          <dgm:bulletEnabled val="1"/>
        </dgm:presLayoutVars>
      </dgm:prSet>
      <dgm:spPr/>
    </dgm:pt>
  </dgm:ptLst>
  <dgm:cxnLst>
    <dgm:cxn modelId="{D3EB7001-6652-4C82-B88C-FF3F26ADC0E9}" type="presOf" srcId="{6707A19B-5E89-457F-9D9E-05B8B7D5BBE7}" destId="{E84F841E-5F59-4B03-8617-79E4BD232D43}" srcOrd="0" destOrd="0" presId="urn:microsoft.com/office/officeart/2005/8/layout/radial4"/>
    <dgm:cxn modelId="{51A73004-6D28-4208-A110-86B140AF01F2}" srcId="{CB920366-989C-430B-9F88-1053FD31B14A}" destId="{77E47326-4476-47E2-9F63-687CA051D25B}" srcOrd="0" destOrd="0" parTransId="{529F3CD0-F0A2-451E-9B7E-39B1B473A171}" sibTransId="{578CB6A0-6FCF-405C-9452-126E259B565E}"/>
    <dgm:cxn modelId="{D2E11807-750E-4624-ADEC-72CEEA46FB29}" srcId="{CB920366-989C-430B-9F88-1053FD31B14A}" destId="{40A697F5-E998-4798-8BDB-F68920BEA884}" srcOrd="1" destOrd="0" parTransId="{C7DEC23D-E910-49B1-8458-A9CEB3699EEA}" sibTransId="{28FD8014-2B8C-42A6-99FA-CC7451918758}"/>
    <dgm:cxn modelId="{67341D08-A285-4D7E-B111-3C7DD1B8C089}" srcId="{1591EAED-C22C-4CF0-BA97-E3F948875C90}" destId="{CB920366-989C-430B-9F88-1053FD31B14A}" srcOrd="0" destOrd="0" parTransId="{1790164E-11B9-4E48-A92A-F83DE190E1F3}" sibTransId="{39DD0E70-C275-4C46-9C47-9B51E5975EA9}"/>
    <dgm:cxn modelId="{903E1909-71EA-4FE1-8048-4DF482BF3238}" type="presOf" srcId="{352B0A51-9CD3-4B1D-9AFE-DEC72BE68029}" destId="{D11BC8BC-78F0-4ED9-A45C-8ECBDEA56D79}" srcOrd="0" destOrd="0" presId="urn:microsoft.com/office/officeart/2005/8/layout/radial4"/>
    <dgm:cxn modelId="{D8CE2D0B-23A0-4EEF-AA9A-EAB64EC1C226}" type="presOf" srcId="{E6DC8C03-2E01-4036-A1C3-B8B7367D8BBC}" destId="{E7FDD9DE-89F2-44EF-9FF3-4A9BDAF1630A}" srcOrd="0" destOrd="0" presId="urn:microsoft.com/office/officeart/2005/8/layout/radial4"/>
    <dgm:cxn modelId="{4159EE0D-CA18-4EA2-91BD-0ADB619D79CD}" type="presOf" srcId="{20FC2183-565C-4C1E-9AE4-9428357EC022}" destId="{D176907F-0336-46DA-A78C-97A2EAF6323B}" srcOrd="0" destOrd="0" presId="urn:microsoft.com/office/officeart/2005/8/layout/radial4"/>
    <dgm:cxn modelId="{258C1E19-3266-4B6F-BBA2-108183727CAF}" type="presOf" srcId="{40A697F5-E998-4798-8BDB-F68920BEA884}" destId="{057E5C75-72F5-4FF3-832C-E709301E6AB8}" srcOrd="0" destOrd="0" presId="urn:microsoft.com/office/officeart/2005/8/layout/radial4"/>
    <dgm:cxn modelId="{5787BC2F-1C25-4709-BC55-03101F9E387B}" srcId="{CB920366-989C-430B-9F88-1053FD31B14A}" destId="{321C1499-DBEB-49F4-886E-8BB0DC3E3900}" srcOrd="2" destOrd="0" parTransId="{13AA68D9-04C6-4DD1-A2D2-863B8DE17CEE}" sibTransId="{A539A631-ED12-48A7-81B7-28C8A67773C5}"/>
    <dgm:cxn modelId="{2974BB3A-CA94-4385-8CCF-3F0A08033DFA}" srcId="{CB920366-989C-430B-9F88-1053FD31B14A}" destId="{20FC2183-565C-4C1E-9AE4-9428357EC022}" srcOrd="6" destOrd="0" parTransId="{81E846EF-52CB-4E35-8550-0ADA51F2442E}" sibTransId="{223AE2F8-8D33-47EE-92C7-A8ABE35597C7}"/>
    <dgm:cxn modelId="{5CFEE63B-4457-4A7E-9E11-81EAF83A7C29}" type="presOf" srcId="{13AA68D9-04C6-4DD1-A2D2-863B8DE17CEE}" destId="{ACE90C00-010B-4948-9158-F2BF86CC1068}" srcOrd="0" destOrd="0" presId="urn:microsoft.com/office/officeart/2005/8/layout/radial4"/>
    <dgm:cxn modelId="{C5211B3C-4023-4541-BFED-E9934BF53836}" type="presOf" srcId="{CB920366-989C-430B-9F88-1053FD31B14A}" destId="{6039B1A8-E9A8-4441-AD1B-5AFC5AD7CE96}" srcOrd="0" destOrd="0" presId="urn:microsoft.com/office/officeart/2005/8/layout/radial4"/>
    <dgm:cxn modelId="{4F9A6674-63A5-4736-A8EF-A98F3AE2D9FD}" type="presOf" srcId="{529F3CD0-F0A2-451E-9B7E-39B1B473A171}" destId="{36A7EFD5-B27F-4ADE-A9E1-78FABAED9326}" srcOrd="0" destOrd="0" presId="urn:microsoft.com/office/officeart/2005/8/layout/radial4"/>
    <dgm:cxn modelId="{75D16A75-F267-4B28-A5D9-EDABA0E66939}" type="presOf" srcId="{81E846EF-52CB-4E35-8550-0ADA51F2442E}" destId="{D0755ED0-FC96-48CA-8036-2ECDDC76B84B}" srcOrd="0" destOrd="0" presId="urn:microsoft.com/office/officeart/2005/8/layout/radial4"/>
    <dgm:cxn modelId="{22548956-859D-42DE-9E40-47A42DA56447}" type="presOf" srcId="{1591EAED-C22C-4CF0-BA97-E3F948875C90}" destId="{0F40F000-580C-41A3-8AA6-BA1D1A8197AC}" srcOrd="0" destOrd="0" presId="urn:microsoft.com/office/officeart/2005/8/layout/radial4"/>
    <dgm:cxn modelId="{07C6A659-674C-46C8-AB52-D5C9C6497BAE}" type="presOf" srcId="{DF66BA83-A68E-40AE-9DF3-37AD4A70513B}" destId="{0C65FCCA-E60C-4DBA-9531-012D7DC4BBC3}" srcOrd="0" destOrd="0" presId="urn:microsoft.com/office/officeart/2005/8/layout/radial4"/>
    <dgm:cxn modelId="{49F5FE82-21AF-4392-8ABF-61A679D8C8B2}" type="presOf" srcId="{321C1499-DBEB-49F4-886E-8BB0DC3E3900}" destId="{D40DB8F8-673A-4003-89D9-956DC4A65B34}" srcOrd="0" destOrd="0" presId="urn:microsoft.com/office/officeart/2005/8/layout/radial4"/>
    <dgm:cxn modelId="{2D8C6C85-5AE8-4E88-8623-B0EC91974C25}" srcId="{CB920366-989C-430B-9F88-1053FD31B14A}" destId="{86DAECF1-141F-4E14-A6AC-2EAA55EFEE9D}" srcOrd="3" destOrd="0" parTransId="{B78CB3D4-1A65-4215-8CBA-7154AD622FDD}" sibTransId="{48826915-817D-451A-B2A0-32ADD71E9E31}"/>
    <dgm:cxn modelId="{0786A394-D5C3-47C7-A40B-254154D3C78E}" type="presOf" srcId="{86DAECF1-141F-4E14-A6AC-2EAA55EFEE9D}" destId="{F97A32D9-D98B-432A-9322-FA5B57CCE096}" srcOrd="0" destOrd="0" presId="urn:microsoft.com/office/officeart/2005/8/layout/radial4"/>
    <dgm:cxn modelId="{04457CA4-5E09-4351-94A5-7A31F988D76E}" type="presOf" srcId="{C7DEC23D-E910-49B1-8458-A9CEB3699EEA}" destId="{0A1E6BF3-E605-487C-9858-B5645843AEF5}" srcOrd="0" destOrd="0" presId="urn:microsoft.com/office/officeart/2005/8/layout/radial4"/>
    <dgm:cxn modelId="{65CEF5C3-B4D7-4437-8653-0A5E26B46CCB}" type="presOf" srcId="{77E47326-4476-47E2-9F63-687CA051D25B}" destId="{03C76B2D-1986-40BA-8077-C054B551932A}" srcOrd="0" destOrd="0" presId="urn:microsoft.com/office/officeart/2005/8/layout/radial4"/>
    <dgm:cxn modelId="{6960DDC4-E5A7-4E1D-B361-DD1D1EA60616}" srcId="{CB920366-989C-430B-9F88-1053FD31B14A}" destId="{6707A19B-5E89-457F-9D9E-05B8B7D5BBE7}" srcOrd="5" destOrd="0" parTransId="{DF66BA83-A68E-40AE-9DF3-37AD4A70513B}" sibTransId="{C480D369-A359-4DB2-A3D4-DDD68EB778D1}"/>
    <dgm:cxn modelId="{BB00FCC9-14FF-4EBC-8AB0-F2249800358D}" type="presOf" srcId="{B78CB3D4-1A65-4215-8CBA-7154AD622FDD}" destId="{504AA8BD-E06E-47DE-9102-C34FE24FCD97}" srcOrd="0" destOrd="0" presId="urn:microsoft.com/office/officeart/2005/8/layout/radial4"/>
    <dgm:cxn modelId="{6FE096D7-C95E-4CC5-8998-7434D2C03797}" srcId="{CB920366-989C-430B-9F88-1053FD31B14A}" destId="{E6DC8C03-2E01-4036-A1C3-B8B7367D8BBC}" srcOrd="4" destOrd="0" parTransId="{352B0A51-9CD3-4B1D-9AFE-DEC72BE68029}" sibTransId="{1343711D-45C3-4D9E-903D-187307723AD6}"/>
    <dgm:cxn modelId="{090691CF-0C65-45DE-B9CE-42CC50F48DEC}" type="presParOf" srcId="{0F40F000-580C-41A3-8AA6-BA1D1A8197AC}" destId="{6039B1A8-E9A8-4441-AD1B-5AFC5AD7CE96}" srcOrd="0" destOrd="0" presId="urn:microsoft.com/office/officeart/2005/8/layout/radial4"/>
    <dgm:cxn modelId="{8E71BE00-CF9E-4261-A078-121CF0F9B91C}" type="presParOf" srcId="{0F40F000-580C-41A3-8AA6-BA1D1A8197AC}" destId="{36A7EFD5-B27F-4ADE-A9E1-78FABAED9326}" srcOrd="1" destOrd="0" presId="urn:microsoft.com/office/officeart/2005/8/layout/radial4"/>
    <dgm:cxn modelId="{2F0C4B76-DA64-44CB-AA15-C3E59AC7FF70}" type="presParOf" srcId="{0F40F000-580C-41A3-8AA6-BA1D1A8197AC}" destId="{03C76B2D-1986-40BA-8077-C054B551932A}" srcOrd="2" destOrd="0" presId="urn:microsoft.com/office/officeart/2005/8/layout/radial4"/>
    <dgm:cxn modelId="{B1B9EEE3-2497-493A-8797-17172AF7BEB8}" type="presParOf" srcId="{0F40F000-580C-41A3-8AA6-BA1D1A8197AC}" destId="{0A1E6BF3-E605-487C-9858-B5645843AEF5}" srcOrd="3" destOrd="0" presId="urn:microsoft.com/office/officeart/2005/8/layout/radial4"/>
    <dgm:cxn modelId="{91F64A41-CB94-41AF-BC8B-9507FF4CA193}" type="presParOf" srcId="{0F40F000-580C-41A3-8AA6-BA1D1A8197AC}" destId="{057E5C75-72F5-4FF3-832C-E709301E6AB8}" srcOrd="4" destOrd="0" presId="urn:microsoft.com/office/officeart/2005/8/layout/radial4"/>
    <dgm:cxn modelId="{E6A25937-EEE7-4ED4-BD5E-EC9D40BF7F7A}" type="presParOf" srcId="{0F40F000-580C-41A3-8AA6-BA1D1A8197AC}" destId="{ACE90C00-010B-4948-9158-F2BF86CC1068}" srcOrd="5" destOrd="0" presId="urn:microsoft.com/office/officeart/2005/8/layout/radial4"/>
    <dgm:cxn modelId="{BE8FC627-7BC7-45A6-95F9-3090863E921E}" type="presParOf" srcId="{0F40F000-580C-41A3-8AA6-BA1D1A8197AC}" destId="{D40DB8F8-673A-4003-89D9-956DC4A65B34}" srcOrd="6" destOrd="0" presId="urn:microsoft.com/office/officeart/2005/8/layout/radial4"/>
    <dgm:cxn modelId="{89565912-DE8D-4522-96C8-778BA5017FF4}" type="presParOf" srcId="{0F40F000-580C-41A3-8AA6-BA1D1A8197AC}" destId="{504AA8BD-E06E-47DE-9102-C34FE24FCD97}" srcOrd="7" destOrd="0" presId="urn:microsoft.com/office/officeart/2005/8/layout/radial4"/>
    <dgm:cxn modelId="{71697B60-7221-447E-A6BA-846073D5483A}" type="presParOf" srcId="{0F40F000-580C-41A3-8AA6-BA1D1A8197AC}" destId="{F97A32D9-D98B-432A-9322-FA5B57CCE096}" srcOrd="8" destOrd="0" presId="urn:microsoft.com/office/officeart/2005/8/layout/radial4"/>
    <dgm:cxn modelId="{12A13B0B-45EA-4B9D-9ECA-4BBFB3A9D821}" type="presParOf" srcId="{0F40F000-580C-41A3-8AA6-BA1D1A8197AC}" destId="{D11BC8BC-78F0-4ED9-A45C-8ECBDEA56D79}" srcOrd="9" destOrd="0" presId="urn:microsoft.com/office/officeart/2005/8/layout/radial4"/>
    <dgm:cxn modelId="{C480D334-0B6E-43A9-B8DB-A34434880E70}" type="presParOf" srcId="{0F40F000-580C-41A3-8AA6-BA1D1A8197AC}" destId="{E7FDD9DE-89F2-44EF-9FF3-4A9BDAF1630A}" srcOrd="10" destOrd="0" presId="urn:microsoft.com/office/officeart/2005/8/layout/radial4"/>
    <dgm:cxn modelId="{71CAF062-9564-4CF3-8BDA-852BC5713DB5}" type="presParOf" srcId="{0F40F000-580C-41A3-8AA6-BA1D1A8197AC}" destId="{0C65FCCA-E60C-4DBA-9531-012D7DC4BBC3}" srcOrd="11" destOrd="0" presId="urn:microsoft.com/office/officeart/2005/8/layout/radial4"/>
    <dgm:cxn modelId="{7791FE7A-2094-40AC-AAF9-B05CCC3D28A0}" type="presParOf" srcId="{0F40F000-580C-41A3-8AA6-BA1D1A8197AC}" destId="{E84F841E-5F59-4B03-8617-79E4BD232D43}" srcOrd="12" destOrd="0" presId="urn:microsoft.com/office/officeart/2005/8/layout/radial4"/>
    <dgm:cxn modelId="{FBC983A3-B9DA-4E07-9FC6-BF5F3CB9A5C7}" type="presParOf" srcId="{0F40F000-580C-41A3-8AA6-BA1D1A8197AC}" destId="{D0755ED0-FC96-48CA-8036-2ECDDC76B84B}" srcOrd="13" destOrd="0" presId="urn:microsoft.com/office/officeart/2005/8/layout/radial4"/>
    <dgm:cxn modelId="{0E92FB68-B6CB-401E-95C2-344B12DD957C}" type="presParOf" srcId="{0F40F000-580C-41A3-8AA6-BA1D1A8197AC}" destId="{D176907F-0336-46DA-A78C-97A2EAF6323B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6D7BA2-D7A6-4B31-BC52-43D04C40304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37CCF68-5C9D-4419-8005-D4F626825BBA}">
      <dgm:prSet phldrT="[Testo]"/>
      <dgm:spPr/>
      <dgm:t>
        <a:bodyPr/>
        <a:lstStyle/>
        <a:p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Increase the sense of involvement: if we do not actively participate and interact with the context it is difficult to experience the sense of belonging.</a:t>
          </a:r>
          <a:endParaRPr lang="it-IT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F60387-2396-4ACF-B375-A8F8DF0D4D84}" type="parTrans" cxnId="{7884305A-4B06-490D-B3E9-AF0EDC58B92B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CC7E22-DB8C-4110-AD44-35240FAA5BD5}" type="sibTrans" cxnId="{7884305A-4B06-490D-B3E9-AF0EDC58B92B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F03CBA-EC93-49FA-99BB-E75DE718F6FC}">
      <dgm:prSet phldrT="[Testo]" custT="1"/>
      <dgm:spPr/>
      <dgm:t>
        <a:bodyPr/>
        <a:lstStyle/>
        <a:p>
          <a:r>
            <a:rPr lang="it-IT" sz="2400" b="1" i="1" dirty="0" err="1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involvement</a:t>
          </a:r>
          <a:endParaRPr lang="it-IT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FDC941-84D1-4705-B439-49F558FA13A6}" type="parTrans" cxnId="{386F2052-EFC9-4B30-A950-07EA8C71FEDA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CF86CC-F446-4425-BD98-14C5036DABBE}" type="sibTrans" cxnId="{386F2052-EFC9-4B30-A950-07EA8C71FEDA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03F60A-74EB-42EB-94CD-F6D23346B25A}">
      <dgm:prSet phldrT="[Testo]"/>
      <dgm:spPr/>
      <dgm:t>
        <a:bodyPr/>
        <a:lstStyle/>
        <a:p>
          <a:pPr>
            <a:buFont typeface="+mj-lt"/>
            <a:buAutoNum type="arabicPeriod"/>
          </a:pPr>
          <a:r>
            <a:rPr lang="en-US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Increase the sense of aggregation: if we do not create connections with others it is very likely that we will not feel part of the group.</a:t>
          </a:r>
          <a:endParaRPr lang="it-IT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C7FC2D-A4FB-4C7F-B786-68189FD7D218}" type="parTrans" cxnId="{418C94E5-2400-479E-A6DA-F794F0AA3BEB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EF4314-FC95-4C95-9061-B900ABFCEADB}" type="sibTrans" cxnId="{418C94E5-2400-479E-A6DA-F794F0AA3BEB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310882-2C86-4E5A-BAC0-64A05C48D9A8}">
      <dgm:prSet phldrT="[Testo]" custT="1"/>
      <dgm:spPr/>
      <dgm:t>
        <a:bodyPr/>
        <a:lstStyle/>
        <a:p>
          <a:r>
            <a:rPr lang="it-IT" sz="2400" b="1" i="1" dirty="0" err="1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aggregation</a:t>
          </a:r>
          <a:endParaRPr lang="it-IT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978378-159A-44C8-B315-4567FE2D4F46}" type="parTrans" cxnId="{2D75160B-5891-4CDF-9BCE-2FB3C042E8F6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3B84FB-5729-4D64-A5FE-76CA1377FB83}" type="sibTrans" cxnId="{2D75160B-5891-4CDF-9BCE-2FB3C042E8F6}">
      <dgm:prSet/>
      <dgm:spPr/>
      <dgm:t>
        <a:bodyPr/>
        <a:lstStyle/>
        <a:p>
          <a:endParaRPr lang="it-IT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0F9840-8693-4493-9A32-58BE1C46036C}" type="pres">
      <dgm:prSet presAssocID="{406D7BA2-D7A6-4B31-BC52-43D04C40304F}" presName="linear" presStyleCnt="0">
        <dgm:presLayoutVars>
          <dgm:animLvl val="lvl"/>
          <dgm:resizeHandles val="exact"/>
        </dgm:presLayoutVars>
      </dgm:prSet>
      <dgm:spPr/>
    </dgm:pt>
    <dgm:pt modelId="{6AFB43E9-22D8-497A-8FE1-165D66C0A30E}" type="pres">
      <dgm:prSet presAssocID="{E37CCF68-5C9D-4419-8005-D4F626825BB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5B8FA73-E3AC-425E-8C76-B7111E602673}" type="pres">
      <dgm:prSet presAssocID="{E37CCF68-5C9D-4419-8005-D4F626825BBA}" presName="childText" presStyleLbl="revTx" presStyleIdx="0" presStyleCnt="2">
        <dgm:presLayoutVars>
          <dgm:bulletEnabled val="1"/>
        </dgm:presLayoutVars>
      </dgm:prSet>
      <dgm:spPr/>
    </dgm:pt>
    <dgm:pt modelId="{C6B5CA5B-DF5C-472C-82AE-520BEF5AD579}" type="pres">
      <dgm:prSet presAssocID="{5403F60A-74EB-42EB-94CD-F6D23346B25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D2C2521-2C21-45A7-BE46-A49D06C91936}" type="pres">
      <dgm:prSet presAssocID="{5403F60A-74EB-42EB-94CD-F6D23346B25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D75160B-5891-4CDF-9BCE-2FB3C042E8F6}" srcId="{5403F60A-74EB-42EB-94CD-F6D23346B25A}" destId="{36310882-2C86-4E5A-BAC0-64A05C48D9A8}" srcOrd="0" destOrd="0" parTransId="{E3978378-159A-44C8-B315-4567FE2D4F46}" sibTransId="{F63B84FB-5729-4D64-A5FE-76CA1377FB83}"/>
    <dgm:cxn modelId="{54534B2F-1BC7-49E2-AC02-18C633D36A53}" type="presOf" srcId="{36310882-2C86-4E5A-BAC0-64A05C48D9A8}" destId="{9D2C2521-2C21-45A7-BE46-A49D06C91936}" srcOrd="0" destOrd="0" presId="urn:microsoft.com/office/officeart/2005/8/layout/vList2"/>
    <dgm:cxn modelId="{AA8B3635-4866-48BB-BA24-01AC6AC2CEDE}" type="presOf" srcId="{5403F60A-74EB-42EB-94CD-F6D23346B25A}" destId="{C6B5CA5B-DF5C-472C-82AE-520BEF5AD579}" srcOrd="0" destOrd="0" presId="urn:microsoft.com/office/officeart/2005/8/layout/vList2"/>
    <dgm:cxn modelId="{386F2052-EFC9-4B30-A950-07EA8C71FEDA}" srcId="{E37CCF68-5C9D-4419-8005-D4F626825BBA}" destId="{7EF03CBA-EC93-49FA-99BB-E75DE718F6FC}" srcOrd="0" destOrd="0" parTransId="{A5FDC941-84D1-4705-B439-49F558FA13A6}" sibTransId="{83CF86CC-F446-4425-BD98-14C5036DABBE}"/>
    <dgm:cxn modelId="{7884305A-4B06-490D-B3E9-AF0EDC58B92B}" srcId="{406D7BA2-D7A6-4B31-BC52-43D04C40304F}" destId="{E37CCF68-5C9D-4419-8005-D4F626825BBA}" srcOrd="0" destOrd="0" parTransId="{A2F60387-2396-4ACF-B375-A8F8DF0D4D84}" sibTransId="{14CC7E22-DB8C-4110-AD44-35240FAA5BD5}"/>
    <dgm:cxn modelId="{FB34A186-474B-4D3E-9336-43F66342CC14}" type="presOf" srcId="{406D7BA2-D7A6-4B31-BC52-43D04C40304F}" destId="{F20F9840-8693-4493-9A32-58BE1C46036C}" srcOrd="0" destOrd="0" presId="urn:microsoft.com/office/officeart/2005/8/layout/vList2"/>
    <dgm:cxn modelId="{2E36F595-A86B-472E-A854-2C7A16F57AA5}" type="presOf" srcId="{E37CCF68-5C9D-4419-8005-D4F626825BBA}" destId="{6AFB43E9-22D8-497A-8FE1-165D66C0A30E}" srcOrd="0" destOrd="0" presId="urn:microsoft.com/office/officeart/2005/8/layout/vList2"/>
    <dgm:cxn modelId="{418C94E5-2400-479E-A6DA-F794F0AA3BEB}" srcId="{406D7BA2-D7A6-4B31-BC52-43D04C40304F}" destId="{5403F60A-74EB-42EB-94CD-F6D23346B25A}" srcOrd="1" destOrd="0" parTransId="{71C7FC2D-A4FB-4C7F-B786-68189FD7D218}" sibTransId="{C9EF4314-FC95-4C95-9061-B900ABFCEADB}"/>
    <dgm:cxn modelId="{B4C899F8-7871-40E4-9D21-EE669734AEB5}" type="presOf" srcId="{7EF03CBA-EC93-49FA-99BB-E75DE718F6FC}" destId="{15B8FA73-E3AC-425E-8C76-B7111E602673}" srcOrd="0" destOrd="0" presId="urn:microsoft.com/office/officeart/2005/8/layout/vList2"/>
    <dgm:cxn modelId="{629B67D8-B11F-4AAC-967B-6F7272B5587E}" type="presParOf" srcId="{F20F9840-8693-4493-9A32-58BE1C46036C}" destId="{6AFB43E9-22D8-497A-8FE1-165D66C0A30E}" srcOrd="0" destOrd="0" presId="urn:microsoft.com/office/officeart/2005/8/layout/vList2"/>
    <dgm:cxn modelId="{E25AE42B-3514-4CEA-90AE-81ACD26942F1}" type="presParOf" srcId="{F20F9840-8693-4493-9A32-58BE1C46036C}" destId="{15B8FA73-E3AC-425E-8C76-B7111E602673}" srcOrd="1" destOrd="0" presId="urn:microsoft.com/office/officeart/2005/8/layout/vList2"/>
    <dgm:cxn modelId="{67068389-9739-4F91-85B5-70DF2B9563AB}" type="presParOf" srcId="{F20F9840-8693-4493-9A32-58BE1C46036C}" destId="{C6B5CA5B-DF5C-472C-82AE-520BEF5AD579}" srcOrd="2" destOrd="0" presId="urn:microsoft.com/office/officeart/2005/8/layout/vList2"/>
    <dgm:cxn modelId="{3223423E-847A-40C3-B611-C5195AE7B8F8}" type="presParOf" srcId="{F20F9840-8693-4493-9A32-58BE1C46036C}" destId="{9D2C2521-2C21-45A7-BE46-A49D06C9193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5F8A8-1F18-4A90-88E5-F550D09D69AD}">
      <dsp:nvSpPr>
        <dsp:cNvPr id="0" name=""/>
        <dsp:cNvSpPr/>
      </dsp:nvSpPr>
      <dsp:spPr>
        <a:xfrm>
          <a:off x="1780636" y="698670"/>
          <a:ext cx="4517349" cy="4517349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2C7645-3E76-4EE9-B076-100CD9566A31}">
      <dsp:nvSpPr>
        <dsp:cNvPr id="0" name=""/>
        <dsp:cNvSpPr/>
      </dsp:nvSpPr>
      <dsp:spPr>
        <a:xfrm>
          <a:off x="1780636" y="698670"/>
          <a:ext cx="4517349" cy="4517349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C6BD8-E827-4167-8C55-859F8639FEA9}">
      <dsp:nvSpPr>
        <dsp:cNvPr id="0" name=""/>
        <dsp:cNvSpPr/>
      </dsp:nvSpPr>
      <dsp:spPr>
        <a:xfrm>
          <a:off x="1780636" y="698670"/>
          <a:ext cx="4517349" cy="4517349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4F73E-77BC-4255-9622-25014A4400FB}">
      <dsp:nvSpPr>
        <dsp:cNvPr id="0" name=""/>
        <dsp:cNvSpPr/>
      </dsp:nvSpPr>
      <dsp:spPr>
        <a:xfrm>
          <a:off x="1780636" y="698670"/>
          <a:ext cx="4517349" cy="4517349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DD2FC7-FB16-4C4F-96FA-23F439078256}">
      <dsp:nvSpPr>
        <dsp:cNvPr id="0" name=""/>
        <dsp:cNvSpPr/>
      </dsp:nvSpPr>
      <dsp:spPr>
        <a:xfrm>
          <a:off x="1780636" y="698670"/>
          <a:ext cx="4517349" cy="4517349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78240-A5F6-440F-A2BB-53BC1AE84258}">
      <dsp:nvSpPr>
        <dsp:cNvPr id="0" name=""/>
        <dsp:cNvSpPr/>
      </dsp:nvSpPr>
      <dsp:spPr>
        <a:xfrm>
          <a:off x="2999258" y="1917293"/>
          <a:ext cx="2080104" cy="20801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1" kern="1200" dirty="0">
              <a:solidFill>
                <a:schemeClr val="tx1"/>
              </a:solidFill>
            </a:rPr>
            <a:t>Social </a:t>
          </a:r>
          <a:r>
            <a:rPr lang="it-IT" sz="2300" b="1" kern="1200" dirty="0" err="1">
              <a:solidFill>
                <a:schemeClr val="tx1"/>
              </a:solidFill>
            </a:rPr>
            <a:t>belonging</a:t>
          </a:r>
          <a:endParaRPr lang="it-IT" sz="2300" b="1" kern="1200" dirty="0">
            <a:solidFill>
              <a:schemeClr val="tx1"/>
            </a:solidFill>
          </a:endParaRPr>
        </a:p>
      </dsp:txBody>
      <dsp:txXfrm>
        <a:off x="3303882" y="2221917"/>
        <a:ext cx="1470856" cy="1470856"/>
      </dsp:txXfrm>
    </dsp:sp>
    <dsp:sp modelId="{87749DBA-06E7-46B6-98AF-47974472B57F}">
      <dsp:nvSpPr>
        <dsp:cNvPr id="0" name=""/>
        <dsp:cNvSpPr/>
      </dsp:nvSpPr>
      <dsp:spPr>
        <a:xfrm>
          <a:off x="3177293" y="-87528"/>
          <a:ext cx="1724034" cy="16772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schemeClr val="tx1"/>
              </a:solidFill>
            </a:rPr>
            <a:t>MINDSET GROWTH </a:t>
          </a:r>
        </a:p>
      </dsp:txBody>
      <dsp:txXfrm>
        <a:off x="3429772" y="158098"/>
        <a:ext cx="1219076" cy="1185984"/>
      </dsp:txXfrm>
    </dsp:sp>
    <dsp:sp modelId="{2A016E0C-A5A4-495E-A404-B7A5497550F4}">
      <dsp:nvSpPr>
        <dsp:cNvPr id="0" name=""/>
        <dsp:cNvSpPr/>
      </dsp:nvSpPr>
      <dsp:spPr>
        <a:xfrm>
          <a:off x="5298283" y="1430710"/>
          <a:ext cx="1678604" cy="1689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kern="1200" dirty="0">
              <a:solidFill>
                <a:schemeClr val="tx1"/>
              </a:solidFill>
            </a:rPr>
            <a:t>FUTURE ORIENTATION</a:t>
          </a:r>
        </a:p>
      </dsp:txBody>
      <dsp:txXfrm>
        <a:off x="5544109" y="1678165"/>
        <a:ext cx="1186952" cy="1194819"/>
      </dsp:txXfrm>
    </dsp:sp>
    <dsp:sp modelId="{70135061-F6CC-4F1C-B975-2CC06DF78D75}">
      <dsp:nvSpPr>
        <dsp:cNvPr id="0" name=""/>
        <dsp:cNvSpPr/>
      </dsp:nvSpPr>
      <dsp:spPr>
        <a:xfrm>
          <a:off x="4523248" y="3927658"/>
          <a:ext cx="1625734" cy="16291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kern="1200" dirty="0">
              <a:solidFill>
                <a:schemeClr val="tx1"/>
              </a:solidFill>
            </a:rPr>
            <a:t>EMOTIANL COMPETENCE</a:t>
          </a:r>
        </a:p>
      </dsp:txBody>
      <dsp:txXfrm>
        <a:off x="4761331" y="4166245"/>
        <a:ext cx="1149568" cy="1151997"/>
      </dsp:txXfrm>
    </dsp:sp>
    <dsp:sp modelId="{C970F97E-738B-47A5-9323-E22D7874AA3D}">
      <dsp:nvSpPr>
        <dsp:cNvPr id="0" name=""/>
        <dsp:cNvSpPr/>
      </dsp:nvSpPr>
      <dsp:spPr>
        <a:xfrm>
          <a:off x="1932266" y="3909006"/>
          <a:ext cx="1620478" cy="16664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kern="1200" dirty="0">
              <a:solidFill>
                <a:schemeClr val="tx1"/>
              </a:solidFill>
            </a:rPr>
            <a:t>SELF REGULATION</a:t>
          </a:r>
        </a:p>
      </dsp:txBody>
      <dsp:txXfrm>
        <a:off x="2169580" y="4153056"/>
        <a:ext cx="1145850" cy="1178375"/>
      </dsp:txXfrm>
    </dsp:sp>
    <dsp:sp modelId="{71245F09-B7ED-4CC5-BE67-1065DD1D9225}">
      <dsp:nvSpPr>
        <dsp:cNvPr id="0" name=""/>
        <dsp:cNvSpPr/>
      </dsp:nvSpPr>
      <dsp:spPr>
        <a:xfrm>
          <a:off x="1091396" y="1448918"/>
          <a:ext cx="1699281" cy="16533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schemeClr val="tx1"/>
              </a:solidFill>
            </a:rPr>
            <a:t>PERSEVERANCE</a:t>
          </a:r>
        </a:p>
      </dsp:txBody>
      <dsp:txXfrm>
        <a:off x="1340250" y="1691040"/>
        <a:ext cx="1201573" cy="1169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A9F0E-DA74-4057-88DA-B95857DCCC43}">
      <dsp:nvSpPr>
        <dsp:cNvPr id="0" name=""/>
        <dsp:cNvSpPr/>
      </dsp:nvSpPr>
      <dsp:spPr>
        <a:xfrm>
          <a:off x="863439" y="70"/>
          <a:ext cx="1703576" cy="16746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  <a:r>
            <a:rPr lang="it-IT" sz="1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identity</a:t>
          </a:r>
          <a:r>
            <a:rPr lang="it-IT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of the place" 
</a:t>
          </a:r>
        </a:p>
      </dsp:txBody>
      <dsp:txXfrm>
        <a:off x="1112922" y="245312"/>
        <a:ext cx="1204610" cy="1184135"/>
      </dsp:txXfrm>
    </dsp:sp>
    <dsp:sp modelId="{BBD40DC8-0126-46E8-AB0F-A11B2FC44BCD}">
      <dsp:nvSpPr>
        <dsp:cNvPr id="0" name=""/>
        <dsp:cNvSpPr/>
      </dsp:nvSpPr>
      <dsp:spPr>
        <a:xfrm>
          <a:off x="1441701" y="1751277"/>
          <a:ext cx="547051" cy="54705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1514213" y="1960469"/>
        <a:ext cx="402027" cy="128667"/>
      </dsp:txXfrm>
    </dsp:sp>
    <dsp:sp modelId="{628A3F9B-827B-4114-A18F-FA3632588FD2}">
      <dsp:nvSpPr>
        <dsp:cNvPr id="0" name=""/>
        <dsp:cNvSpPr/>
      </dsp:nvSpPr>
      <dsp:spPr>
        <a:xfrm>
          <a:off x="657587" y="2374916"/>
          <a:ext cx="2020262" cy="20187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  <a:r>
            <a:rPr lang="it-IT" sz="1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dependence</a:t>
          </a:r>
          <a:endParaRPr lang="it-IT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on the place" 
</a:t>
          </a:r>
        </a:p>
      </dsp:txBody>
      <dsp:txXfrm>
        <a:off x="953448" y="2670550"/>
        <a:ext cx="1428540" cy="1427447"/>
      </dsp:txXfrm>
    </dsp:sp>
    <dsp:sp modelId="{7B0986F5-04F4-4907-AB0B-165CDA16A051}">
      <dsp:nvSpPr>
        <dsp:cNvPr id="0" name=""/>
        <dsp:cNvSpPr/>
      </dsp:nvSpPr>
      <dsp:spPr>
        <a:xfrm>
          <a:off x="2831206" y="2021417"/>
          <a:ext cx="325114" cy="3508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2831206" y="2091590"/>
        <a:ext cx="227580" cy="210521"/>
      </dsp:txXfrm>
    </dsp:sp>
    <dsp:sp modelId="{339C9068-924A-487F-8DC2-2FF5C8BA88FE}">
      <dsp:nvSpPr>
        <dsp:cNvPr id="0" name=""/>
        <dsp:cNvSpPr/>
      </dsp:nvSpPr>
      <dsp:spPr>
        <a:xfrm>
          <a:off x="3291274" y="1085166"/>
          <a:ext cx="2442492" cy="22233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ATTACHMENT TO THE PLACE
</a:t>
          </a:r>
        </a:p>
      </dsp:txBody>
      <dsp:txXfrm>
        <a:off x="3648969" y="1410771"/>
        <a:ext cx="1727102" cy="15721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9B1A8-E9A8-4441-AD1B-5AFC5AD7CE96}">
      <dsp:nvSpPr>
        <dsp:cNvPr id="0" name=""/>
        <dsp:cNvSpPr/>
      </dsp:nvSpPr>
      <dsp:spPr>
        <a:xfrm>
          <a:off x="2164134" y="2236407"/>
          <a:ext cx="1426271" cy="1426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 err="1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r>
            <a:rPr lang="it-IT" sz="1600" b="1" kern="12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attachment</a:t>
          </a:r>
        </a:p>
      </dsp:txBody>
      <dsp:txXfrm>
        <a:off x="2373007" y="2445280"/>
        <a:ext cx="1008525" cy="1008525"/>
      </dsp:txXfrm>
    </dsp:sp>
    <dsp:sp modelId="{36A7EFD5-B27F-4ADE-A9E1-78FABAED9326}">
      <dsp:nvSpPr>
        <dsp:cNvPr id="0" name=""/>
        <dsp:cNvSpPr/>
      </dsp:nvSpPr>
      <dsp:spPr>
        <a:xfrm rot="10800000">
          <a:off x="500762" y="2746300"/>
          <a:ext cx="15718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76B2D-1986-40BA-8077-C054B551932A}">
      <dsp:nvSpPr>
        <dsp:cNvPr id="0" name=""/>
        <dsp:cNvSpPr/>
      </dsp:nvSpPr>
      <dsp:spPr>
        <a:xfrm>
          <a:off x="1567" y="2550187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r>
            <a:rPr lang="it-IT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identity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960" y="2573580"/>
        <a:ext cx="951604" cy="751926"/>
      </dsp:txXfrm>
    </dsp:sp>
    <dsp:sp modelId="{0A1E6BF3-E605-487C-9858-B5645843AEF5}">
      <dsp:nvSpPr>
        <dsp:cNvPr id="0" name=""/>
        <dsp:cNvSpPr/>
      </dsp:nvSpPr>
      <dsp:spPr>
        <a:xfrm rot="12588830">
          <a:off x="715414" y="1956663"/>
          <a:ext cx="15676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E5C75-72F5-4FF3-832C-E709301E6AB8}">
      <dsp:nvSpPr>
        <dsp:cNvPr id="0" name=""/>
        <dsp:cNvSpPr/>
      </dsp:nvSpPr>
      <dsp:spPr>
        <a:xfrm>
          <a:off x="319964" y="1370837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r>
            <a:rPr lang="it-IT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dependence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3357" y="1394230"/>
        <a:ext cx="951604" cy="751926"/>
      </dsp:txXfrm>
    </dsp:sp>
    <dsp:sp modelId="{ACE90C00-010B-4948-9158-F2BF86CC1068}">
      <dsp:nvSpPr>
        <dsp:cNvPr id="0" name=""/>
        <dsp:cNvSpPr/>
      </dsp:nvSpPr>
      <dsp:spPr>
        <a:xfrm rot="14400000">
          <a:off x="1296044" y="1368830"/>
          <a:ext cx="15718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DB8F8-673A-4003-89D9-956DC4A65B34}">
      <dsp:nvSpPr>
        <dsp:cNvPr id="0" name=""/>
        <dsp:cNvSpPr/>
      </dsp:nvSpPr>
      <dsp:spPr>
        <a:xfrm>
          <a:off x="1189821" y="492071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Social </a:t>
          </a: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bonding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3214" y="515464"/>
        <a:ext cx="951604" cy="751926"/>
      </dsp:txXfrm>
    </dsp:sp>
    <dsp:sp modelId="{504AA8BD-E06E-47DE-9102-C34FE24FCD97}">
      <dsp:nvSpPr>
        <dsp:cNvPr id="0" name=""/>
        <dsp:cNvSpPr/>
      </dsp:nvSpPr>
      <dsp:spPr>
        <a:xfrm rot="16200000">
          <a:off x="2091326" y="1155735"/>
          <a:ext cx="15718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A32D9-D98B-432A-9322-FA5B57CCE096}">
      <dsp:nvSpPr>
        <dsp:cNvPr id="0" name=""/>
        <dsp:cNvSpPr/>
      </dsp:nvSpPr>
      <dsp:spPr>
        <a:xfrm>
          <a:off x="2378074" y="173680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Nature </a:t>
          </a: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bonding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1467" y="197073"/>
        <a:ext cx="951604" cy="751926"/>
      </dsp:txXfrm>
    </dsp:sp>
    <dsp:sp modelId="{D11BC8BC-78F0-4ED9-A45C-8ECBDEA56D79}">
      <dsp:nvSpPr>
        <dsp:cNvPr id="0" name=""/>
        <dsp:cNvSpPr/>
      </dsp:nvSpPr>
      <dsp:spPr>
        <a:xfrm rot="18000000">
          <a:off x="2886609" y="1368830"/>
          <a:ext cx="15718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DD9DE-89F2-44EF-9FF3-4A9BDAF1630A}">
      <dsp:nvSpPr>
        <dsp:cNvPr id="0" name=""/>
        <dsp:cNvSpPr/>
      </dsp:nvSpPr>
      <dsp:spPr>
        <a:xfrm>
          <a:off x="3566328" y="492071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Sense</a:t>
          </a:r>
          <a:r>
            <a:rPr lang="it-IT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belonging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89721" y="515464"/>
        <a:ext cx="951604" cy="751926"/>
      </dsp:txXfrm>
    </dsp:sp>
    <dsp:sp modelId="{0C65FCCA-E60C-4DBA-9531-012D7DC4BBC3}">
      <dsp:nvSpPr>
        <dsp:cNvPr id="0" name=""/>
        <dsp:cNvSpPr/>
      </dsp:nvSpPr>
      <dsp:spPr>
        <a:xfrm rot="19800000">
          <a:off x="3468796" y="1951017"/>
          <a:ext cx="15718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4F841E-5F59-4B03-8617-79E4BD232D43}">
      <dsp:nvSpPr>
        <dsp:cNvPr id="0" name=""/>
        <dsp:cNvSpPr/>
      </dsp:nvSpPr>
      <dsp:spPr>
        <a:xfrm>
          <a:off x="4436190" y="1361934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Familiarity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59583" y="1385327"/>
        <a:ext cx="951604" cy="751926"/>
      </dsp:txXfrm>
    </dsp:sp>
    <dsp:sp modelId="{D0755ED0-FC96-48CA-8036-2ECDDC76B84B}">
      <dsp:nvSpPr>
        <dsp:cNvPr id="0" name=""/>
        <dsp:cNvSpPr/>
      </dsp:nvSpPr>
      <dsp:spPr>
        <a:xfrm>
          <a:off x="3681891" y="2746300"/>
          <a:ext cx="1571886" cy="40648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76907F-0336-46DA-A78C-97A2EAF6323B}">
      <dsp:nvSpPr>
        <dsp:cNvPr id="0" name=""/>
        <dsp:cNvSpPr/>
      </dsp:nvSpPr>
      <dsp:spPr>
        <a:xfrm>
          <a:off x="4754582" y="2550187"/>
          <a:ext cx="998390" cy="798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Social </a:t>
          </a:r>
          <a:r>
            <a:rPr lang="it-IT" sz="14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interaction</a:t>
          </a:r>
          <a:endParaRPr lang="it-IT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77975" y="2573580"/>
        <a:ext cx="951604" cy="7519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FB43E9-22D8-497A-8FE1-165D66C0A30E}">
      <dsp:nvSpPr>
        <dsp:cNvPr id="0" name=""/>
        <dsp:cNvSpPr/>
      </dsp:nvSpPr>
      <dsp:spPr>
        <a:xfrm>
          <a:off x="0" y="133641"/>
          <a:ext cx="6029011" cy="1967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Increase the sense of involvement: if we do not actively participate and interact with the context it is difficult to experience the sense of belonging.</a:t>
          </a:r>
          <a:endParaRPr lang="it-IT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067" y="229708"/>
        <a:ext cx="5836877" cy="1775806"/>
      </dsp:txXfrm>
    </dsp:sp>
    <dsp:sp modelId="{15B8FA73-E3AC-425E-8C76-B7111E602673}">
      <dsp:nvSpPr>
        <dsp:cNvPr id="0" name=""/>
        <dsp:cNvSpPr/>
      </dsp:nvSpPr>
      <dsp:spPr>
        <a:xfrm>
          <a:off x="0" y="2101581"/>
          <a:ext cx="6029011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42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b="1" i="1" kern="1200" dirty="0" err="1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involvement</a:t>
          </a:r>
          <a:endParaRPr lang="it-IT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101581"/>
        <a:ext cx="6029011" cy="480240"/>
      </dsp:txXfrm>
    </dsp:sp>
    <dsp:sp modelId="{C6B5CA5B-DF5C-472C-82AE-520BEF5AD579}">
      <dsp:nvSpPr>
        <dsp:cNvPr id="0" name=""/>
        <dsp:cNvSpPr/>
      </dsp:nvSpPr>
      <dsp:spPr>
        <a:xfrm>
          <a:off x="0" y="2581821"/>
          <a:ext cx="6029011" cy="1967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9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Increase the sense of aggregation: if we do not create connections with others it is very likely that we will not feel part of the group.</a:t>
          </a:r>
          <a:endParaRPr lang="it-IT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067" y="2677888"/>
        <a:ext cx="5836877" cy="1775806"/>
      </dsp:txXfrm>
    </dsp:sp>
    <dsp:sp modelId="{9D2C2521-2C21-45A7-BE46-A49D06C91936}">
      <dsp:nvSpPr>
        <dsp:cNvPr id="0" name=""/>
        <dsp:cNvSpPr/>
      </dsp:nvSpPr>
      <dsp:spPr>
        <a:xfrm>
          <a:off x="0" y="4549761"/>
          <a:ext cx="6029011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42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400" b="1" i="1" kern="1200" dirty="0" err="1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aggregation</a:t>
          </a:r>
          <a:endParaRPr lang="it-IT" sz="2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549761"/>
        <a:ext cx="6029011" cy="480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528328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9436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870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09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/>
          <p:nvPr/>
        </p:nvSpPr>
        <p:spPr>
          <a:xfrm>
            <a:off x="3557016" y="630936"/>
            <a:ext cx="5235575" cy="5229225"/>
          </a:xfrm>
          <a:custGeom>
            <a:avLst/>
            <a:gdLst/>
            <a:ahLst/>
            <a:cxnLst/>
            <a:rect l="l" t="t" r="r" b="b"/>
            <a:pathLst>
              <a:path w="3298" h="3294" extrusionOk="0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9" name="Google Shape;19;p13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0"/>
              <a:buFont typeface="Impact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dk2"/>
                </a:solidFill>
              </a:defRPr>
            </a:lvl1pPr>
            <a:lvl2pPr lvl="1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dt" idx="10"/>
          </p:nvPr>
        </p:nvSpPr>
        <p:spPr>
          <a:xfrm>
            <a:off x="1078523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5E0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9067218" y="6375679"/>
            <a:ext cx="2329723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 rot="5400000">
            <a:off x="4544044" y="-1006365"/>
            <a:ext cx="3593591" cy="10178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/>
          </p:nvPr>
        </p:nvSpPr>
        <p:spPr>
          <a:xfrm rot="5400000">
            <a:off x="8012185" y="2436522"/>
            <a:ext cx="5600404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 rot="5400000">
            <a:off x="2653390" y="-1013705"/>
            <a:ext cx="5600405" cy="8392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400"/>
              <a:buFont typeface="Impact"/>
              <a:buNone/>
              <a:defRPr sz="84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 b="1" i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dt" idx="10"/>
          </p:nvPr>
        </p:nvSpPr>
        <p:spPr>
          <a:xfrm>
            <a:off x="3236546" y="6375679"/>
            <a:ext cx="1493947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ftr" idx="11"/>
          </p:nvPr>
        </p:nvSpPr>
        <p:spPr>
          <a:xfrm>
            <a:off x="5279064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sldNum" idx="12"/>
          </p:nvPr>
        </p:nvSpPr>
        <p:spPr>
          <a:xfrm>
            <a:off x="9942434" y="6375679"/>
            <a:ext cx="148756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grpSp>
        <p:nvGrpSpPr>
          <p:cNvPr id="37" name="Google Shape;37;p15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38" name="Google Shape;38;p15"/>
            <p:cNvSpPr/>
            <p:nvPr/>
          </p:nvSpPr>
          <p:spPr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l" t="t" r="r" b="b"/>
              <a:pathLst>
                <a:path w="1773" h="4320" extrusionOk="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39" name="Google Shape;39;p15"/>
            <p:cNvSpPr/>
            <p:nvPr/>
          </p:nvSpPr>
          <p:spPr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l" t="t" r="r" b="b"/>
              <a:pathLst>
                <a:path w="1037" h="4320" extrusionOk="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1257300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6647796" y="2286000"/>
            <a:ext cx="4800600" cy="36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7"/>
          <p:cNvSpPr txBox="1"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2"/>
          </p:nvPr>
        </p:nvSpPr>
        <p:spPr>
          <a:xfrm>
            <a:off x="1257300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3"/>
          </p:nvPr>
        </p:nvSpPr>
        <p:spPr>
          <a:xfrm>
            <a:off x="6633864" y="2199633"/>
            <a:ext cx="4800600" cy="632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4"/>
          </p:nvPr>
        </p:nvSpPr>
        <p:spPr>
          <a:xfrm>
            <a:off x="6633864" y="2909102"/>
            <a:ext cx="4800600" cy="2996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6pPr>
            <a:lvl7pPr marL="3200400" lvl="6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8pPr>
            <a:lvl9pPr marL="4114800" lvl="8" indent="-3429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8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67" name="Google Shape;67;p20"/>
          <p:cNvSpPr txBox="1"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body" idx="1"/>
          </p:nvPr>
        </p:nvSpPr>
        <p:spPr>
          <a:xfrm>
            <a:off x="765051" y="920377"/>
            <a:ext cx="6158418" cy="498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3200"/>
              <a:buChar char="•"/>
              <a:defRPr sz="3200"/>
            </a:lvl1pPr>
            <a:lvl2pPr marL="914400" lvl="1" indent="-4064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800"/>
              <a:buChar char="–"/>
              <a:defRPr sz="2800"/>
            </a:lvl2pPr>
            <a:lvl3pPr marL="1371600" lvl="2" indent="-3810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4pPr>
            <a:lvl5pPr marL="2286000" lvl="4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6pPr>
            <a:lvl7pPr marL="3200400" lvl="6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–"/>
              <a:defRPr sz="2000"/>
            </a:lvl8pPr>
            <a:lvl9pPr marL="4114800" lvl="8" indent="-355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body" idx="2"/>
          </p:nvPr>
        </p:nvSpPr>
        <p:spPr>
          <a:xfrm>
            <a:off x="8337885" y="1741336"/>
            <a:ext cx="3092115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dt" idx="10"/>
          </p:nvPr>
        </p:nvSpPr>
        <p:spPr>
          <a:xfrm>
            <a:off x="765051" y="6375679"/>
            <a:ext cx="1233355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ftr" idx="11"/>
          </p:nvPr>
        </p:nvSpPr>
        <p:spPr>
          <a:xfrm>
            <a:off x="2103620" y="6375679"/>
            <a:ext cx="348217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sldNum" idx="12"/>
          </p:nvPr>
        </p:nvSpPr>
        <p:spPr>
          <a:xfrm>
            <a:off x="5691014" y="6375679"/>
            <a:ext cx="123245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73" name="Google Shape;73;p20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>
            <a:spLocks noGrp="1"/>
          </p:cNvSpPr>
          <p:nvPr>
            <p:ph type="pic" idx="2"/>
          </p:nvPr>
        </p:nvSpPr>
        <p:spPr>
          <a:xfrm>
            <a:off x="283464" y="0"/>
            <a:ext cx="7355585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21"/>
          <p:cNvSpPr/>
          <p:nvPr/>
        </p:nvSpPr>
        <p:spPr>
          <a:xfrm>
            <a:off x="7389812" y="0"/>
            <a:ext cx="4802188" cy="6858000"/>
          </a:xfrm>
          <a:custGeom>
            <a:avLst/>
            <a:gdLst/>
            <a:ahLst/>
            <a:cxnLst/>
            <a:rect l="l" t="t" r="r" b="b"/>
            <a:pathLst>
              <a:path w="3025" h="4320" extrusionOk="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7" name="Google Shape;77;p2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Gill Sans"/>
              <a:buNone/>
              <a:defRPr sz="1900" b="1" i="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body" idx="1"/>
          </p:nvPr>
        </p:nvSpPr>
        <p:spPr>
          <a:xfrm>
            <a:off x="8337883" y="1741336"/>
            <a:ext cx="3092117" cy="4164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dt" idx="10"/>
          </p:nvPr>
        </p:nvSpPr>
        <p:spPr>
          <a:xfrm>
            <a:off x="765950" y="6375679"/>
            <a:ext cx="1232456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ftr" idx="11"/>
          </p:nvPr>
        </p:nvSpPr>
        <p:spPr>
          <a:xfrm>
            <a:off x="2103621" y="6375679"/>
            <a:ext cx="3482178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sldNum" idx="12"/>
          </p:nvPr>
        </p:nvSpPr>
        <p:spPr>
          <a:xfrm>
            <a:off x="5687568" y="6375679"/>
            <a:ext cx="123444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100"/>
              <a:buFont typeface="Impact"/>
              <a:buNone/>
              <a:defRPr sz="51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Gill Sans"/>
              <a:buChar char="–"/>
              <a:defRPr sz="18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175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  <p:sp>
        <p:nvSpPr>
          <p:cNvPr id="15" name="Google Shape;15;p12"/>
          <p:cNvSpPr/>
          <p:nvPr/>
        </p:nvSpPr>
        <p:spPr>
          <a:xfrm>
            <a:off x="0" y="0"/>
            <a:ext cx="885825" cy="6858000"/>
          </a:xfrm>
          <a:custGeom>
            <a:avLst/>
            <a:gdLst/>
            <a:ahLst/>
            <a:cxnLst/>
            <a:rect l="l" t="t" r="r" b="b"/>
            <a:pathLst>
              <a:path w="558" h="4320" extrusionOk="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6" name="Google Shape;16;p12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0" y="5070708"/>
            <a:ext cx="12192000" cy="1787292"/>
          </a:xfrm>
          <a:custGeom>
            <a:avLst/>
            <a:gdLst/>
            <a:ahLst/>
            <a:cxnLst/>
            <a:rect l="l" t="t" r="r" b="b"/>
            <a:pathLst>
              <a:path w="12192000" h="1787292" extrusionOk="0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078523" y="5449151"/>
            <a:ext cx="10318418" cy="523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1A00"/>
              </a:buClr>
              <a:buSzPts val="2400"/>
              <a:buFont typeface="Impact"/>
              <a:buNone/>
            </a:pPr>
            <a:r>
              <a:rPr lang="en-US" sz="2400">
                <a:solidFill>
                  <a:srgbClr val="2A1A00"/>
                </a:solidFill>
              </a:rPr>
              <a:t>NOBODY WILL BE LEFT BEHIND (NWBLB)</a:t>
            </a:r>
            <a:endParaRPr/>
          </a:p>
        </p:txBody>
      </p:sp>
      <p:pic>
        <p:nvPicPr>
          <p:cNvPr id="102" name="Google Shape;10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43287" y="142875"/>
            <a:ext cx="5457825" cy="49215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961DE5-BF62-D979-65BB-632284983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2869" y="457199"/>
            <a:ext cx="2927130" cy="1196671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 do we build the sense of belonging?
</a:t>
            </a:r>
            <a:endParaRPr lang="it-IT" sz="2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5318596-2A8D-E2A1-1776-0BBAEE49FAD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13683" y="1765738"/>
            <a:ext cx="3116317" cy="4139762"/>
          </a:xfrm>
        </p:spPr>
        <p:txBody>
          <a:bodyPr>
            <a:normAutofit/>
          </a:bodyPr>
          <a:lstStyle/>
          <a:p>
            <a:pPr marL="228600" indent="42863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of the sense of belonging takes place with identification: when we accept and share the values and culture of the group in which we live, we feel a similarity and therefore a sense of "we".
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Legittimazione a richiedere il permesso di costruire">
            <a:extLst>
              <a:ext uri="{FF2B5EF4-FFF2-40B4-BE49-F238E27FC236}">
                <a16:creationId xmlns:a16="http://schemas.microsoft.com/office/drawing/2014/main" id="{D2125474-96B2-2D4D-02C8-33D7D231E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51" y="1055534"/>
            <a:ext cx="6493329" cy="40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103;p1">
            <a:extLst>
              <a:ext uri="{FF2B5EF4-FFF2-40B4-BE49-F238E27FC236}">
                <a16:creationId xmlns:a16="http://schemas.microsoft.com/office/drawing/2014/main" id="{964BE46A-8E76-A2DA-F015-CF04E191D3A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39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349BF4-B103-42F3-3D45-8DCD0E027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can we work on our sense of belonging?
</a:t>
            </a:r>
            <a:endParaRPr lang="it-IT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6B9227F-F2E6-604C-86B7-5EC3E485DE4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61433" y="1741336"/>
            <a:ext cx="3368567" cy="4164164"/>
          </a:xfrm>
        </p:spPr>
        <p:txBody>
          <a:bodyPr>
            <a:normAutofit/>
          </a:bodyPr>
          <a:lstStyle/>
          <a:p>
            <a:pPr marL="228600" indent="-47625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main researches, two fundamental aspects of belonging are involvement and aggregation.</a:t>
            </a:r>
            <a:endParaRPr lang="it-IT" sz="2200" dirty="0"/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26333B89-D7A6-7F1A-95F4-14BA2B9EF0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9887815"/>
              </p:ext>
            </p:extLst>
          </p:nvPr>
        </p:nvGraphicFramePr>
        <p:xfrm>
          <a:off x="361741" y="884255"/>
          <a:ext cx="6029011" cy="5163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C4121B7-A2B6-C28E-6079-33AD8BFFB053}"/>
              </a:ext>
            </a:extLst>
          </p:cNvPr>
          <p:cNvSpPr txBox="1"/>
          <p:nvPr/>
        </p:nvSpPr>
        <p:spPr>
          <a:xfrm>
            <a:off x="331597" y="200967"/>
            <a:ext cx="60591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47625"/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feel more belonging it is therefore important</a:t>
            </a:r>
            <a:r>
              <a:rPr lang="it-IT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Freccia angolare in su 4">
            <a:extLst>
              <a:ext uri="{FF2B5EF4-FFF2-40B4-BE49-F238E27FC236}">
                <a16:creationId xmlns:a16="http://schemas.microsoft.com/office/drawing/2014/main" id="{3E1B5726-D1DE-47D6-62D7-FFE90451BCA8}"/>
              </a:ext>
            </a:extLst>
          </p:cNvPr>
          <p:cNvSpPr/>
          <p:nvPr/>
        </p:nvSpPr>
        <p:spPr>
          <a:xfrm>
            <a:off x="2699023" y="2887201"/>
            <a:ext cx="662152" cy="40011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ngolare in su 7">
            <a:extLst>
              <a:ext uri="{FF2B5EF4-FFF2-40B4-BE49-F238E27FC236}">
                <a16:creationId xmlns:a16="http://schemas.microsoft.com/office/drawing/2014/main" id="{9AEAF7A7-CD5E-6175-5E5F-1038159C91AE}"/>
              </a:ext>
            </a:extLst>
          </p:cNvPr>
          <p:cNvSpPr/>
          <p:nvPr/>
        </p:nvSpPr>
        <p:spPr>
          <a:xfrm>
            <a:off x="2699023" y="5290256"/>
            <a:ext cx="662152" cy="40011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Google Shape;103;p1">
            <a:extLst>
              <a:ext uri="{FF2B5EF4-FFF2-40B4-BE49-F238E27FC236}">
                <a16:creationId xmlns:a16="http://schemas.microsoft.com/office/drawing/2014/main" id="{80808C66-3D42-3824-3657-1D6555E1D403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90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lemento grafico 15" descr="Progetto con riempimento a tinta unita">
            <a:extLst>
              <a:ext uri="{FF2B5EF4-FFF2-40B4-BE49-F238E27FC236}">
                <a16:creationId xmlns:a16="http://schemas.microsoft.com/office/drawing/2014/main" id="{EFD60E4A-3F06-69CB-0284-F95912DF5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69389" y="580291"/>
            <a:ext cx="3207671" cy="3207671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021AAAB-90E2-A6E5-979E-29451CB2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519" y="3429000"/>
            <a:ext cx="5724640" cy="2334970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00BD3E4-C4EE-88C8-8774-8A9D590B3C1A}"/>
              </a:ext>
            </a:extLst>
          </p:cNvPr>
          <p:cNvSpPr txBox="1"/>
          <p:nvPr/>
        </p:nvSpPr>
        <p:spPr>
          <a:xfrm>
            <a:off x="1497204" y="3694254"/>
            <a:ext cx="4598796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it-IT" sz="3200" b="1" dirty="0"/>
          </a:p>
          <a:p>
            <a:pPr algn="ctr"/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Reality task
</a:t>
            </a:r>
            <a:endParaRPr lang="it-IT" dirty="0"/>
          </a:p>
          <a:p>
            <a:pPr algn="ctr"/>
            <a:endParaRPr lang="it-IT" dirty="0"/>
          </a:p>
        </p:txBody>
      </p:sp>
      <p:sp>
        <p:nvSpPr>
          <p:cNvPr id="7" name="Segnaposto testo 3">
            <a:extLst>
              <a:ext uri="{FF2B5EF4-FFF2-40B4-BE49-F238E27FC236}">
                <a16:creationId xmlns:a16="http://schemas.microsoft.com/office/drawing/2014/main" id="{0E631730-6F70-FB83-CC16-2A2E3A4FB598}"/>
              </a:ext>
            </a:extLst>
          </p:cNvPr>
          <p:cNvSpPr txBox="1">
            <a:spLocks/>
          </p:cNvSpPr>
          <p:nvPr/>
        </p:nvSpPr>
        <p:spPr>
          <a:xfrm>
            <a:off x="8065335" y="385354"/>
            <a:ext cx="3460124" cy="51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None/>
              <a:defRPr sz="14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ill Sans"/>
              <a:buNone/>
              <a:defRPr sz="1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ill Sans"/>
              <a:buNone/>
              <a:defRPr sz="1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Gill Sans"/>
              <a:buNone/>
              <a:defRPr sz="1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286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92075" indent="-46038" algn="just">
              <a:lnSpc>
                <a:spcPct val="100000"/>
              </a:lnSpc>
            </a:pPr>
            <a:r>
              <a:rPr lang="en-US" sz="1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DEBATE
</a:t>
            </a:r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organized, under the guidance of the teacher, a debate in a structured form (debate) on the theme:</a:t>
            </a:r>
            <a:r>
              <a:rPr lang="en-US" sz="1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en-U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"Does being in a group help to live better?
Does feeling that you belong to a community serve to improve your relationship life, to feel useful, to improve in comparison with others?"</a:t>
            </a:r>
            <a:r>
              <a:rPr lang="en-US" sz="1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highlight the characteristics that, in the opinion of the participants, are to be considered positive or negative.</a:t>
            </a:r>
            <a:r>
              <a:rPr lang="en-US" sz="1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endParaRPr lang="it-IT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Google Shape;103;p1">
            <a:extLst>
              <a:ext uri="{FF2B5EF4-FFF2-40B4-BE49-F238E27FC236}">
                <a16:creationId xmlns:a16="http://schemas.microsoft.com/office/drawing/2014/main" id="{45F2548D-6361-0D98-6BDE-DEB2C4DFE2F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486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663A591-42B2-E31F-782D-746603A7334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08537" y="136526"/>
            <a:ext cx="3816921" cy="5999040"/>
          </a:xfrm>
        </p:spPr>
        <p:txBody>
          <a:bodyPr>
            <a:noAutofit/>
          </a:bodyPr>
          <a:lstStyle/>
          <a:p>
            <a:pPr marL="92075" indent="-46038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The teacher divides the class into three groups:
The two opposing theses are discussed by two teams of students and, at the end, the team that has argued in a more convincing and effective way will be awarded the victory by a judging jury, consisting of a third group of students
A student of the judging group is also entrusted with the audio-video recording of the debate and its editing in a short movie.
</a:t>
            </a:r>
            <a:endParaRPr lang="it-IT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ella 6">
            <a:extLst>
              <a:ext uri="{FF2B5EF4-FFF2-40B4-BE49-F238E27FC236}">
                <a16:creationId xmlns:a16="http://schemas.microsoft.com/office/drawing/2014/main" id="{483F8788-3C62-82F8-E82B-8FAE48A8E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589292"/>
              </p:ext>
            </p:extLst>
          </p:nvPr>
        </p:nvGraphicFramePr>
        <p:xfrm>
          <a:off x="1095271" y="2153213"/>
          <a:ext cx="6067529" cy="2347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7529">
                  <a:extLst>
                    <a:ext uri="{9D8B030D-6E8A-4147-A177-3AD203B41FA5}">
                      <a16:colId xmlns:a16="http://schemas.microsoft.com/office/drawing/2014/main" val="820038228"/>
                    </a:ext>
                  </a:extLst>
                </a:gridCol>
              </a:tblGrid>
              <a:tr h="23476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it-IT" sz="3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it-IT" sz="3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sz="320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Organization of the </a:t>
                      </a:r>
                      <a:r>
                        <a:rPr lang="it-IT" sz="3200" i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debate</a:t>
                      </a:r>
                      <a:r>
                        <a:rPr lang="it-IT" sz="3200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
</a:t>
                      </a:r>
                      <a:endParaRPr lang="it-IT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9395"/>
                  </a:ext>
                </a:extLst>
              </a:tr>
            </a:tbl>
          </a:graphicData>
        </a:graphic>
      </p:graphicFrame>
      <p:sp>
        <p:nvSpPr>
          <p:cNvPr id="7" name="Google Shape;103;p1">
            <a:extLst>
              <a:ext uri="{FF2B5EF4-FFF2-40B4-BE49-F238E27FC236}">
                <a16:creationId xmlns:a16="http://schemas.microsoft.com/office/drawing/2014/main" id="{5BA15D0C-5B56-3DA8-3D78-E3F21320AB1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730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2CAB98F-D2CC-2F45-AE85-D77165B5A0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ctr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it-IT" sz="1800" b="0" i="0" u="none" strike="noStrike" dirty="0">
              <a:effectLst/>
              <a:latin typeface="Arial" panose="020B0604020202020204" pitchFamily="34" charset="0"/>
            </a:endParaRPr>
          </a:p>
          <a:p>
            <a:pPr marL="25400" indent="0">
              <a:buNone/>
            </a:pP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9A7FF65-D2DF-1C71-D6EB-F1548554E69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37885" y="1971040"/>
            <a:ext cx="2614596" cy="3934461"/>
          </a:xfrm>
        </p:spPr>
        <p:txBody>
          <a:bodyPr>
            <a:noAutofit/>
          </a:bodyPr>
          <a:lstStyle/>
          <a:p>
            <a:r>
              <a:rPr lang="it-IT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TEACHERS</a:t>
            </a:r>
          </a:p>
          <a:p>
            <a:pPr marL="228600" indent="-46038"/>
            <a:r>
              <a:rPr lang="it-IT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teachers</a:t>
            </a:r>
            <a:r>
              <a:rPr lang="it-IT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</a:t>
            </a:r>
            <a:r>
              <a:rPr lang="it-IT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</a:t>
            </a:r>
            <a:r>
              <a:rPr lang="it-IT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r>
              <a:rPr lang="it-IT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filling-in </a:t>
            </a:r>
            <a:r>
              <a:rPr lang="it-IT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4603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 GRID FOR THE DEBATE 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46038"/>
            <a:b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0682084-7F6E-493D-13BC-F17B716DA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40" y="2235406"/>
            <a:ext cx="5724640" cy="233497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6EA75B35-041E-836F-3214-B660AEABD006}"/>
              </a:ext>
            </a:extLst>
          </p:cNvPr>
          <p:cNvSpPr txBox="1"/>
          <p:nvPr/>
        </p:nvSpPr>
        <p:spPr>
          <a:xfrm>
            <a:off x="1605280" y="3078386"/>
            <a:ext cx="449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tx1"/>
                </a:solidFill>
              </a:rPr>
              <a:t>ASSESSMENT</a:t>
            </a:r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BB402126-AAD0-7231-F12F-7508A7A9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Google Shape;103;p1">
            <a:extLst>
              <a:ext uri="{FF2B5EF4-FFF2-40B4-BE49-F238E27FC236}">
                <a16:creationId xmlns:a16="http://schemas.microsoft.com/office/drawing/2014/main" id="{B53CD869-093A-AB2F-45E6-9C629CD15B9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998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A3E842-4A19-0CC7-F844-CC5D7445F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3768665-BF1A-C641-B2A6-9072CF1070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 algn="ctr">
              <a:buNone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8D7366-9221-37E0-E771-A5D95D10438E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41942B8-4E43-7FB2-2EBF-F455B349174E}"/>
              </a:ext>
            </a:extLst>
          </p:cNvPr>
          <p:cNvSpPr txBox="1"/>
          <p:nvPr/>
        </p:nvSpPr>
        <p:spPr>
          <a:xfrm>
            <a:off x="829145" y="2863750"/>
            <a:ext cx="6094324" cy="2099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0">
              <a:lnSpc>
                <a:spcPct val="110000"/>
              </a:lnSpc>
            </a:pPr>
            <a:r>
              <a:rPr lang="da-DK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Proshansky et al. 1983; Kyle et al. 2005; Raymond et al. 2010 </a:t>
            </a:r>
            <a:endParaRPr lang="it-IT" sz="2000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0">
              <a:lnSpc>
                <a:spcPct val="110000"/>
              </a:lnSpc>
            </a:pPr>
            <a:r>
              <a:rPr lang="it-IT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2001; Watson e Bentley 2007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9388" indent="0">
              <a:lnSpc>
                <a:spcPct val="110000"/>
              </a:lnSpc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0">
              <a:lnSpc>
                <a:spcPct val="110000"/>
              </a:lnSpc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(Schreyer et al. 1981, citato in Raymond et al. 2010;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Stokols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Schumaker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1981)</a:t>
            </a:r>
          </a:p>
        </p:txBody>
      </p:sp>
      <p:sp>
        <p:nvSpPr>
          <p:cNvPr id="7" name="Google Shape;103;p1">
            <a:extLst>
              <a:ext uri="{FF2B5EF4-FFF2-40B4-BE49-F238E27FC236}">
                <a16:creationId xmlns:a16="http://schemas.microsoft.com/office/drawing/2014/main" id="{C710DEC5-7AC7-CFEB-7C4B-4CE073828BC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2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>
            <a:spLocks noGrp="1"/>
          </p:cNvSpPr>
          <p:nvPr>
            <p:ph type="subTitle" idx="1"/>
          </p:nvPr>
        </p:nvSpPr>
        <p:spPr>
          <a:xfrm>
            <a:off x="2043595" y="5633400"/>
            <a:ext cx="8045373" cy="742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it" dirty="0"/>
              <a:t>THE SENSE OF SOCIAL BELONGING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  <p:pic>
        <p:nvPicPr>
          <p:cNvPr id="109" name="Google Shape;109;p2" descr="A picture containing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1678" y="6131626"/>
            <a:ext cx="1508125" cy="442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47250" y="6060188"/>
            <a:ext cx="168275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Font typeface="Impact"/>
              <a:buNone/>
            </a:pPr>
            <a:r>
              <a:rPr lang="it" sz="8000" b="1" dirty="0"/>
              <a:t>MODULE </a:t>
            </a:r>
            <a:br>
              <a:rPr lang="it" sz="8000" b="1" dirty="0"/>
            </a:br>
            <a:r>
              <a:rPr lang="it" sz="8000" b="1" dirty="0"/>
              <a:t>SOCIAL CITIZENSHIP </a:t>
            </a:r>
            <a:br>
              <a:rPr lang="en-US" dirty="0"/>
            </a:br>
            <a:r>
              <a:rPr lang="it" sz="4400" b="1" dirty="0"/>
              <a:t>IISS G.SIANI - CASALNUOVO DI NAPOLI, ITALY</a:t>
            </a:r>
            <a:r>
              <a:rPr lang="it" sz="4400" dirty="0"/>
              <a:t> </a:t>
            </a:r>
            <a:endParaRPr sz="4400" dirty="0"/>
          </a:p>
        </p:txBody>
      </p:sp>
      <p:sp>
        <p:nvSpPr>
          <p:cNvPr id="7" name="Google Shape;103;p1">
            <a:extLst>
              <a:ext uri="{FF2B5EF4-FFF2-40B4-BE49-F238E27FC236}">
                <a16:creationId xmlns:a16="http://schemas.microsoft.com/office/drawing/2014/main" id="{B908DBF9-3A43-50E0-87D0-1B157CD7A34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99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lvl="0" algn="ctr">
              <a:buSzPct val="100000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SENSE OF SOCIAL BELONGING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Google Shape;118;p3"/>
          <p:cNvSpPr txBox="1">
            <a:spLocks noGrp="1"/>
          </p:cNvSpPr>
          <p:nvPr>
            <p:ph type="ftr" idx="11"/>
          </p:nvPr>
        </p:nvSpPr>
        <p:spPr>
          <a:xfrm>
            <a:off x="3579241" y="11566566"/>
            <a:ext cx="10178321" cy="676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Numero progetto: 2020-1-UK01-KA227-SCH-094437</a:t>
            </a:r>
            <a:endParaRPr/>
          </a:p>
        </p:txBody>
      </p:sp>
      <p:sp>
        <p:nvSpPr>
          <p:cNvPr id="119" name="Google Shape;119;p3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0" name="Google Shape;120;p3"/>
          <p:cNvSpPr/>
          <p:nvPr/>
        </p:nvSpPr>
        <p:spPr>
          <a:xfrm>
            <a:off x="0" y="72480"/>
            <a:ext cx="518603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Verdana"/>
              <a:buNone/>
            </a:pPr>
            <a:r>
              <a:rPr lang="it" sz="1500" b="1" i="0" u="none" strike="noStrike" cap="none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"/>
          <p:cNvSpPr/>
          <p:nvPr/>
        </p:nvSpPr>
        <p:spPr>
          <a:xfrm>
            <a:off x="-262458" y="5593519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2" name="Google Shape;122;p3"/>
          <p:cNvSpPr/>
          <p:nvPr/>
        </p:nvSpPr>
        <p:spPr>
          <a:xfrm rot="10800000" flipH="1">
            <a:off x="7772400" y="5782760"/>
            <a:ext cx="8810144" cy="938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  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500"/>
              <a:buFont typeface="Verdana"/>
              <a:buNone/>
            </a:pPr>
            <a:r>
              <a:rPr lang="it" sz="1500" b="1" i="0" u="none" strike="noStrike" cap="none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                  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Numero progetto: </a:t>
            </a:r>
            <a:r>
              <a:rPr lang="it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2020-1-UK01-KA227-SCH-094437</a:t>
            </a:r>
            <a:r>
              <a:rPr lang="it" sz="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</a:t>
            </a:r>
            <a:r>
              <a:rPr lang="it" sz="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3" descr="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3202" y="2535189"/>
            <a:ext cx="1508125" cy="109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08258" y="2545463"/>
            <a:ext cx="1697581" cy="10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34732" y="2491689"/>
            <a:ext cx="1508124" cy="113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3" descr="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21327" y="3886777"/>
            <a:ext cx="1771650" cy="892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3" descr="A picture containing diagram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66932" y="3879044"/>
            <a:ext cx="1905505" cy="97674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"/>
          <p:cNvSpPr/>
          <p:nvPr/>
        </p:nvSpPr>
        <p:spPr>
          <a:xfrm>
            <a:off x="2532352" y="28025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0" name="Google Shape;130;p3"/>
          <p:cNvSpPr/>
          <p:nvPr/>
        </p:nvSpPr>
        <p:spPr>
          <a:xfrm>
            <a:off x="2532352" y="32597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2532352" y="37169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2532352" y="417417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9" name="Immagine 18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B7966BC5-16DE-97F7-4BFE-2DC9A6F7EB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884" y="2475613"/>
            <a:ext cx="1141206" cy="1141206"/>
          </a:xfrm>
          <a:prstGeom prst="rect">
            <a:avLst/>
          </a:prstGeom>
          <a:noFill/>
        </p:spPr>
      </p:pic>
      <p:sp>
        <p:nvSpPr>
          <p:cNvPr id="20" name="Google Shape;103;p1">
            <a:extLst>
              <a:ext uri="{FF2B5EF4-FFF2-40B4-BE49-F238E27FC236}">
                <a16:creationId xmlns:a16="http://schemas.microsoft.com/office/drawing/2014/main" id="{E2F61738-27FD-B0AC-6399-53B6C2134A40}"/>
              </a:ext>
            </a:extLst>
          </p:cNvPr>
          <p:cNvSpPr txBox="1">
            <a:spLocks/>
          </p:cNvSpPr>
          <p:nvPr/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mpact"/>
              <a:buNone/>
            </a:pPr>
            <a:r>
              <a:rPr lang="it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BELONGING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8" name="Google Shape;138;p4" descr="hqdefault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330054" y="1501253"/>
            <a:ext cx="5692207" cy="42691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1">
            <a:extLst>
              <a:ext uri="{FF2B5EF4-FFF2-40B4-BE49-F238E27FC236}">
                <a16:creationId xmlns:a16="http://schemas.microsoft.com/office/drawing/2014/main" id="{CD215601-5A8B-D44B-95E3-C7CA05B8E2CE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4180332" y="6375679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B3174513-CE25-ABA2-F629-A928D4862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099159"/>
              </p:ext>
            </p:extLst>
          </p:nvPr>
        </p:nvGraphicFramePr>
        <p:xfrm>
          <a:off x="1095271" y="2153213"/>
          <a:ext cx="5684281" cy="2298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4281">
                  <a:extLst>
                    <a:ext uri="{9D8B030D-6E8A-4147-A177-3AD203B41FA5}">
                      <a16:colId xmlns:a16="http://schemas.microsoft.com/office/drawing/2014/main" val="820038228"/>
                    </a:ext>
                  </a:extLst>
                </a:gridCol>
              </a:tblGrid>
              <a:tr h="229820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9395"/>
                  </a:ext>
                </a:extLst>
              </a:tr>
            </a:tbl>
          </a:graphicData>
        </a:graphic>
      </p:graphicFrame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1E3CD1-3F18-A683-D013-E02120FAD52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149213" y="1768510"/>
            <a:ext cx="3280787" cy="4735478"/>
          </a:xfrm>
        </p:spPr>
        <p:txBody>
          <a:bodyPr>
            <a:normAutofit/>
          </a:bodyPr>
          <a:lstStyle/>
          <a:p>
            <a:pPr marL="4763" indent="-4763"/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Social belonging is constituted by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relationships of interdependence 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between the dimensions of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attachment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loyalty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solidarity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sense of affinity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according to paths that extend from attachment to the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sense of affinity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or us-feeling and return, passing through the intermediate components of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loyalty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solidarity</a:t>
            </a:r>
            <a:r>
              <a:rPr lang="en-US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Google Shape;144;p5" descr="tmpA62_thumb_thumb.png">
            <a:extLst>
              <a:ext uri="{FF2B5EF4-FFF2-40B4-BE49-F238E27FC236}">
                <a16:creationId xmlns:a16="http://schemas.microsoft.com/office/drawing/2014/main" id="{B7F69AF3-104A-5DF2-1EE3-D9E3B3D92D40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 l="2429" t="26147" r="3746" b="3887"/>
          <a:stretch/>
        </p:blipFill>
        <p:spPr>
          <a:xfrm>
            <a:off x="1256045" y="2351314"/>
            <a:ext cx="5380037" cy="196947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8E3FA33C-FACD-1BAD-08F0-F4FA61D30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213" y="354012"/>
            <a:ext cx="3281122" cy="1196975"/>
          </a:xfrm>
        </p:spPr>
        <p:txBody>
          <a:bodyPr>
            <a:normAutofit/>
          </a:bodyPr>
          <a:lstStyle/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social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belonging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BB50C3-8292-76C8-C90B-ED2DA9449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28545"/>
            <a:ext cx="109527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Google Shape;103;p1">
            <a:extLst>
              <a:ext uri="{FF2B5EF4-FFF2-40B4-BE49-F238E27FC236}">
                <a16:creationId xmlns:a16="http://schemas.microsoft.com/office/drawing/2014/main" id="{310272E8-242F-9E07-D3A0-A2A354A36F2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165131" y="6312503"/>
            <a:ext cx="4816208" cy="545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4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37885" y="502418"/>
            <a:ext cx="3092114" cy="1151452"/>
          </a:xfrm>
        </p:spPr>
        <p:txBody>
          <a:bodyPr>
            <a:normAutofit/>
          </a:bodyPr>
          <a:lstStyle/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belonging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
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0" indent="0" fontAlgn="base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Belonging implies the creation of </a:t>
            </a:r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emotional bonds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produce in the individual positive attitudes towards the </a:t>
            </a:r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 his existence develops, generating an </a:t>
            </a:r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attachment to the place
</a:t>
            </a:r>
            <a:endParaRPr lang="it-IT" sz="2000" b="1" dirty="0">
              <a:solidFill>
                <a:srgbClr val="FFC000"/>
              </a:solidFill>
            </a:endParaRP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495170540"/>
              </p:ext>
            </p:extLst>
          </p:nvPr>
        </p:nvGraphicFramePr>
        <p:xfrm>
          <a:off x="-321547" y="864158"/>
          <a:ext cx="8068284" cy="5487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Google Shape;103;p1">
            <a:extLst>
              <a:ext uri="{FF2B5EF4-FFF2-40B4-BE49-F238E27FC236}">
                <a16:creationId xmlns:a16="http://schemas.microsoft.com/office/drawing/2014/main" id="{050E55FB-94B7-74AD-3CE1-7EDE70B3227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551229" y="6352111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45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26421" y="251958"/>
            <a:ext cx="3139715" cy="933748"/>
          </a:xfrm>
        </p:spPr>
        <p:txBody>
          <a:bodyPr>
            <a:noAutofit/>
          </a:bodyPr>
          <a:lstStyle/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Social belonging generates attachment to the place
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idx="2"/>
          </p:nvPr>
        </p:nvSpPr>
        <p:spPr>
          <a:xfrm>
            <a:off x="8337885" y="1276141"/>
            <a:ext cx="3328251" cy="4803111"/>
          </a:xfrm>
        </p:spPr>
        <p:txBody>
          <a:bodyPr>
            <a:noAutofit/>
          </a:bodyPr>
          <a:lstStyle/>
          <a:p>
            <a:pPr marL="179388" indent="0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stated that "</a:t>
            </a:r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identity of the place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and the "dependence on the place" are relevant to "the attachment to the place" (Williams et al. 1992).
"</a:t>
            </a:r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Identity of the place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refers to the symbolic meaning of a place and is defined by "the individual and community identity of a person" 
</a:t>
            </a:r>
            <a:endParaRPr lang="it-IT" sz="2000" b="1" dirty="0"/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1078739168"/>
              </p:ext>
            </p:extLst>
          </p:nvPr>
        </p:nvGraphicFramePr>
        <p:xfrm>
          <a:off x="966771" y="1615212"/>
          <a:ext cx="6438863" cy="4393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Google Shape;103;p1">
            <a:extLst>
              <a:ext uri="{FF2B5EF4-FFF2-40B4-BE49-F238E27FC236}">
                <a16:creationId xmlns:a16="http://schemas.microsoft.com/office/drawing/2014/main" id="{A43AE93F-9354-1659-7BF3-7C0FCA112F7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729904" y="6407210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70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67168" y="147201"/>
            <a:ext cx="3092115" cy="1196671"/>
          </a:xfrm>
        </p:spPr>
        <p:txBody>
          <a:bodyPr>
            <a:norm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belonging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'place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identity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'
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idx="2"/>
          </p:nvPr>
        </p:nvSpPr>
        <p:spPr>
          <a:xfrm>
            <a:off x="8189099" y="1081114"/>
            <a:ext cx="3092115" cy="4164164"/>
          </a:xfrm>
        </p:spPr>
        <p:txBody>
          <a:bodyPr>
            <a:noAutofit/>
          </a:bodyPr>
          <a:lstStyle/>
          <a:p>
            <a:pPr marL="228600" indent="-47625">
              <a:tabLst>
                <a:tab pos="180975" algn="l"/>
              </a:tabLst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"</a:t>
            </a:r>
            <a:r>
              <a:rPr lang="en-U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identity of the place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is related to the spatial characteristics of the place and reflects the preferences of the residents towards space.
"</a:t>
            </a:r>
            <a:r>
              <a:rPr lang="en-US" sz="1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Dependence on place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refers to the functional attachment to a place and is explained through the affordability of physical environments to meet the needs of residents' activities.
</a:t>
            </a:r>
            <a:endParaRPr lang="it-IT" sz="1800" b="1" dirty="0"/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2886998952"/>
              </p:ext>
            </p:extLst>
          </p:nvPr>
        </p:nvGraphicFramePr>
        <p:xfrm>
          <a:off x="1061039" y="1653870"/>
          <a:ext cx="5754540" cy="3836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Google Shape;103;p1">
            <a:extLst>
              <a:ext uri="{FF2B5EF4-FFF2-40B4-BE49-F238E27FC236}">
                <a16:creationId xmlns:a16="http://schemas.microsoft.com/office/drawing/2014/main" id="{BB27D2D3-9E71-EAAE-E459-B96A157AD7A9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543504" y="6512204"/>
            <a:ext cx="5089476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703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house is not simply a shelter,  but the symbolic expression of the sense of belonging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Pinet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1988) and linked to one's own identity 
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Social belonging: 'feeling at home'
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Google Shape;178;p9" descr="166-Illustrated-Quotations-180517-06-1500x750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2">
            <a:alphaModFix/>
          </a:blip>
          <a:srcRect l="14715" t="-4656" r="12903" b="4656"/>
          <a:stretch/>
        </p:blipFill>
        <p:spPr>
          <a:xfrm>
            <a:off x="1046375" y="1499640"/>
            <a:ext cx="5147035" cy="42516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3;p1">
            <a:extLst>
              <a:ext uri="{FF2B5EF4-FFF2-40B4-BE49-F238E27FC236}">
                <a16:creationId xmlns:a16="http://schemas.microsoft.com/office/drawing/2014/main" id="{DA8D00AA-AF80-42E5-7CB1-33FF8CE6385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835008" y="6365168"/>
            <a:ext cx="4114800" cy="34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Number: 2020-1-UK01-KA227-SCH-094437</a:t>
            </a:r>
            <a:endParaRPr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89175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rgbClr val="000000"/>
      </a:dk1>
      <a:lt1>
        <a:srgbClr val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815</Words>
  <Application>Microsoft Office PowerPoint</Application>
  <PresentationFormat>Widescreen</PresentationFormat>
  <Paragraphs>85</Paragraphs>
  <Slides>15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Impact</vt:lpstr>
      <vt:lpstr>Verdana</vt:lpstr>
      <vt:lpstr>Arial</vt:lpstr>
      <vt:lpstr>Gill Sans</vt:lpstr>
      <vt:lpstr>Calibri</vt:lpstr>
      <vt:lpstr>Times New Roman</vt:lpstr>
      <vt:lpstr>Badge</vt:lpstr>
      <vt:lpstr>NOBODY WILL BE LEFT BEHIND (NWBLB)</vt:lpstr>
      <vt:lpstr>MODULE  SOCIAL CITIZENSHIP  IISS G.SIANI - CASALNUOVO DI NAPOLI, ITALY </vt:lpstr>
      <vt:lpstr>THE SENSE OF SOCIAL BELONGING 
</vt:lpstr>
      <vt:lpstr>SOCIAL BELONGING</vt:lpstr>
      <vt:lpstr>The structure of social belonging</vt:lpstr>
      <vt:lpstr>Social belonging: meaning 
</vt:lpstr>
      <vt:lpstr>Social belonging generates attachment to the place
</vt:lpstr>
      <vt:lpstr>Social belonging: 'place identity'
</vt:lpstr>
      <vt:lpstr>Social belonging: 'feeling at home'
</vt:lpstr>
      <vt:lpstr>How do we build the sense of belonging?
</vt:lpstr>
      <vt:lpstr>How can we work on our sense of belonging?
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NESSUNO SARÀ LASCIATO DIETRO (NWBLB)</dc:title>
  <dc:creator>Bradley-Mc Cauley, Laura</dc:creator>
  <cp:lastModifiedBy>rosanna fuscoporcaro</cp:lastModifiedBy>
  <cp:revision>22</cp:revision>
  <dcterms:created xsi:type="dcterms:W3CDTF">2021-12-01T10:07:52Z</dcterms:created>
  <dcterms:modified xsi:type="dcterms:W3CDTF">2022-07-27T18:03:52Z</dcterms:modified>
</cp:coreProperties>
</file>