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modernComment_10B_F3A32870.xml" ContentType="application/vnd.ms-powerpoint.comment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1"/>
  </p:notesMasterIdLst>
  <p:sldIdLst>
    <p:sldId id="289" r:id="rId2"/>
    <p:sldId id="257" r:id="rId3"/>
    <p:sldId id="258" r:id="rId4"/>
    <p:sldId id="259" r:id="rId5"/>
    <p:sldId id="260" r:id="rId6"/>
    <p:sldId id="266" r:id="rId7"/>
    <p:sldId id="267" r:id="rId8"/>
    <p:sldId id="273" r:id="rId9"/>
    <p:sldId id="274" r:id="rId10"/>
    <p:sldId id="271" r:id="rId11"/>
    <p:sldId id="275" r:id="rId12"/>
    <p:sldId id="261" r:id="rId13"/>
    <p:sldId id="262" r:id="rId14"/>
    <p:sldId id="268" r:id="rId15"/>
    <p:sldId id="280" r:id="rId16"/>
    <p:sldId id="277" r:id="rId17"/>
    <p:sldId id="281" r:id="rId18"/>
    <p:sldId id="279" r:id="rId19"/>
    <p:sldId id="270" r:id="rId20"/>
  </p:sldIdLst>
  <p:sldSz cx="12192000" cy="6858000"/>
  <p:notesSz cx="6858000" cy="9144000"/>
  <p:embeddedFontLst>
    <p:embeddedFont>
      <p:font typeface="Calibri" panose="020F0502020204030204" pitchFamily="34" charset="0"/>
      <p:regular r:id="rId22"/>
      <p:bold r:id="rId23"/>
      <p:italic r:id="rId24"/>
      <p:boldItalic r:id="rId25"/>
    </p:embeddedFont>
    <p:embeddedFont>
      <p:font typeface="Gill Sans" panose="020B0604020202020204" charset="0"/>
      <p:regular r:id="rId26"/>
      <p:bold r:id="rId27"/>
    </p:embeddedFont>
    <p:embeddedFont>
      <p:font typeface="Impact" panose="020B0806030902050204" pitchFamily="34" charset="0"/>
      <p:regular r:id="rId28"/>
    </p:embeddedFont>
    <p:embeddedFont>
      <p:font typeface="Verdana" panose="020B0604030504040204" pitchFamily="34" charset="0"/>
      <p:regular r:id="rId29"/>
      <p:bold r:id="rId30"/>
      <p:italic r:id="rId31"/>
      <p:bold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3840">
          <p15:clr>
            <a:srgbClr val="000000"/>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8" roundtripDataSignature="AMtx7mjhAndCfl22NU+NNJo3jmd7hw8mKg=="/>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A98350A-CFD0-AC33-480A-D917945189C0}" name="caterina esposito" initials="ce" userId="caterina esposito"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9B5AE99-0E0F-4339-8C71-D88361E80E22}" v="1" dt="2022-07-27T16:57:20.439"/>
  </p1510:revLst>
</p1510:revInfo>
</file>

<file path=ppt/tableStyles.xml><?xml version="1.0" encoding="utf-8"?>
<a:tblStyleLst xmlns:a="http://schemas.openxmlformats.org/drawingml/2006/main" def="{3AD4F82F-A8EE-4D61-99D4-58DDFD789D0F}">
  <a:tblStyle styleId="{3AD4F82F-A8EE-4D61-99D4-58DDFD789D0F}"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3" d="100"/>
          <a:sy n="73" d="100"/>
        </p:scale>
        <p:origin x="77" y="221"/>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5.fntdata"/><Relationship Id="rId39" Type="http://schemas.openxmlformats.org/officeDocument/2006/relationships/presProps" Target="presProps.xml"/><Relationship Id="rId21" Type="http://schemas.openxmlformats.org/officeDocument/2006/relationships/notesMaster" Target="notesMasters/notesMaster1.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38" Type="http://customschemas.google.com/relationships/presentationmetadata" Target="meta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8.fntdata"/><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32" Type="http://schemas.openxmlformats.org/officeDocument/2006/relationships/font" Target="fonts/font11.fntdata"/><Relationship Id="rId40" Type="http://schemas.openxmlformats.org/officeDocument/2006/relationships/viewProps" Target="viewProps.xml"/><Relationship Id="rId45"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font" Target="fonts/font7.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0.fntdata"/><Relationship Id="rId44"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font" Target="fonts/font9.fntdata"/><Relationship Id="rId43" Type="http://schemas.microsoft.com/office/2016/11/relationships/changesInfo" Target="changesInfos/changesInfo1.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sanna fuscoporcaro" userId="3cca933a-74e7-4458-811e-1fe57bf91a20" providerId="ADAL" clId="{D9B5AE99-0E0F-4339-8C71-D88361E80E22}"/>
    <pc:docChg chg="modSld">
      <pc:chgData name="rosanna fuscoporcaro" userId="3cca933a-74e7-4458-811e-1fe57bf91a20" providerId="ADAL" clId="{D9B5AE99-0E0F-4339-8C71-D88361E80E22}" dt="2022-07-27T17:10:56.698" v="509" actId="20577"/>
      <pc:docMkLst>
        <pc:docMk/>
      </pc:docMkLst>
      <pc:sldChg chg="modSp mod">
        <pc:chgData name="rosanna fuscoporcaro" userId="3cca933a-74e7-4458-811e-1fe57bf91a20" providerId="ADAL" clId="{D9B5AE99-0E0F-4339-8C71-D88361E80E22}" dt="2022-07-27T17:02:24.145" v="38" actId="20577"/>
        <pc:sldMkLst>
          <pc:docMk/>
          <pc:sldMk cId="0" sldId="261"/>
        </pc:sldMkLst>
        <pc:spChg chg="mod">
          <ac:chgData name="rosanna fuscoporcaro" userId="3cca933a-74e7-4458-811e-1fe57bf91a20" providerId="ADAL" clId="{D9B5AE99-0E0F-4339-8C71-D88361E80E22}" dt="2022-07-27T17:02:24.145" v="38" actId="20577"/>
          <ac:spMkLst>
            <pc:docMk/>
            <pc:sldMk cId="0" sldId="261"/>
            <ac:spMk id="152" creationId="{00000000-0000-0000-0000-000000000000}"/>
          </ac:spMkLst>
        </pc:spChg>
      </pc:sldChg>
      <pc:sldChg chg="modSp mod">
        <pc:chgData name="rosanna fuscoporcaro" userId="3cca933a-74e7-4458-811e-1fe57bf91a20" providerId="ADAL" clId="{D9B5AE99-0E0F-4339-8C71-D88361E80E22}" dt="2022-07-27T16:33:03.455" v="0" actId="20577"/>
        <pc:sldMkLst>
          <pc:docMk/>
          <pc:sldMk cId="3835187285" sldId="266"/>
        </pc:sldMkLst>
        <pc:spChg chg="mod">
          <ac:chgData name="rosanna fuscoporcaro" userId="3cca933a-74e7-4458-811e-1fe57bf91a20" providerId="ADAL" clId="{D9B5AE99-0E0F-4339-8C71-D88361E80E22}" dt="2022-07-27T16:33:03.455" v="0" actId="20577"/>
          <ac:spMkLst>
            <pc:docMk/>
            <pc:sldMk cId="3835187285" sldId="266"/>
            <ac:spMk id="5" creationId="{0720143E-4A63-08DF-EA4C-0CE086B9BFCD}"/>
          </ac:spMkLst>
        </pc:spChg>
      </pc:sldChg>
      <pc:sldChg chg="modSp">
        <pc:chgData name="rosanna fuscoporcaro" userId="3cca933a-74e7-4458-811e-1fe57bf91a20" providerId="ADAL" clId="{D9B5AE99-0E0F-4339-8C71-D88361E80E22}" dt="2022-07-27T16:57:20.439" v="1" actId="20577"/>
        <pc:sldMkLst>
          <pc:docMk/>
          <pc:sldMk cId="4087556208" sldId="267"/>
        </pc:sldMkLst>
        <pc:graphicFrameChg chg="mod">
          <ac:chgData name="rosanna fuscoporcaro" userId="3cca933a-74e7-4458-811e-1fe57bf91a20" providerId="ADAL" clId="{D9B5AE99-0E0F-4339-8C71-D88361E80E22}" dt="2022-07-27T16:57:20.439" v="1" actId="20577"/>
          <ac:graphicFrameMkLst>
            <pc:docMk/>
            <pc:sldMk cId="4087556208" sldId="267"/>
            <ac:graphicFrameMk id="16" creationId="{37959350-6631-3BEA-36F4-72896E3D43DA}"/>
          </ac:graphicFrameMkLst>
        </pc:graphicFrameChg>
      </pc:sldChg>
      <pc:sldChg chg="modSp mod">
        <pc:chgData name="rosanna fuscoporcaro" userId="3cca933a-74e7-4458-811e-1fe57bf91a20" providerId="ADAL" clId="{D9B5AE99-0E0F-4339-8C71-D88361E80E22}" dt="2022-07-27T17:00:57.314" v="18" actId="20577"/>
        <pc:sldMkLst>
          <pc:docMk/>
          <pc:sldMk cId="3694298042" sldId="275"/>
        </pc:sldMkLst>
        <pc:spChg chg="mod">
          <ac:chgData name="rosanna fuscoporcaro" userId="3cca933a-74e7-4458-811e-1fe57bf91a20" providerId="ADAL" clId="{D9B5AE99-0E0F-4339-8C71-D88361E80E22}" dt="2022-07-27T17:00:57.314" v="18" actId="20577"/>
          <ac:spMkLst>
            <pc:docMk/>
            <pc:sldMk cId="3694298042" sldId="275"/>
            <ac:spMk id="8" creationId="{67C0087B-904A-4C5F-3A05-5DCD70FAE0C8}"/>
          </ac:spMkLst>
        </pc:spChg>
      </pc:sldChg>
      <pc:sldChg chg="modSp mod">
        <pc:chgData name="rosanna fuscoporcaro" userId="3cca933a-74e7-4458-811e-1fe57bf91a20" providerId="ADAL" clId="{D9B5AE99-0E0F-4339-8C71-D88361E80E22}" dt="2022-07-27T17:10:36.869" v="490" actId="20577"/>
        <pc:sldMkLst>
          <pc:docMk/>
          <pc:sldMk cId="3832804510" sldId="279"/>
        </pc:sldMkLst>
        <pc:spChg chg="mod">
          <ac:chgData name="rosanna fuscoporcaro" userId="3cca933a-74e7-4458-811e-1fe57bf91a20" providerId="ADAL" clId="{D9B5AE99-0E0F-4339-8C71-D88361E80E22}" dt="2022-07-27T17:06:53.128" v="243" actId="20577"/>
          <ac:spMkLst>
            <pc:docMk/>
            <pc:sldMk cId="3832804510" sldId="279"/>
            <ac:spMk id="2" creationId="{37D789F7-F3F3-EB49-7F17-7FFC08D401C6}"/>
          </ac:spMkLst>
        </pc:spChg>
        <pc:spChg chg="mod">
          <ac:chgData name="rosanna fuscoporcaro" userId="3cca933a-74e7-4458-811e-1fe57bf91a20" providerId="ADAL" clId="{D9B5AE99-0E0F-4339-8C71-D88361E80E22}" dt="2022-07-27T17:10:09.532" v="447" actId="20577"/>
          <ac:spMkLst>
            <pc:docMk/>
            <pc:sldMk cId="3832804510" sldId="279"/>
            <ac:spMk id="4" creationId="{F9A7FF65-D2DF-1C71-D6EB-F1548554E697}"/>
          </ac:spMkLst>
        </pc:spChg>
        <pc:spChg chg="mod">
          <ac:chgData name="rosanna fuscoporcaro" userId="3cca933a-74e7-4458-811e-1fe57bf91a20" providerId="ADAL" clId="{D9B5AE99-0E0F-4339-8C71-D88361E80E22}" dt="2022-07-27T17:10:36.869" v="490" actId="20577"/>
          <ac:spMkLst>
            <pc:docMk/>
            <pc:sldMk cId="3832804510" sldId="279"/>
            <ac:spMk id="9" creationId="{6EA75B35-041E-836F-3214-B660AEABD006}"/>
          </ac:spMkLst>
        </pc:spChg>
      </pc:sldChg>
      <pc:sldChg chg="modSp mod">
        <pc:chgData name="rosanna fuscoporcaro" userId="3cca933a-74e7-4458-811e-1fe57bf91a20" providerId="ADAL" clId="{D9B5AE99-0E0F-4339-8C71-D88361E80E22}" dt="2022-07-27T17:10:56.698" v="509" actId="20577"/>
        <pc:sldMkLst>
          <pc:docMk/>
          <pc:sldMk cId="3674284446" sldId="280"/>
        </pc:sldMkLst>
        <pc:spChg chg="mod">
          <ac:chgData name="rosanna fuscoporcaro" userId="3cca933a-74e7-4458-811e-1fe57bf91a20" providerId="ADAL" clId="{D9B5AE99-0E0F-4339-8C71-D88361E80E22}" dt="2022-07-27T17:10:56.698" v="509" actId="20577"/>
          <ac:spMkLst>
            <pc:docMk/>
            <pc:sldMk cId="3674284446" sldId="280"/>
            <ac:spMk id="4" creationId="{1BD7520B-34B0-45CD-36A8-7C5729744B6C}"/>
          </ac:spMkLst>
        </pc:spChg>
      </pc:sldChg>
      <pc:sldChg chg="modSp mod">
        <pc:chgData name="rosanna fuscoporcaro" userId="3cca933a-74e7-4458-811e-1fe57bf91a20" providerId="ADAL" clId="{D9B5AE99-0E0F-4339-8C71-D88361E80E22}" dt="2022-07-27T17:05:24.872" v="92" actId="20577"/>
        <pc:sldMkLst>
          <pc:docMk/>
          <pc:sldMk cId="4165732676" sldId="281"/>
        </pc:sldMkLst>
        <pc:spChg chg="mod">
          <ac:chgData name="rosanna fuscoporcaro" userId="3cca933a-74e7-4458-811e-1fe57bf91a20" providerId="ADAL" clId="{D9B5AE99-0E0F-4339-8C71-D88361E80E22}" dt="2022-07-27T17:05:24.872" v="92" actId="20577"/>
          <ac:spMkLst>
            <pc:docMk/>
            <pc:sldMk cId="4165732676" sldId="281"/>
            <ac:spMk id="4" creationId="{2D50AD80-3D80-5779-776B-7B38374376E3}"/>
          </ac:spMkLst>
        </pc:spChg>
      </pc:sldChg>
    </pc:docChg>
  </pc:docChgLst>
</pc:chgInfo>
</file>

<file path=ppt/comments/modernComment_10B_F3A32870.xml><?xml version="1.0" encoding="utf-8"?>
<p188:cmLst xmlns:a="http://schemas.openxmlformats.org/drawingml/2006/main" xmlns:r="http://schemas.openxmlformats.org/officeDocument/2006/relationships" xmlns:p188="http://schemas.microsoft.com/office/powerpoint/2018/8/main">
  <p188:cm id="{B9E25151-7697-434D-B3EC-59FD1A2797BB}" authorId="{3A98350A-CFD0-AC33-480A-D917945189C0}" created="2022-09-11T15:36:49.579">
    <pc:sldMkLst xmlns:pc="http://schemas.microsoft.com/office/powerpoint/2013/main/command">
      <pc:docMk/>
      <pc:sldMk cId="4087556208" sldId="267"/>
    </pc:sldMkLst>
    <p188:txBody>
      <a:bodyPr/>
      <a:lstStyle/>
      <a:p>
        <a:r>
          <a:rPr lang="it-IT"/>
          <a:t>https://www.obiettivo2030.it/objective-5</a:t>
        </a:r>
      </a:p>
    </p188:txBody>
  </p188:cm>
</p188: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0A1CA36-D23F-4AE7-A678-2787C0254679}"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it-IT"/>
        </a:p>
      </dgm:t>
    </dgm:pt>
    <dgm:pt modelId="{DCB8BEAA-E874-4FCA-9F28-93EC637B3F83}">
      <dgm:prSet phldrT="[Testo]" custT="1"/>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2400" b="0" i="0" u="none" strike="noStrike" baseline="0" dirty="0">
              <a:latin typeface="Times New Roman" panose="02020603050405020304" pitchFamily="18" charset="0"/>
              <a:cs typeface="Times New Roman" panose="02020603050405020304" pitchFamily="18" charset="0"/>
            </a:rPr>
            <a:t>eliminate all forms of discrimination and violence
</a:t>
          </a:r>
          <a:endParaRPr lang="it-IT" sz="2400" b="0" dirty="0">
            <a:latin typeface="Times New Roman" panose="02020603050405020304" pitchFamily="18" charset="0"/>
            <a:cs typeface="Times New Roman" panose="02020603050405020304" pitchFamily="18" charset="0"/>
          </a:endParaRPr>
        </a:p>
      </dgm:t>
    </dgm:pt>
    <dgm:pt modelId="{B1D45454-4166-48C0-B640-BCF815AF14E6}" type="parTrans" cxnId="{1D1A8E74-53D1-489F-B02C-8B50F00FA86A}">
      <dgm:prSet/>
      <dgm:spPr/>
      <dgm:t>
        <a:bodyPr/>
        <a:lstStyle/>
        <a:p>
          <a:endParaRPr lang="it-IT" sz="2400" b="0"/>
        </a:p>
      </dgm:t>
    </dgm:pt>
    <dgm:pt modelId="{5CF9EA65-348C-490A-83DE-9449194D63D7}" type="sibTrans" cxnId="{1D1A8E74-53D1-489F-B02C-8B50F00FA86A}">
      <dgm:prSet/>
      <dgm:spPr/>
      <dgm:t>
        <a:bodyPr/>
        <a:lstStyle/>
        <a:p>
          <a:endParaRPr lang="it-IT" sz="2400" b="0"/>
        </a:p>
      </dgm:t>
    </dgm:pt>
    <dgm:pt modelId="{BEDCBDA9-049E-4D8C-A705-49F2B372632D}">
      <dgm:prSet phldrT="[Testo]" custT="1"/>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2400" b="0" i="0" u="none" strike="noStrike" baseline="0" dirty="0">
              <a:latin typeface="Times New Roman" panose="02020603050405020304" pitchFamily="18" charset="0"/>
              <a:cs typeface="Times New Roman" panose="02020603050405020304" pitchFamily="18" charset="0"/>
            </a:rPr>
            <a:t>recognize care and unpaid domestic work
</a:t>
          </a:r>
          <a:endParaRPr lang="it-IT" sz="2400" b="0" dirty="0"/>
        </a:p>
      </dgm:t>
    </dgm:pt>
    <dgm:pt modelId="{D5320E2F-C332-4F16-8DF5-7EA9C9B8A964}" type="parTrans" cxnId="{6D28ABFF-2FF5-40E9-90EA-79905742070F}">
      <dgm:prSet/>
      <dgm:spPr/>
      <dgm:t>
        <a:bodyPr/>
        <a:lstStyle/>
        <a:p>
          <a:endParaRPr lang="it-IT" sz="2400" b="0"/>
        </a:p>
      </dgm:t>
    </dgm:pt>
    <dgm:pt modelId="{A7C60B4F-8BE2-4D5D-807B-83D8387C01F0}" type="sibTrans" cxnId="{6D28ABFF-2FF5-40E9-90EA-79905742070F}">
      <dgm:prSet/>
      <dgm:spPr/>
      <dgm:t>
        <a:bodyPr/>
        <a:lstStyle/>
        <a:p>
          <a:endParaRPr lang="it-IT" sz="2400" b="0"/>
        </a:p>
      </dgm:t>
    </dgm:pt>
    <dgm:pt modelId="{5682064D-DE63-45DB-84F9-E38A9D85AE44}">
      <dgm:prSet phldrT="[Testo]" custT="1"/>
      <dgm:spPr/>
      <dgm:t>
        <a:bodyPr/>
        <a:lstStyle/>
        <a:p>
          <a:pPr algn="l"/>
          <a:r>
            <a:rPr lang="en-US" sz="2400" b="0" i="0" u="none" strike="noStrike" baseline="0" dirty="0">
              <a:latin typeface="Times New Roman" panose="02020603050405020304" pitchFamily="18" charset="0"/>
              <a:cs typeface="Times New Roman" panose="02020603050405020304" pitchFamily="18" charset="0"/>
            </a:rPr>
            <a:t>ensuring information and access to health care with regards to sexual and reproductive health
</a:t>
          </a:r>
          <a:endParaRPr lang="it-IT" sz="2400" b="0" dirty="0"/>
        </a:p>
      </dgm:t>
    </dgm:pt>
    <dgm:pt modelId="{99C5F2DF-2E3F-4E23-BB19-C35CAA1F2699}" type="parTrans" cxnId="{B6C310CD-8DF3-43CB-9371-6C3C4E3A1918}">
      <dgm:prSet/>
      <dgm:spPr/>
      <dgm:t>
        <a:bodyPr/>
        <a:lstStyle/>
        <a:p>
          <a:endParaRPr lang="it-IT" sz="2400" b="0"/>
        </a:p>
      </dgm:t>
    </dgm:pt>
    <dgm:pt modelId="{EBF05505-B7E1-4FD5-8577-30E1BAD6CF8F}" type="sibTrans" cxnId="{B6C310CD-8DF3-43CB-9371-6C3C4E3A1918}">
      <dgm:prSet/>
      <dgm:spPr/>
      <dgm:t>
        <a:bodyPr/>
        <a:lstStyle/>
        <a:p>
          <a:endParaRPr lang="it-IT" sz="2400" b="0"/>
        </a:p>
      </dgm:t>
    </dgm:pt>
    <dgm:pt modelId="{C4EDBADB-5B8E-4073-A983-747D1809DD22}">
      <dgm:prSet custT="1"/>
      <dgm:spPr/>
      <dgm:t>
        <a:bodyPr/>
        <a:lstStyle/>
        <a:p>
          <a:r>
            <a:rPr lang="en-US" sz="2400" b="0" i="0" u="none" strike="noStrike" baseline="0" dirty="0">
              <a:latin typeface="Times New Roman" panose="02020603050405020304" pitchFamily="18" charset="0"/>
              <a:cs typeface="Times New Roman" panose="02020603050405020304" pitchFamily="18" charset="0"/>
            </a:rPr>
            <a:t>ensure effective female participation in public life and equal leadership opportunities at all levels of decision-making
</a:t>
          </a:r>
          <a:endParaRPr lang="it-IT" sz="2400" b="0" dirty="0">
            <a:latin typeface="Times New Roman" panose="02020603050405020304" pitchFamily="18" charset="0"/>
            <a:cs typeface="Times New Roman" panose="02020603050405020304" pitchFamily="18" charset="0"/>
          </a:endParaRPr>
        </a:p>
      </dgm:t>
    </dgm:pt>
    <dgm:pt modelId="{9070C768-93CF-4CE8-A16D-9C91DD046CF8}" type="parTrans" cxnId="{F6FB6911-67C2-45EE-895E-32C4BA677106}">
      <dgm:prSet/>
      <dgm:spPr/>
      <dgm:t>
        <a:bodyPr/>
        <a:lstStyle/>
        <a:p>
          <a:endParaRPr lang="it-IT" sz="2400" b="0"/>
        </a:p>
      </dgm:t>
    </dgm:pt>
    <dgm:pt modelId="{D2AA509C-ED6D-44F8-BE5A-F6ACEB3540D6}" type="sibTrans" cxnId="{F6FB6911-67C2-45EE-895E-32C4BA677106}">
      <dgm:prSet/>
      <dgm:spPr/>
      <dgm:t>
        <a:bodyPr/>
        <a:lstStyle/>
        <a:p>
          <a:endParaRPr lang="it-IT" sz="2400" b="0"/>
        </a:p>
      </dgm:t>
    </dgm:pt>
    <dgm:pt modelId="{E95AAA0F-7408-4391-945A-F7E8D8B92BA2}" type="pres">
      <dgm:prSet presAssocID="{40A1CA36-D23F-4AE7-A678-2787C0254679}" presName="vert0" presStyleCnt="0">
        <dgm:presLayoutVars>
          <dgm:dir/>
          <dgm:animOne val="branch"/>
          <dgm:animLvl val="lvl"/>
        </dgm:presLayoutVars>
      </dgm:prSet>
      <dgm:spPr/>
    </dgm:pt>
    <dgm:pt modelId="{E8342885-6511-4D0E-B0C2-88372901748F}" type="pres">
      <dgm:prSet presAssocID="{DCB8BEAA-E874-4FCA-9F28-93EC637B3F83}" presName="thickLine" presStyleLbl="alignNode1" presStyleIdx="0" presStyleCnt="4"/>
      <dgm:spPr/>
    </dgm:pt>
    <dgm:pt modelId="{92D74814-D3AD-4DBC-867A-14D052D30B8C}" type="pres">
      <dgm:prSet presAssocID="{DCB8BEAA-E874-4FCA-9F28-93EC637B3F83}" presName="horz1" presStyleCnt="0"/>
      <dgm:spPr/>
    </dgm:pt>
    <dgm:pt modelId="{9BD067DC-75A5-48A2-A105-C11993579246}" type="pres">
      <dgm:prSet presAssocID="{DCB8BEAA-E874-4FCA-9F28-93EC637B3F83}" presName="tx1" presStyleLbl="revTx" presStyleIdx="0" presStyleCnt="4"/>
      <dgm:spPr/>
    </dgm:pt>
    <dgm:pt modelId="{A436C3DC-BCB1-4005-88EC-A53CBA9D39A2}" type="pres">
      <dgm:prSet presAssocID="{DCB8BEAA-E874-4FCA-9F28-93EC637B3F83}" presName="vert1" presStyleCnt="0"/>
      <dgm:spPr/>
    </dgm:pt>
    <dgm:pt modelId="{1D9ECB23-27C4-42F9-89CE-AE8B6E81B149}" type="pres">
      <dgm:prSet presAssocID="{BEDCBDA9-049E-4D8C-A705-49F2B372632D}" presName="thickLine" presStyleLbl="alignNode1" presStyleIdx="1" presStyleCnt="4"/>
      <dgm:spPr/>
    </dgm:pt>
    <dgm:pt modelId="{F376DE4F-C2AB-4C82-B047-2F99EEE6221D}" type="pres">
      <dgm:prSet presAssocID="{BEDCBDA9-049E-4D8C-A705-49F2B372632D}" presName="horz1" presStyleCnt="0"/>
      <dgm:spPr/>
    </dgm:pt>
    <dgm:pt modelId="{98F1BB43-3CA7-45E3-A426-8AE7E2F89E64}" type="pres">
      <dgm:prSet presAssocID="{BEDCBDA9-049E-4D8C-A705-49F2B372632D}" presName="tx1" presStyleLbl="revTx" presStyleIdx="1" presStyleCnt="4"/>
      <dgm:spPr/>
    </dgm:pt>
    <dgm:pt modelId="{C1DE637E-0EAE-4162-AC96-4419E488C0F4}" type="pres">
      <dgm:prSet presAssocID="{BEDCBDA9-049E-4D8C-A705-49F2B372632D}" presName="vert1" presStyleCnt="0"/>
      <dgm:spPr/>
    </dgm:pt>
    <dgm:pt modelId="{3AF5BEDB-D42F-4A7D-8FC6-C45FB29B51FF}" type="pres">
      <dgm:prSet presAssocID="{5682064D-DE63-45DB-84F9-E38A9D85AE44}" presName="thickLine" presStyleLbl="alignNode1" presStyleIdx="2" presStyleCnt="4"/>
      <dgm:spPr/>
    </dgm:pt>
    <dgm:pt modelId="{BA0E9115-7D0D-434F-A191-36056FDAF68F}" type="pres">
      <dgm:prSet presAssocID="{5682064D-DE63-45DB-84F9-E38A9D85AE44}" presName="horz1" presStyleCnt="0"/>
      <dgm:spPr/>
    </dgm:pt>
    <dgm:pt modelId="{C13F35A6-3AFB-470B-BABB-5C6DDC35BC5E}" type="pres">
      <dgm:prSet presAssocID="{5682064D-DE63-45DB-84F9-E38A9D85AE44}" presName="tx1" presStyleLbl="revTx" presStyleIdx="2" presStyleCnt="4"/>
      <dgm:spPr/>
    </dgm:pt>
    <dgm:pt modelId="{08347C75-949E-4B20-8369-E30F6AC63F75}" type="pres">
      <dgm:prSet presAssocID="{5682064D-DE63-45DB-84F9-E38A9D85AE44}" presName="vert1" presStyleCnt="0"/>
      <dgm:spPr/>
    </dgm:pt>
    <dgm:pt modelId="{ED02E211-010C-409B-A9D4-064ADFC43077}" type="pres">
      <dgm:prSet presAssocID="{C4EDBADB-5B8E-4073-A983-747D1809DD22}" presName="thickLine" presStyleLbl="alignNode1" presStyleIdx="3" presStyleCnt="4"/>
      <dgm:spPr/>
    </dgm:pt>
    <dgm:pt modelId="{15B6E051-D468-4541-9512-B10AFB7DE14C}" type="pres">
      <dgm:prSet presAssocID="{C4EDBADB-5B8E-4073-A983-747D1809DD22}" presName="horz1" presStyleCnt="0"/>
      <dgm:spPr/>
    </dgm:pt>
    <dgm:pt modelId="{54E56393-F628-49E9-A735-3B29E86E2F73}" type="pres">
      <dgm:prSet presAssocID="{C4EDBADB-5B8E-4073-A983-747D1809DD22}" presName="tx1" presStyleLbl="revTx" presStyleIdx="3" presStyleCnt="4"/>
      <dgm:spPr/>
    </dgm:pt>
    <dgm:pt modelId="{54C9AE4E-F23D-40D3-A1EC-0160B9EC973B}" type="pres">
      <dgm:prSet presAssocID="{C4EDBADB-5B8E-4073-A983-747D1809DD22}" presName="vert1" presStyleCnt="0"/>
      <dgm:spPr/>
    </dgm:pt>
  </dgm:ptLst>
  <dgm:cxnLst>
    <dgm:cxn modelId="{9AA4D004-1696-4AA5-976D-269FF5346ED0}" type="presOf" srcId="{C4EDBADB-5B8E-4073-A983-747D1809DD22}" destId="{54E56393-F628-49E9-A735-3B29E86E2F73}" srcOrd="0" destOrd="0" presId="urn:microsoft.com/office/officeart/2008/layout/LinedList"/>
    <dgm:cxn modelId="{F6FB6911-67C2-45EE-895E-32C4BA677106}" srcId="{40A1CA36-D23F-4AE7-A678-2787C0254679}" destId="{C4EDBADB-5B8E-4073-A983-747D1809DD22}" srcOrd="3" destOrd="0" parTransId="{9070C768-93CF-4CE8-A16D-9C91DD046CF8}" sibTransId="{D2AA509C-ED6D-44F8-BE5A-F6ACEB3540D6}"/>
    <dgm:cxn modelId="{A7E56F24-FC52-44A4-B0FE-9E18620CF84D}" type="presOf" srcId="{DCB8BEAA-E874-4FCA-9F28-93EC637B3F83}" destId="{9BD067DC-75A5-48A2-A105-C11993579246}" srcOrd="0" destOrd="0" presId="urn:microsoft.com/office/officeart/2008/layout/LinedList"/>
    <dgm:cxn modelId="{DDEDE62D-6D99-499B-9CFC-E46B9B0E74E9}" type="presOf" srcId="{BEDCBDA9-049E-4D8C-A705-49F2B372632D}" destId="{98F1BB43-3CA7-45E3-A426-8AE7E2F89E64}" srcOrd="0" destOrd="0" presId="urn:microsoft.com/office/officeart/2008/layout/LinedList"/>
    <dgm:cxn modelId="{1D1A8E74-53D1-489F-B02C-8B50F00FA86A}" srcId="{40A1CA36-D23F-4AE7-A678-2787C0254679}" destId="{DCB8BEAA-E874-4FCA-9F28-93EC637B3F83}" srcOrd="0" destOrd="0" parTransId="{B1D45454-4166-48C0-B640-BCF815AF14E6}" sibTransId="{5CF9EA65-348C-490A-83DE-9449194D63D7}"/>
    <dgm:cxn modelId="{B6C310CD-8DF3-43CB-9371-6C3C4E3A1918}" srcId="{40A1CA36-D23F-4AE7-A678-2787C0254679}" destId="{5682064D-DE63-45DB-84F9-E38A9D85AE44}" srcOrd="2" destOrd="0" parTransId="{99C5F2DF-2E3F-4E23-BB19-C35CAA1F2699}" sibTransId="{EBF05505-B7E1-4FD5-8577-30E1BAD6CF8F}"/>
    <dgm:cxn modelId="{192D81DB-DB50-4B98-AE29-A1CE6B4E07F1}" type="presOf" srcId="{40A1CA36-D23F-4AE7-A678-2787C0254679}" destId="{E95AAA0F-7408-4391-945A-F7E8D8B92BA2}" srcOrd="0" destOrd="0" presId="urn:microsoft.com/office/officeart/2008/layout/LinedList"/>
    <dgm:cxn modelId="{3127D1EC-B141-4537-8FE0-E8647473901B}" type="presOf" srcId="{5682064D-DE63-45DB-84F9-E38A9D85AE44}" destId="{C13F35A6-3AFB-470B-BABB-5C6DDC35BC5E}" srcOrd="0" destOrd="0" presId="urn:microsoft.com/office/officeart/2008/layout/LinedList"/>
    <dgm:cxn modelId="{6D28ABFF-2FF5-40E9-90EA-79905742070F}" srcId="{40A1CA36-D23F-4AE7-A678-2787C0254679}" destId="{BEDCBDA9-049E-4D8C-A705-49F2B372632D}" srcOrd="1" destOrd="0" parTransId="{D5320E2F-C332-4F16-8DF5-7EA9C9B8A964}" sibTransId="{A7C60B4F-8BE2-4D5D-807B-83D8387C01F0}"/>
    <dgm:cxn modelId="{4F444B1C-9D3C-4C4E-895F-2F6151770A76}" type="presParOf" srcId="{E95AAA0F-7408-4391-945A-F7E8D8B92BA2}" destId="{E8342885-6511-4D0E-B0C2-88372901748F}" srcOrd="0" destOrd="0" presId="urn:microsoft.com/office/officeart/2008/layout/LinedList"/>
    <dgm:cxn modelId="{B5EBF22E-E30C-445C-9B34-AEFF43CDF132}" type="presParOf" srcId="{E95AAA0F-7408-4391-945A-F7E8D8B92BA2}" destId="{92D74814-D3AD-4DBC-867A-14D052D30B8C}" srcOrd="1" destOrd="0" presId="urn:microsoft.com/office/officeart/2008/layout/LinedList"/>
    <dgm:cxn modelId="{9A7AD749-81BC-4559-8449-E740889829E7}" type="presParOf" srcId="{92D74814-D3AD-4DBC-867A-14D052D30B8C}" destId="{9BD067DC-75A5-48A2-A105-C11993579246}" srcOrd="0" destOrd="0" presId="urn:microsoft.com/office/officeart/2008/layout/LinedList"/>
    <dgm:cxn modelId="{3EC0C673-6EE8-4363-82C7-0B3E1919364D}" type="presParOf" srcId="{92D74814-D3AD-4DBC-867A-14D052D30B8C}" destId="{A436C3DC-BCB1-4005-88EC-A53CBA9D39A2}" srcOrd="1" destOrd="0" presId="urn:microsoft.com/office/officeart/2008/layout/LinedList"/>
    <dgm:cxn modelId="{253EC638-8178-4D93-B100-24A41FF5851B}" type="presParOf" srcId="{E95AAA0F-7408-4391-945A-F7E8D8B92BA2}" destId="{1D9ECB23-27C4-42F9-89CE-AE8B6E81B149}" srcOrd="2" destOrd="0" presId="urn:microsoft.com/office/officeart/2008/layout/LinedList"/>
    <dgm:cxn modelId="{111683E7-DB08-48E3-BB69-FA7A2B7F4551}" type="presParOf" srcId="{E95AAA0F-7408-4391-945A-F7E8D8B92BA2}" destId="{F376DE4F-C2AB-4C82-B047-2F99EEE6221D}" srcOrd="3" destOrd="0" presId="urn:microsoft.com/office/officeart/2008/layout/LinedList"/>
    <dgm:cxn modelId="{75D6A35F-FC9C-4FB7-A302-4D4426BE58C1}" type="presParOf" srcId="{F376DE4F-C2AB-4C82-B047-2F99EEE6221D}" destId="{98F1BB43-3CA7-45E3-A426-8AE7E2F89E64}" srcOrd="0" destOrd="0" presId="urn:microsoft.com/office/officeart/2008/layout/LinedList"/>
    <dgm:cxn modelId="{5E9B3ED5-DC92-4583-9380-487B34BFB62C}" type="presParOf" srcId="{F376DE4F-C2AB-4C82-B047-2F99EEE6221D}" destId="{C1DE637E-0EAE-4162-AC96-4419E488C0F4}" srcOrd="1" destOrd="0" presId="urn:microsoft.com/office/officeart/2008/layout/LinedList"/>
    <dgm:cxn modelId="{BD389351-4AA6-451A-B6DC-FF03ED32AA34}" type="presParOf" srcId="{E95AAA0F-7408-4391-945A-F7E8D8B92BA2}" destId="{3AF5BEDB-D42F-4A7D-8FC6-C45FB29B51FF}" srcOrd="4" destOrd="0" presId="urn:microsoft.com/office/officeart/2008/layout/LinedList"/>
    <dgm:cxn modelId="{7E82A265-810A-4BC5-89E8-6D22AE40011E}" type="presParOf" srcId="{E95AAA0F-7408-4391-945A-F7E8D8B92BA2}" destId="{BA0E9115-7D0D-434F-A191-36056FDAF68F}" srcOrd="5" destOrd="0" presId="urn:microsoft.com/office/officeart/2008/layout/LinedList"/>
    <dgm:cxn modelId="{DFEC53F7-AE62-4823-B5F6-4DB3C0C1ADFE}" type="presParOf" srcId="{BA0E9115-7D0D-434F-A191-36056FDAF68F}" destId="{C13F35A6-3AFB-470B-BABB-5C6DDC35BC5E}" srcOrd="0" destOrd="0" presId="urn:microsoft.com/office/officeart/2008/layout/LinedList"/>
    <dgm:cxn modelId="{9C98C341-A50F-4EE1-A7E0-F865E734A5C0}" type="presParOf" srcId="{BA0E9115-7D0D-434F-A191-36056FDAF68F}" destId="{08347C75-949E-4B20-8369-E30F6AC63F75}" srcOrd="1" destOrd="0" presId="urn:microsoft.com/office/officeart/2008/layout/LinedList"/>
    <dgm:cxn modelId="{8351B154-F4EC-4730-AF5A-61275627DF00}" type="presParOf" srcId="{E95AAA0F-7408-4391-945A-F7E8D8B92BA2}" destId="{ED02E211-010C-409B-A9D4-064ADFC43077}" srcOrd="6" destOrd="0" presId="urn:microsoft.com/office/officeart/2008/layout/LinedList"/>
    <dgm:cxn modelId="{C0F1258C-E08A-4F8F-A632-8718830E8BAE}" type="presParOf" srcId="{E95AAA0F-7408-4391-945A-F7E8D8B92BA2}" destId="{15B6E051-D468-4541-9512-B10AFB7DE14C}" srcOrd="7" destOrd="0" presId="urn:microsoft.com/office/officeart/2008/layout/LinedList"/>
    <dgm:cxn modelId="{F4BA6FD5-B8FE-4C61-BC90-B505F3375EAF}" type="presParOf" srcId="{15B6E051-D468-4541-9512-B10AFB7DE14C}" destId="{54E56393-F628-49E9-A735-3B29E86E2F73}" srcOrd="0" destOrd="0" presId="urn:microsoft.com/office/officeart/2008/layout/LinedList"/>
    <dgm:cxn modelId="{CA77A113-936E-4ED9-8A11-339BEA8816B9}" type="presParOf" srcId="{15B6E051-D468-4541-9512-B10AFB7DE14C}" destId="{54C9AE4E-F23D-40D3-A1EC-0160B9EC973B}" srcOrd="1"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6316359-7252-4E7E-9BB6-FA2BA95730A7}"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it-IT"/>
        </a:p>
      </dgm:t>
    </dgm:pt>
    <dgm:pt modelId="{C108AE04-CBB1-495A-BD5F-84726173E54C}">
      <dgm:prSet phldrT="[Testo]" custT="1"/>
      <dgm:spPr/>
      <dgm:t>
        <a:bodyPr/>
        <a:lstStyle/>
        <a:p>
          <a:pPr marL="0" indent="0" algn="just">
            <a:buFontTx/>
            <a:buNone/>
          </a:pPr>
          <a:r>
            <a:rPr lang="en-US" sz="2000" b="0" i="0" u="none" strike="noStrike" baseline="0" dirty="0">
              <a:solidFill>
                <a:schemeClr val="tx1"/>
              </a:solidFill>
              <a:latin typeface="Times New Roman" panose="02020603050405020304" pitchFamily="18" charset="0"/>
              <a:cs typeface="Times New Roman" panose="02020603050405020304" pitchFamily="18" charset="0"/>
            </a:rPr>
            <a:t>indicates the subjective empowerment of women, thanks to the awareness of their identity and control over their decisions and actions, both in the context of personal relationships and in that of social life, and provides, as an objective, the attribution of greater power to women through the removal of obstacles to their participation in all spheres of public and private life.</a:t>
          </a:r>
          <a:endParaRPr lang="it-IT" sz="1800" dirty="0"/>
        </a:p>
      </dgm:t>
    </dgm:pt>
    <dgm:pt modelId="{84E5D0E5-20F5-46E9-A93E-7724B628545C}" type="parTrans" cxnId="{11053E30-BB64-4E17-9350-290AFFB33F7F}">
      <dgm:prSet/>
      <dgm:spPr/>
      <dgm:t>
        <a:bodyPr/>
        <a:lstStyle/>
        <a:p>
          <a:endParaRPr lang="it-IT"/>
        </a:p>
      </dgm:t>
    </dgm:pt>
    <dgm:pt modelId="{7E3E4BF2-3135-484F-9D1A-72D9D8DA4F18}" type="sibTrans" cxnId="{11053E30-BB64-4E17-9350-290AFFB33F7F}">
      <dgm:prSet/>
      <dgm:spPr/>
      <dgm:t>
        <a:bodyPr/>
        <a:lstStyle/>
        <a:p>
          <a:endParaRPr lang="it-IT"/>
        </a:p>
      </dgm:t>
    </dgm:pt>
    <dgm:pt modelId="{7D7A6896-226B-401D-9050-BE2B30221838}">
      <dgm:prSet phldrT="[Testo]" custT="1"/>
      <dgm:spPr>
        <a:solidFill>
          <a:schemeClr val="accent1">
            <a:lumMod val="60000"/>
            <a:lumOff val="40000"/>
            <a:alpha val="90000"/>
          </a:schemeClr>
        </a:solidFill>
      </dgm:spPr>
      <dgm:t>
        <a:bodyPr/>
        <a:lstStyle/>
        <a:p>
          <a:pPr marL="0" indent="0">
            <a:buFontTx/>
            <a:buNone/>
          </a:pPr>
          <a:r>
            <a:rPr lang="it-IT" sz="1600" b="1" i="1" u="none" strike="noStrike" baseline="0" dirty="0">
              <a:latin typeface="YsobelPro-SemiBoldItalic"/>
            </a:rPr>
            <a:t>EMPOWERMENT</a:t>
          </a:r>
          <a:endParaRPr lang="it-IT" sz="1600" dirty="0">
            <a:latin typeface="Times New Roman" panose="02020603050405020304" pitchFamily="18" charset="0"/>
            <a:cs typeface="Times New Roman" panose="02020603050405020304" pitchFamily="18" charset="0"/>
          </a:endParaRPr>
        </a:p>
      </dgm:t>
    </dgm:pt>
    <dgm:pt modelId="{169CD50A-6950-46B3-B140-E5AE2BC9AC64}" type="parTrans" cxnId="{0E9630DC-22EC-49EB-9F76-81C881D326E3}">
      <dgm:prSet/>
      <dgm:spPr/>
      <dgm:t>
        <a:bodyPr/>
        <a:lstStyle/>
        <a:p>
          <a:endParaRPr lang="it-IT"/>
        </a:p>
      </dgm:t>
    </dgm:pt>
    <dgm:pt modelId="{935EC052-4120-460C-950C-553248F2BFE0}" type="sibTrans" cxnId="{0E9630DC-22EC-49EB-9F76-81C881D326E3}">
      <dgm:prSet/>
      <dgm:spPr/>
      <dgm:t>
        <a:bodyPr/>
        <a:lstStyle/>
        <a:p>
          <a:endParaRPr lang="it-IT"/>
        </a:p>
      </dgm:t>
    </dgm:pt>
    <dgm:pt modelId="{7FEF2287-D457-4E4C-8FCC-CE149B01E09E}">
      <dgm:prSet phldrT="[Testo]" custT="1"/>
      <dgm:spPr/>
      <dgm:t>
        <a:bodyPr/>
        <a:lstStyle/>
        <a:p>
          <a:pPr marL="114300" indent="0" algn="just">
            <a:buFontTx/>
            <a:buNone/>
          </a:pPr>
          <a:endParaRPr lang="en-US" sz="2000" b="0" i="0" u="none" strike="noStrike" baseline="0" dirty="0">
            <a:solidFill>
              <a:schemeClr val="tx1"/>
            </a:solidFill>
            <a:latin typeface="Times New Roman" panose="02020603050405020304" pitchFamily="18" charset="0"/>
            <a:cs typeface="Times New Roman" panose="02020603050405020304" pitchFamily="18" charset="0"/>
          </a:endParaRPr>
        </a:p>
        <a:p>
          <a:pPr marL="114300" indent="0" algn="just">
            <a:buFontTx/>
            <a:buNone/>
          </a:pPr>
          <a:r>
            <a:rPr lang="en-US" sz="2000" b="0" i="0" u="none" strike="noStrike" baseline="0" dirty="0">
              <a:solidFill>
                <a:schemeClr val="tx1"/>
              </a:solidFill>
              <a:latin typeface="Times New Roman" panose="02020603050405020304" pitchFamily="18" charset="0"/>
              <a:cs typeface="Times New Roman" panose="02020603050405020304" pitchFamily="18" charset="0"/>
            </a:rPr>
            <a:t>aims to produce a profound transformation in the culture of government, inserting the gender perspective in the "mainstreaming", that is, within the decisive issues – such as the quality of development or the great social reforms – and no longer as an appendix or in a minority or marginal function.
</a:t>
          </a:r>
          <a:endParaRPr lang="it-IT" sz="2000" dirty="0">
            <a:latin typeface="Times New Roman" panose="02020603050405020304" pitchFamily="18" charset="0"/>
            <a:cs typeface="Times New Roman" panose="02020603050405020304" pitchFamily="18" charset="0"/>
          </a:endParaRPr>
        </a:p>
      </dgm:t>
    </dgm:pt>
    <dgm:pt modelId="{E5825986-DF8E-4BFB-AE53-758475CEA18C}" type="parTrans" cxnId="{0FB4E9A0-4EEE-49A9-AA3F-48965E00B8F0}">
      <dgm:prSet/>
      <dgm:spPr/>
      <dgm:t>
        <a:bodyPr/>
        <a:lstStyle/>
        <a:p>
          <a:endParaRPr lang="it-IT"/>
        </a:p>
      </dgm:t>
    </dgm:pt>
    <dgm:pt modelId="{63251F4E-3BD4-4C6F-AF91-89EEAA8641DC}" type="sibTrans" cxnId="{0FB4E9A0-4EEE-49A9-AA3F-48965E00B8F0}">
      <dgm:prSet/>
      <dgm:spPr/>
      <dgm:t>
        <a:bodyPr/>
        <a:lstStyle/>
        <a:p>
          <a:endParaRPr lang="it-IT"/>
        </a:p>
      </dgm:t>
    </dgm:pt>
    <dgm:pt modelId="{B07B6241-F304-45EC-8B8E-6416F0E8410F}">
      <dgm:prSet phldrT="[Testo]" custT="1"/>
      <dgm:spPr>
        <a:solidFill>
          <a:schemeClr val="accent1">
            <a:lumMod val="60000"/>
            <a:lumOff val="40000"/>
            <a:alpha val="90000"/>
          </a:schemeClr>
        </a:solidFill>
      </dgm:spPr>
      <dgm:t>
        <a:bodyPr/>
        <a:lstStyle/>
        <a:p>
          <a:pPr marL="114300" indent="0">
            <a:buFontTx/>
            <a:buNone/>
          </a:pPr>
          <a:r>
            <a:rPr lang="it-IT" sz="1600" b="1" i="1" u="none" strike="noStrike" baseline="0" dirty="0">
              <a:latin typeface="YsobelPro-SemiBoldItalic"/>
            </a:rPr>
            <a:t>MAINSTREAMING</a:t>
          </a:r>
          <a:endParaRPr lang="it-IT" sz="1400" dirty="0"/>
        </a:p>
      </dgm:t>
    </dgm:pt>
    <dgm:pt modelId="{FA171817-F2D6-44AA-9FFE-2B914F50EE67}" type="parTrans" cxnId="{D59D60C5-3E81-491D-9D0F-B722A3AE62E1}">
      <dgm:prSet/>
      <dgm:spPr/>
      <dgm:t>
        <a:bodyPr/>
        <a:lstStyle/>
        <a:p>
          <a:endParaRPr lang="it-IT"/>
        </a:p>
      </dgm:t>
    </dgm:pt>
    <dgm:pt modelId="{E0FEFD3B-190B-466C-B83B-54D635C0F391}" type="sibTrans" cxnId="{D59D60C5-3E81-491D-9D0F-B722A3AE62E1}">
      <dgm:prSet/>
      <dgm:spPr/>
      <dgm:t>
        <a:bodyPr/>
        <a:lstStyle/>
        <a:p>
          <a:endParaRPr lang="it-IT"/>
        </a:p>
      </dgm:t>
    </dgm:pt>
    <dgm:pt modelId="{A2EF428A-6B7C-4BBF-993B-BB783F81A6A3}">
      <dgm:prSet custT="1"/>
      <dgm:spPr>
        <a:solidFill>
          <a:schemeClr val="accent1">
            <a:lumMod val="60000"/>
            <a:lumOff val="40000"/>
            <a:alpha val="90000"/>
          </a:schemeClr>
        </a:solidFill>
      </dgm:spPr>
      <dgm:t>
        <a:bodyPr/>
        <a:lstStyle/>
        <a:p>
          <a:pPr marL="0" indent="0">
            <a:buFontTx/>
            <a:buNone/>
          </a:pPr>
          <a:endParaRPr lang="it-IT" sz="1600" b="0" i="0" u="none" strike="noStrike" baseline="0" dirty="0">
            <a:latin typeface="Times New Roman" panose="02020603050405020304" pitchFamily="18" charset="0"/>
            <a:cs typeface="Times New Roman" panose="02020603050405020304" pitchFamily="18" charset="0"/>
          </a:endParaRPr>
        </a:p>
      </dgm:t>
    </dgm:pt>
    <dgm:pt modelId="{86B8A9D2-8CF6-492E-A383-782A3D12A77A}" type="parTrans" cxnId="{46BF9D31-BD8C-45BF-A896-D68832A47945}">
      <dgm:prSet/>
      <dgm:spPr/>
      <dgm:t>
        <a:bodyPr/>
        <a:lstStyle/>
        <a:p>
          <a:endParaRPr lang="it-IT"/>
        </a:p>
      </dgm:t>
    </dgm:pt>
    <dgm:pt modelId="{FC5370B4-CB9C-4E04-BE1C-004462D64373}" type="sibTrans" cxnId="{46BF9D31-BD8C-45BF-A896-D68832A47945}">
      <dgm:prSet/>
      <dgm:spPr/>
      <dgm:t>
        <a:bodyPr/>
        <a:lstStyle/>
        <a:p>
          <a:endParaRPr lang="it-IT"/>
        </a:p>
      </dgm:t>
    </dgm:pt>
    <dgm:pt modelId="{4C7C797C-5CEF-404D-88C5-4DC8984092CC}">
      <dgm:prSet custT="1"/>
      <dgm:spPr>
        <a:solidFill>
          <a:schemeClr val="accent1">
            <a:lumMod val="60000"/>
            <a:lumOff val="40000"/>
            <a:alpha val="90000"/>
          </a:schemeClr>
        </a:solidFill>
      </dgm:spPr>
      <dgm:t>
        <a:bodyPr/>
        <a:lstStyle/>
        <a:p>
          <a:pPr marL="0" indent="0">
            <a:buFontTx/>
            <a:buNone/>
          </a:pPr>
          <a:endParaRPr lang="it-IT" sz="1600" b="0" i="0" u="none" strike="noStrike" baseline="0" dirty="0">
            <a:latin typeface="Times New Roman" panose="02020603050405020304" pitchFamily="18" charset="0"/>
            <a:cs typeface="Times New Roman" panose="02020603050405020304" pitchFamily="18" charset="0"/>
          </a:endParaRPr>
        </a:p>
      </dgm:t>
    </dgm:pt>
    <dgm:pt modelId="{8995A90B-8464-4FEC-A4CB-C59E1AFB70FF}" type="parTrans" cxnId="{4703C622-E9BB-4227-9C92-A29ABA491E2E}">
      <dgm:prSet/>
      <dgm:spPr/>
      <dgm:t>
        <a:bodyPr/>
        <a:lstStyle/>
        <a:p>
          <a:endParaRPr lang="it-IT"/>
        </a:p>
      </dgm:t>
    </dgm:pt>
    <dgm:pt modelId="{ACAB44DC-8500-4AE0-BBD6-1644DAF3653E}" type="sibTrans" cxnId="{4703C622-E9BB-4227-9C92-A29ABA491E2E}">
      <dgm:prSet/>
      <dgm:spPr/>
      <dgm:t>
        <a:bodyPr/>
        <a:lstStyle/>
        <a:p>
          <a:endParaRPr lang="it-IT"/>
        </a:p>
      </dgm:t>
    </dgm:pt>
    <dgm:pt modelId="{2878E9D0-3134-4BBC-9B44-BD872B18F877}">
      <dgm:prSet custT="1"/>
      <dgm:spPr>
        <a:solidFill>
          <a:schemeClr val="accent1">
            <a:lumMod val="60000"/>
            <a:lumOff val="40000"/>
            <a:alpha val="90000"/>
          </a:schemeClr>
        </a:solidFill>
      </dgm:spPr>
      <dgm:t>
        <a:bodyPr/>
        <a:lstStyle/>
        <a:p>
          <a:pPr marL="0" indent="0">
            <a:buFontTx/>
            <a:buNone/>
          </a:pPr>
          <a:endParaRPr lang="it-IT" sz="1600" b="0" i="0" u="none" strike="noStrike" baseline="0" dirty="0">
            <a:latin typeface="Times New Roman" panose="02020603050405020304" pitchFamily="18" charset="0"/>
            <a:cs typeface="Times New Roman" panose="02020603050405020304" pitchFamily="18" charset="0"/>
          </a:endParaRPr>
        </a:p>
      </dgm:t>
    </dgm:pt>
    <dgm:pt modelId="{327D6B4E-FCCF-4260-AE9D-CF001D7FB1FB}" type="parTrans" cxnId="{4962C9A0-ABB7-483D-B5E6-F42505D009FC}">
      <dgm:prSet/>
      <dgm:spPr/>
      <dgm:t>
        <a:bodyPr/>
        <a:lstStyle/>
        <a:p>
          <a:endParaRPr lang="it-IT"/>
        </a:p>
      </dgm:t>
    </dgm:pt>
    <dgm:pt modelId="{1C6BA1B7-0F7D-4FEB-A3C0-32426DBFC15E}" type="sibTrans" cxnId="{4962C9A0-ABB7-483D-B5E6-F42505D009FC}">
      <dgm:prSet/>
      <dgm:spPr/>
      <dgm:t>
        <a:bodyPr/>
        <a:lstStyle/>
        <a:p>
          <a:endParaRPr lang="it-IT"/>
        </a:p>
      </dgm:t>
    </dgm:pt>
    <dgm:pt modelId="{E0B5F0B4-F0B4-43C5-9DAC-FB5B9A58EB7D}">
      <dgm:prSet custT="1"/>
      <dgm:spPr>
        <a:solidFill>
          <a:schemeClr val="accent1">
            <a:lumMod val="60000"/>
            <a:lumOff val="40000"/>
            <a:alpha val="90000"/>
          </a:schemeClr>
        </a:solidFill>
      </dgm:spPr>
      <dgm:t>
        <a:bodyPr/>
        <a:lstStyle/>
        <a:p>
          <a:pPr marL="0" indent="0">
            <a:buFontTx/>
            <a:buNone/>
          </a:pPr>
          <a:endParaRPr lang="it-IT" sz="1600" dirty="0">
            <a:latin typeface="Times New Roman" panose="02020603050405020304" pitchFamily="18" charset="0"/>
            <a:cs typeface="Times New Roman" panose="02020603050405020304" pitchFamily="18" charset="0"/>
          </a:endParaRPr>
        </a:p>
      </dgm:t>
    </dgm:pt>
    <dgm:pt modelId="{B3247412-087F-4EFE-851F-F036412EF38E}" type="parTrans" cxnId="{654AD4F6-4B40-48B1-BFCA-14BC2DE685E8}">
      <dgm:prSet/>
      <dgm:spPr/>
      <dgm:t>
        <a:bodyPr/>
        <a:lstStyle/>
        <a:p>
          <a:endParaRPr lang="it-IT"/>
        </a:p>
      </dgm:t>
    </dgm:pt>
    <dgm:pt modelId="{1EF23F30-A751-4A25-B64D-5C3665905243}" type="sibTrans" cxnId="{654AD4F6-4B40-48B1-BFCA-14BC2DE685E8}">
      <dgm:prSet/>
      <dgm:spPr/>
      <dgm:t>
        <a:bodyPr/>
        <a:lstStyle/>
        <a:p>
          <a:endParaRPr lang="it-IT"/>
        </a:p>
      </dgm:t>
    </dgm:pt>
    <dgm:pt modelId="{EB75EF5A-5BA1-4F2F-9401-1590CF319879}">
      <dgm:prSet custT="1"/>
      <dgm:spPr>
        <a:solidFill>
          <a:schemeClr val="accent1">
            <a:lumMod val="60000"/>
            <a:lumOff val="40000"/>
            <a:alpha val="90000"/>
          </a:schemeClr>
        </a:solidFill>
      </dgm:spPr>
      <dgm:t>
        <a:bodyPr/>
        <a:lstStyle/>
        <a:p>
          <a:pPr marL="0" indent="0">
            <a:buFontTx/>
            <a:buNone/>
          </a:pPr>
          <a:endParaRPr lang="it-IT" sz="1600" b="0" i="0" u="none" strike="noStrike" baseline="0" dirty="0">
            <a:latin typeface="YsobelPro-Light"/>
          </a:endParaRPr>
        </a:p>
      </dgm:t>
    </dgm:pt>
    <dgm:pt modelId="{9058B794-825B-4318-B25C-36C9DF94406A}" type="parTrans" cxnId="{DF8CE569-BD0D-4DDA-B5DA-66FCA316F6AA}">
      <dgm:prSet/>
      <dgm:spPr/>
      <dgm:t>
        <a:bodyPr/>
        <a:lstStyle/>
        <a:p>
          <a:endParaRPr lang="it-IT"/>
        </a:p>
      </dgm:t>
    </dgm:pt>
    <dgm:pt modelId="{0BA5A65C-F0CE-48F7-BEA3-E20114900104}" type="sibTrans" cxnId="{DF8CE569-BD0D-4DDA-B5DA-66FCA316F6AA}">
      <dgm:prSet/>
      <dgm:spPr/>
      <dgm:t>
        <a:bodyPr/>
        <a:lstStyle/>
        <a:p>
          <a:endParaRPr lang="it-IT"/>
        </a:p>
      </dgm:t>
    </dgm:pt>
    <dgm:pt modelId="{832A7AE8-F47E-4AA3-88D0-09A1F4F60577}">
      <dgm:prSet custT="1"/>
      <dgm:spPr>
        <a:solidFill>
          <a:schemeClr val="accent1">
            <a:lumMod val="60000"/>
            <a:lumOff val="40000"/>
            <a:alpha val="90000"/>
          </a:schemeClr>
        </a:solidFill>
      </dgm:spPr>
      <dgm:t>
        <a:bodyPr/>
        <a:lstStyle/>
        <a:p>
          <a:pPr marL="0" indent="0">
            <a:buFontTx/>
            <a:buNone/>
          </a:pPr>
          <a:endParaRPr lang="it-IT" sz="1600" b="0" i="0" u="none" strike="noStrike" baseline="0" dirty="0">
            <a:latin typeface="YsobelPro-Light"/>
          </a:endParaRPr>
        </a:p>
      </dgm:t>
    </dgm:pt>
    <dgm:pt modelId="{2EB8FC49-0210-4296-A3AA-4E37B1BDEDC5}" type="parTrans" cxnId="{74694EC3-9D1A-4C27-8AF0-2F37D3B114D6}">
      <dgm:prSet/>
      <dgm:spPr/>
      <dgm:t>
        <a:bodyPr/>
        <a:lstStyle/>
        <a:p>
          <a:endParaRPr lang="it-IT"/>
        </a:p>
      </dgm:t>
    </dgm:pt>
    <dgm:pt modelId="{1450B11F-FE7F-40B8-95D4-81C8B867FDCE}" type="sibTrans" cxnId="{74694EC3-9D1A-4C27-8AF0-2F37D3B114D6}">
      <dgm:prSet/>
      <dgm:spPr/>
      <dgm:t>
        <a:bodyPr/>
        <a:lstStyle/>
        <a:p>
          <a:endParaRPr lang="it-IT"/>
        </a:p>
      </dgm:t>
    </dgm:pt>
    <dgm:pt modelId="{424EF032-0EBE-4C5E-AD10-5CC1E59C4EB1}">
      <dgm:prSet custT="1"/>
      <dgm:spPr>
        <a:solidFill>
          <a:schemeClr val="accent1">
            <a:lumMod val="60000"/>
            <a:lumOff val="40000"/>
            <a:alpha val="90000"/>
          </a:schemeClr>
        </a:solidFill>
      </dgm:spPr>
      <dgm:t>
        <a:bodyPr/>
        <a:lstStyle/>
        <a:p>
          <a:pPr marL="0" indent="0">
            <a:buFontTx/>
            <a:buNone/>
          </a:pPr>
          <a:endParaRPr lang="it-IT" sz="1600" b="0" i="0" u="none" strike="noStrike" baseline="0" dirty="0">
            <a:latin typeface="YsobelPro-Light"/>
          </a:endParaRPr>
        </a:p>
      </dgm:t>
    </dgm:pt>
    <dgm:pt modelId="{E635E4CF-C6B2-4173-8181-2ED943F688A5}" type="parTrans" cxnId="{449279CF-A499-4128-B34B-6D97D483D889}">
      <dgm:prSet/>
      <dgm:spPr/>
      <dgm:t>
        <a:bodyPr/>
        <a:lstStyle/>
        <a:p>
          <a:endParaRPr lang="it-IT"/>
        </a:p>
      </dgm:t>
    </dgm:pt>
    <dgm:pt modelId="{D718CF1A-19DB-437C-95CE-FB495D18896A}" type="sibTrans" cxnId="{449279CF-A499-4128-B34B-6D97D483D889}">
      <dgm:prSet/>
      <dgm:spPr/>
      <dgm:t>
        <a:bodyPr/>
        <a:lstStyle/>
        <a:p>
          <a:endParaRPr lang="it-IT"/>
        </a:p>
      </dgm:t>
    </dgm:pt>
    <dgm:pt modelId="{C2220B94-44AD-4D83-A3FD-2973728A153E}" type="pres">
      <dgm:prSet presAssocID="{66316359-7252-4E7E-9BB6-FA2BA95730A7}" presName="Name0" presStyleCnt="0">
        <dgm:presLayoutVars>
          <dgm:dir/>
          <dgm:animLvl val="lvl"/>
          <dgm:resizeHandles/>
        </dgm:presLayoutVars>
      </dgm:prSet>
      <dgm:spPr/>
    </dgm:pt>
    <dgm:pt modelId="{135E3907-57FE-4C9C-9F89-CEA381EC3D5B}" type="pres">
      <dgm:prSet presAssocID="{C108AE04-CBB1-495A-BD5F-84726173E54C}" presName="linNode" presStyleCnt="0"/>
      <dgm:spPr/>
    </dgm:pt>
    <dgm:pt modelId="{94656BB1-6E4D-443C-B9E1-338CD619EC57}" type="pres">
      <dgm:prSet presAssocID="{C108AE04-CBB1-495A-BD5F-84726173E54C}" presName="parentShp" presStyleLbl="node1" presStyleIdx="0" presStyleCnt="2" custScaleX="165452" custScaleY="36283" custLinFactNeighborX="47193" custLinFactNeighborY="-7967">
        <dgm:presLayoutVars>
          <dgm:bulletEnabled val="1"/>
        </dgm:presLayoutVars>
      </dgm:prSet>
      <dgm:spPr/>
    </dgm:pt>
    <dgm:pt modelId="{9524D78E-DAE6-4281-A851-10C6315F5738}" type="pres">
      <dgm:prSet presAssocID="{C108AE04-CBB1-495A-BD5F-84726173E54C}" presName="childShp" presStyleLbl="bgAccFollowNode1" presStyleIdx="0" presStyleCnt="2" custScaleX="37732" custScaleY="9655" custLinFactX="-48002" custLinFactNeighborX="-100000" custLinFactNeighborY="-5234">
        <dgm:presLayoutVars>
          <dgm:bulletEnabled val="1"/>
        </dgm:presLayoutVars>
      </dgm:prSet>
      <dgm:spPr/>
    </dgm:pt>
    <dgm:pt modelId="{497F0724-9247-4231-BAD0-FFD445B97048}" type="pres">
      <dgm:prSet presAssocID="{7E3E4BF2-3135-484F-9D1A-72D9D8DA4F18}" presName="spacing" presStyleCnt="0"/>
      <dgm:spPr/>
    </dgm:pt>
    <dgm:pt modelId="{4245B69A-0851-4E05-A031-63E36EDB102B}" type="pres">
      <dgm:prSet presAssocID="{7FEF2287-D457-4E4C-8FCC-CE149B01E09E}" presName="linNode" presStyleCnt="0"/>
      <dgm:spPr/>
    </dgm:pt>
    <dgm:pt modelId="{32239506-8BB6-4879-8D4C-CB0D5C698182}" type="pres">
      <dgm:prSet presAssocID="{7FEF2287-D457-4E4C-8FCC-CE149B01E09E}" presName="parentShp" presStyleLbl="node1" presStyleIdx="1" presStyleCnt="2" custScaleX="165337" custScaleY="32343" custLinFactNeighborX="46759" custLinFactNeighborY="-14449">
        <dgm:presLayoutVars>
          <dgm:bulletEnabled val="1"/>
        </dgm:presLayoutVars>
      </dgm:prSet>
      <dgm:spPr/>
    </dgm:pt>
    <dgm:pt modelId="{FBB57904-553A-4A01-BC62-6A9C926A434C}" type="pres">
      <dgm:prSet presAssocID="{7FEF2287-D457-4E4C-8FCC-CE149B01E09E}" presName="childShp" presStyleLbl="bgAccFollowNode1" presStyleIdx="1" presStyleCnt="2" custScaleX="37077" custScaleY="9287" custLinFactX="-49356" custLinFactNeighborX="-100000" custLinFactNeighborY="-23132">
        <dgm:presLayoutVars>
          <dgm:bulletEnabled val="1"/>
        </dgm:presLayoutVars>
      </dgm:prSet>
      <dgm:spPr/>
    </dgm:pt>
  </dgm:ptLst>
  <dgm:cxnLst>
    <dgm:cxn modelId="{36E8A716-9D6C-4F28-B4BF-09D6795F5E50}" type="presOf" srcId="{2878E9D0-3134-4BBC-9B44-BD872B18F877}" destId="{9524D78E-DAE6-4281-A851-10C6315F5738}" srcOrd="0" destOrd="3" presId="urn:microsoft.com/office/officeart/2005/8/layout/vList6"/>
    <dgm:cxn modelId="{4703C622-E9BB-4227-9C92-A29ABA491E2E}" srcId="{C108AE04-CBB1-495A-BD5F-84726173E54C}" destId="{4C7C797C-5CEF-404D-88C5-4DC8984092CC}" srcOrd="2" destOrd="0" parTransId="{8995A90B-8464-4FEC-A4CB-C59E1AFB70FF}" sibTransId="{ACAB44DC-8500-4AE0-BBD6-1644DAF3653E}"/>
    <dgm:cxn modelId="{6EAB9029-9891-4A72-AB82-BE91A12C4F9F}" type="presOf" srcId="{B07B6241-F304-45EC-8B8E-6416F0E8410F}" destId="{FBB57904-553A-4A01-BC62-6A9C926A434C}" srcOrd="0" destOrd="0" presId="urn:microsoft.com/office/officeart/2005/8/layout/vList6"/>
    <dgm:cxn modelId="{A8F2D829-001F-40FA-9903-F4881A9F55DE}" type="presOf" srcId="{E0B5F0B4-F0B4-43C5-9DAC-FB5B9A58EB7D}" destId="{9524D78E-DAE6-4281-A851-10C6315F5738}" srcOrd="0" destOrd="4" presId="urn:microsoft.com/office/officeart/2005/8/layout/vList6"/>
    <dgm:cxn modelId="{11053E30-BB64-4E17-9350-290AFFB33F7F}" srcId="{66316359-7252-4E7E-9BB6-FA2BA95730A7}" destId="{C108AE04-CBB1-495A-BD5F-84726173E54C}" srcOrd="0" destOrd="0" parTransId="{84E5D0E5-20F5-46E9-A93E-7724B628545C}" sibTransId="{7E3E4BF2-3135-484F-9D1A-72D9D8DA4F18}"/>
    <dgm:cxn modelId="{46BF9D31-BD8C-45BF-A896-D68832A47945}" srcId="{C108AE04-CBB1-495A-BD5F-84726173E54C}" destId="{A2EF428A-6B7C-4BBF-993B-BB783F81A6A3}" srcOrd="1" destOrd="0" parTransId="{86B8A9D2-8CF6-492E-A383-782A3D12A77A}" sibTransId="{FC5370B4-CB9C-4E04-BE1C-004462D64373}"/>
    <dgm:cxn modelId="{7CBB815B-E7FB-4496-9607-D9AA64235172}" type="presOf" srcId="{EB75EF5A-5BA1-4F2F-9401-1590CF319879}" destId="{FBB57904-553A-4A01-BC62-6A9C926A434C}" srcOrd="0" destOrd="1" presId="urn:microsoft.com/office/officeart/2005/8/layout/vList6"/>
    <dgm:cxn modelId="{02D8255C-8820-4F65-AC36-3BEFB09845D1}" type="presOf" srcId="{C108AE04-CBB1-495A-BD5F-84726173E54C}" destId="{94656BB1-6E4D-443C-B9E1-338CD619EC57}" srcOrd="0" destOrd="0" presId="urn:microsoft.com/office/officeart/2005/8/layout/vList6"/>
    <dgm:cxn modelId="{9E279F62-BD4E-431B-A53B-18252A3AF701}" type="presOf" srcId="{832A7AE8-F47E-4AA3-88D0-09A1F4F60577}" destId="{FBB57904-553A-4A01-BC62-6A9C926A434C}" srcOrd="0" destOrd="2" presId="urn:microsoft.com/office/officeart/2005/8/layout/vList6"/>
    <dgm:cxn modelId="{DF8CE569-BD0D-4DDA-B5DA-66FCA316F6AA}" srcId="{7FEF2287-D457-4E4C-8FCC-CE149B01E09E}" destId="{EB75EF5A-5BA1-4F2F-9401-1590CF319879}" srcOrd="1" destOrd="0" parTransId="{9058B794-825B-4318-B25C-36C9DF94406A}" sibTransId="{0BA5A65C-F0CE-48F7-BEA3-E20114900104}"/>
    <dgm:cxn modelId="{F1E9F14E-4145-45F5-9E24-83826B39EE53}" type="presOf" srcId="{66316359-7252-4E7E-9BB6-FA2BA95730A7}" destId="{C2220B94-44AD-4D83-A3FD-2973728A153E}" srcOrd="0" destOrd="0" presId="urn:microsoft.com/office/officeart/2005/8/layout/vList6"/>
    <dgm:cxn modelId="{47BD1356-09D3-41E5-A8AA-46DB0466A30D}" type="presOf" srcId="{7FEF2287-D457-4E4C-8FCC-CE149B01E09E}" destId="{32239506-8BB6-4879-8D4C-CB0D5C698182}" srcOrd="0" destOrd="0" presId="urn:microsoft.com/office/officeart/2005/8/layout/vList6"/>
    <dgm:cxn modelId="{7416CF8E-FD2A-4388-899F-829D340B9A61}" type="presOf" srcId="{7D7A6896-226B-401D-9050-BE2B30221838}" destId="{9524D78E-DAE6-4281-A851-10C6315F5738}" srcOrd="0" destOrd="0" presId="urn:microsoft.com/office/officeart/2005/8/layout/vList6"/>
    <dgm:cxn modelId="{4962C9A0-ABB7-483D-B5E6-F42505D009FC}" srcId="{C108AE04-CBB1-495A-BD5F-84726173E54C}" destId="{2878E9D0-3134-4BBC-9B44-BD872B18F877}" srcOrd="3" destOrd="0" parTransId="{327D6B4E-FCCF-4260-AE9D-CF001D7FB1FB}" sibTransId="{1C6BA1B7-0F7D-4FEB-A3C0-32426DBFC15E}"/>
    <dgm:cxn modelId="{0FB4E9A0-4EEE-49A9-AA3F-48965E00B8F0}" srcId="{66316359-7252-4E7E-9BB6-FA2BA95730A7}" destId="{7FEF2287-D457-4E4C-8FCC-CE149B01E09E}" srcOrd="1" destOrd="0" parTransId="{E5825986-DF8E-4BFB-AE53-758475CEA18C}" sibTransId="{63251F4E-3BD4-4C6F-AF91-89EEAA8641DC}"/>
    <dgm:cxn modelId="{74694EC3-9D1A-4C27-8AF0-2F37D3B114D6}" srcId="{7FEF2287-D457-4E4C-8FCC-CE149B01E09E}" destId="{832A7AE8-F47E-4AA3-88D0-09A1F4F60577}" srcOrd="2" destOrd="0" parTransId="{2EB8FC49-0210-4296-A3AA-4E37B1BDEDC5}" sibTransId="{1450B11F-FE7F-40B8-95D4-81C8B867FDCE}"/>
    <dgm:cxn modelId="{D59D60C5-3E81-491D-9D0F-B722A3AE62E1}" srcId="{7FEF2287-D457-4E4C-8FCC-CE149B01E09E}" destId="{B07B6241-F304-45EC-8B8E-6416F0E8410F}" srcOrd="0" destOrd="0" parTransId="{FA171817-F2D6-44AA-9FFE-2B914F50EE67}" sibTransId="{E0FEFD3B-190B-466C-B83B-54D635C0F391}"/>
    <dgm:cxn modelId="{449279CF-A499-4128-B34B-6D97D483D889}" srcId="{7FEF2287-D457-4E4C-8FCC-CE149B01E09E}" destId="{424EF032-0EBE-4C5E-AD10-5CC1E59C4EB1}" srcOrd="3" destOrd="0" parTransId="{E635E4CF-C6B2-4173-8181-2ED943F688A5}" sibTransId="{D718CF1A-19DB-437C-95CE-FB495D18896A}"/>
    <dgm:cxn modelId="{0E9630DC-22EC-49EB-9F76-81C881D326E3}" srcId="{C108AE04-CBB1-495A-BD5F-84726173E54C}" destId="{7D7A6896-226B-401D-9050-BE2B30221838}" srcOrd="0" destOrd="0" parTransId="{169CD50A-6950-46B3-B140-E5AE2BC9AC64}" sibTransId="{935EC052-4120-460C-950C-553248F2BFE0}"/>
    <dgm:cxn modelId="{85B4D9E9-5B29-4310-AE70-2BC477C8AA65}" type="presOf" srcId="{4C7C797C-5CEF-404D-88C5-4DC8984092CC}" destId="{9524D78E-DAE6-4281-A851-10C6315F5738}" srcOrd="0" destOrd="2" presId="urn:microsoft.com/office/officeart/2005/8/layout/vList6"/>
    <dgm:cxn modelId="{B36766F1-D5FE-4AFF-AD82-A3DFBB768E1C}" type="presOf" srcId="{A2EF428A-6B7C-4BBF-993B-BB783F81A6A3}" destId="{9524D78E-DAE6-4281-A851-10C6315F5738}" srcOrd="0" destOrd="1" presId="urn:microsoft.com/office/officeart/2005/8/layout/vList6"/>
    <dgm:cxn modelId="{527EA2F3-93F7-44D3-9EAC-BFEEAC6CD465}" type="presOf" srcId="{424EF032-0EBE-4C5E-AD10-5CC1E59C4EB1}" destId="{FBB57904-553A-4A01-BC62-6A9C926A434C}" srcOrd="0" destOrd="3" presId="urn:microsoft.com/office/officeart/2005/8/layout/vList6"/>
    <dgm:cxn modelId="{654AD4F6-4B40-48B1-BFCA-14BC2DE685E8}" srcId="{C108AE04-CBB1-495A-BD5F-84726173E54C}" destId="{E0B5F0B4-F0B4-43C5-9DAC-FB5B9A58EB7D}" srcOrd="4" destOrd="0" parTransId="{B3247412-087F-4EFE-851F-F036412EF38E}" sibTransId="{1EF23F30-A751-4A25-B64D-5C3665905243}"/>
    <dgm:cxn modelId="{57EE6B32-AD80-49EE-A56F-A531BD000474}" type="presParOf" srcId="{C2220B94-44AD-4D83-A3FD-2973728A153E}" destId="{135E3907-57FE-4C9C-9F89-CEA381EC3D5B}" srcOrd="0" destOrd="0" presId="urn:microsoft.com/office/officeart/2005/8/layout/vList6"/>
    <dgm:cxn modelId="{C14D59FC-5D27-43D0-A5A7-470F15DFA6F3}" type="presParOf" srcId="{135E3907-57FE-4C9C-9F89-CEA381EC3D5B}" destId="{94656BB1-6E4D-443C-B9E1-338CD619EC57}" srcOrd="0" destOrd="0" presId="urn:microsoft.com/office/officeart/2005/8/layout/vList6"/>
    <dgm:cxn modelId="{F120D2DE-CB56-4592-B7C1-57CD736471C3}" type="presParOf" srcId="{135E3907-57FE-4C9C-9F89-CEA381EC3D5B}" destId="{9524D78E-DAE6-4281-A851-10C6315F5738}" srcOrd="1" destOrd="0" presId="urn:microsoft.com/office/officeart/2005/8/layout/vList6"/>
    <dgm:cxn modelId="{93BD6D81-CBB9-4E00-A369-10DF75C52545}" type="presParOf" srcId="{C2220B94-44AD-4D83-A3FD-2973728A153E}" destId="{497F0724-9247-4231-BAD0-FFD445B97048}" srcOrd="1" destOrd="0" presId="urn:microsoft.com/office/officeart/2005/8/layout/vList6"/>
    <dgm:cxn modelId="{C632B19A-9B4E-435C-BE8D-87B5DE0AFD2E}" type="presParOf" srcId="{C2220B94-44AD-4D83-A3FD-2973728A153E}" destId="{4245B69A-0851-4E05-A031-63E36EDB102B}" srcOrd="2" destOrd="0" presId="urn:microsoft.com/office/officeart/2005/8/layout/vList6"/>
    <dgm:cxn modelId="{73F2E51E-0BD6-479F-A554-C7985A571459}" type="presParOf" srcId="{4245B69A-0851-4E05-A031-63E36EDB102B}" destId="{32239506-8BB6-4879-8D4C-CB0D5C698182}" srcOrd="0" destOrd="0" presId="urn:microsoft.com/office/officeart/2005/8/layout/vList6"/>
    <dgm:cxn modelId="{5544B87D-FA79-4BD5-A61A-5BB5CEDA8006}" type="presParOf" srcId="{4245B69A-0851-4E05-A031-63E36EDB102B}" destId="{FBB57904-553A-4A01-BC62-6A9C926A434C}"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342885-6511-4D0E-B0C2-88372901748F}">
      <dsp:nvSpPr>
        <dsp:cNvPr id="0" name=""/>
        <dsp:cNvSpPr/>
      </dsp:nvSpPr>
      <dsp:spPr>
        <a:xfrm>
          <a:off x="0" y="0"/>
          <a:ext cx="869182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BD067DC-75A5-48A2-A105-C11993579246}">
      <dsp:nvSpPr>
        <dsp:cNvPr id="0" name=""/>
        <dsp:cNvSpPr/>
      </dsp:nvSpPr>
      <dsp:spPr>
        <a:xfrm>
          <a:off x="0" y="0"/>
          <a:ext cx="8691825" cy="10406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n-US" sz="2400" b="0" i="0" u="none" strike="noStrike" kern="1200" baseline="0" dirty="0">
              <a:latin typeface="Times New Roman" panose="02020603050405020304" pitchFamily="18" charset="0"/>
              <a:cs typeface="Times New Roman" panose="02020603050405020304" pitchFamily="18" charset="0"/>
            </a:rPr>
            <a:t>eliminate all forms of discrimination and violence
</a:t>
          </a:r>
          <a:endParaRPr lang="it-IT" sz="2400" b="0" kern="1200" dirty="0">
            <a:latin typeface="Times New Roman" panose="02020603050405020304" pitchFamily="18" charset="0"/>
            <a:cs typeface="Times New Roman" panose="02020603050405020304" pitchFamily="18" charset="0"/>
          </a:endParaRPr>
        </a:p>
      </dsp:txBody>
      <dsp:txXfrm>
        <a:off x="0" y="0"/>
        <a:ext cx="8691825" cy="1040690"/>
      </dsp:txXfrm>
    </dsp:sp>
    <dsp:sp modelId="{1D9ECB23-27C4-42F9-89CE-AE8B6E81B149}">
      <dsp:nvSpPr>
        <dsp:cNvPr id="0" name=""/>
        <dsp:cNvSpPr/>
      </dsp:nvSpPr>
      <dsp:spPr>
        <a:xfrm>
          <a:off x="0" y="1040690"/>
          <a:ext cx="869182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8F1BB43-3CA7-45E3-A426-8AE7E2F89E64}">
      <dsp:nvSpPr>
        <dsp:cNvPr id="0" name=""/>
        <dsp:cNvSpPr/>
      </dsp:nvSpPr>
      <dsp:spPr>
        <a:xfrm>
          <a:off x="0" y="1040690"/>
          <a:ext cx="8691825" cy="10406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n-US" sz="2400" b="0" i="0" u="none" strike="noStrike" kern="1200" baseline="0" dirty="0">
              <a:latin typeface="Times New Roman" panose="02020603050405020304" pitchFamily="18" charset="0"/>
              <a:cs typeface="Times New Roman" panose="02020603050405020304" pitchFamily="18" charset="0"/>
            </a:rPr>
            <a:t>recognize care and unpaid domestic work
</a:t>
          </a:r>
          <a:endParaRPr lang="it-IT" sz="2400" b="0" kern="1200" dirty="0"/>
        </a:p>
      </dsp:txBody>
      <dsp:txXfrm>
        <a:off x="0" y="1040690"/>
        <a:ext cx="8691825" cy="1040690"/>
      </dsp:txXfrm>
    </dsp:sp>
    <dsp:sp modelId="{3AF5BEDB-D42F-4A7D-8FC6-C45FB29B51FF}">
      <dsp:nvSpPr>
        <dsp:cNvPr id="0" name=""/>
        <dsp:cNvSpPr/>
      </dsp:nvSpPr>
      <dsp:spPr>
        <a:xfrm>
          <a:off x="0" y="2081380"/>
          <a:ext cx="869182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13F35A6-3AFB-470B-BABB-5C6DDC35BC5E}">
      <dsp:nvSpPr>
        <dsp:cNvPr id="0" name=""/>
        <dsp:cNvSpPr/>
      </dsp:nvSpPr>
      <dsp:spPr>
        <a:xfrm>
          <a:off x="0" y="2081380"/>
          <a:ext cx="8691825" cy="10406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b="0" i="0" u="none" strike="noStrike" kern="1200" baseline="0" dirty="0">
              <a:latin typeface="Times New Roman" panose="02020603050405020304" pitchFamily="18" charset="0"/>
              <a:cs typeface="Times New Roman" panose="02020603050405020304" pitchFamily="18" charset="0"/>
            </a:rPr>
            <a:t>ensuring information and access to health care with regards to sexual and reproductive health
</a:t>
          </a:r>
          <a:endParaRPr lang="it-IT" sz="2400" b="0" kern="1200" dirty="0"/>
        </a:p>
      </dsp:txBody>
      <dsp:txXfrm>
        <a:off x="0" y="2081380"/>
        <a:ext cx="8691825" cy="1040690"/>
      </dsp:txXfrm>
    </dsp:sp>
    <dsp:sp modelId="{ED02E211-010C-409B-A9D4-064ADFC43077}">
      <dsp:nvSpPr>
        <dsp:cNvPr id="0" name=""/>
        <dsp:cNvSpPr/>
      </dsp:nvSpPr>
      <dsp:spPr>
        <a:xfrm>
          <a:off x="0" y="3122071"/>
          <a:ext cx="869182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4E56393-F628-49E9-A735-3B29E86E2F73}">
      <dsp:nvSpPr>
        <dsp:cNvPr id="0" name=""/>
        <dsp:cNvSpPr/>
      </dsp:nvSpPr>
      <dsp:spPr>
        <a:xfrm>
          <a:off x="0" y="3122071"/>
          <a:ext cx="8691825" cy="10406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b="0" i="0" u="none" strike="noStrike" kern="1200" baseline="0" dirty="0">
              <a:latin typeface="Times New Roman" panose="02020603050405020304" pitchFamily="18" charset="0"/>
              <a:cs typeface="Times New Roman" panose="02020603050405020304" pitchFamily="18" charset="0"/>
            </a:rPr>
            <a:t>ensure effective female participation in public life and equal leadership opportunities at all levels of decision-making
</a:t>
          </a:r>
          <a:endParaRPr lang="it-IT" sz="2400" b="0" kern="1200" dirty="0">
            <a:latin typeface="Times New Roman" panose="02020603050405020304" pitchFamily="18" charset="0"/>
            <a:cs typeface="Times New Roman" panose="02020603050405020304" pitchFamily="18" charset="0"/>
          </a:endParaRPr>
        </a:p>
      </dsp:txBody>
      <dsp:txXfrm>
        <a:off x="0" y="3122071"/>
        <a:ext cx="8691825" cy="104069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24D78E-DAE6-4281-A851-10C6315F5738}">
      <dsp:nvSpPr>
        <dsp:cNvPr id="0" name=""/>
        <dsp:cNvSpPr/>
      </dsp:nvSpPr>
      <dsp:spPr>
        <a:xfrm>
          <a:off x="327638" y="892154"/>
          <a:ext cx="2497803" cy="457791"/>
        </a:xfrm>
        <a:prstGeom prst="rightArrow">
          <a:avLst>
            <a:gd name="adj1" fmla="val 75000"/>
            <a:gd name="adj2" fmla="val 50000"/>
          </a:avLst>
        </a:prstGeom>
        <a:solidFill>
          <a:schemeClr val="accent1">
            <a:lumMod val="60000"/>
            <a:lumOff val="40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0" lvl="1" indent="0" algn="l" defTabSz="711200">
            <a:lnSpc>
              <a:spcPct val="90000"/>
            </a:lnSpc>
            <a:spcBef>
              <a:spcPct val="0"/>
            </a:spcBef>
            <a:spcAft>
              <a:spcPct val="15000"/>
            </a:spcAft>
            <a:buFontTx/>
            <a:buNone/>
          </a:pPr>
          <a:r>
            <a:rPr lang="it-IT" sz="1600" b="1" i="1" u="none" strike="noStrike" kern="1200" baseline="0" dirty="0">
              <a:latin typeface="YsobelPro-SemiBoldItalic"/>
            </a:rPr>
            <a:t>EMPOWERMENT</a:t>
          </a:r>
          <a:endParaRPr lang="it-IT" sz="1600" kern="1200" dirty="0">
            <a:latin typeface="Times New Roman" panose="02020603050405020304" pitchFamily="18" charset="0"/>
            <a:cs typeface="Times New Roman" panose="02020603050405020304" pitchFamily="18" charset="0"/>
          </a:endParaRPr>
        </a:p>
        <a:p>
          <a:pPr marL="0" lvl="1" indent="0" algn="l" defTabSz="711200">
            <a:lnSpc>
              <a:spcPct val="90000"/>
            </a:lnSpc>
            <a:spcBef>
              <a:spcPct val="0"/>
            </a:spcBef>
            <a:spcAft>
              <a:spcPct val="15000"/>
            </a:spcAft>
            <a:buFontTx/>
            <a:buNone/>
          </a:pPr>
          <a:endParaRPr lang="it-IT" sz="1600" b="0" i="0" u="none" strike="noStrike" kern="1200" baseline="0" dirty="0">
            <a:latin typeface="Times New Roman" panose="02020603050405020304" pitchFamily="18" charset="0"/>
            <a:cs typeface="Times New Roman" panose="02020603050405020304" pitchFamily="18" charset="0"/>
          </a:endParaRPr>
        </a:p>
        <a:p>
          <a:pPr marL="0" lvl="1" indent="0" algn="l" defTabSz="711200">
            <a:lnSpc>
              <a:spcPct val="90000"/>
            </a:lnSpc>
            <a:spcBef>
              <a:spcPct val="0"/>
            </a:spcBef>
            <a:spcAft>
              <a:spcPct val="15000"/>
            </a:spcAft>
            <a:buFontTx/>
            <a:buNone/>
          </a:pPr>
          <a:endParaRPr lang="it-IT" sz="1600" b="0" i="0" u="none" strike="noStrike" kern="1200" baseline="0" dirty="0">
            <a:latin typeface="Times New Roman" panose="02020603050405020304" pitchFamily="18" charset="0"/>
            <a:cs typeface="Times New Roman" panose="02020603050405020304" pitchFamily="18" charset="0"/>
          </a:endParaRPr>
        </a:p>
        <a:p>
          <a:pPr marL="0" lvl="1" indent="0" algn="l" defTabSz="711200">
            <a:lnSpc>
              <a:spcPct val="90000"/>
            </a:lnSpc>
            <a:spcBef>
              <a:spcPct val="0"/>
            </a:spcBef>
            <a:spcAft>
              <a:spcPct val="15000"/>
            </a:spcAft>
            <a:buFontTx/>
            <a:buNone/>
          </a:pPr>
          <a:endParaRPr lang="it-IT" sz="1600" b="0" i="0" u="none" strike="noStrike" kern="1200" baseline="0" dirty="0">
            <a:latin typeface="Times New Roman" panose="02020603050405020304" pitchFamily="18" charset="0"/>
            <a:cs typeface="Times New Roman" panose="02020603050405020304" pitchFamily="18" charset="0"/>
          </a:endParaRPr>
        </a:p>
        <a:p>
          <a:pPr marL="0" lvl="1" indent="0" algn="l" defTabSz="711200">
            <a:lnSpc>
              <a:spcPct val="90000"/>
            </a:lnSpc>
            <a:spcBef>
              <a:spcPct val="0"/>
            </a:spcBef>
            <a:spcAft>
              <a:spcPct val="15000"/>
            </a:spcAft>
            <a:buFontTx/>
            <a:buNone/>
          </a:pPr>
          <a:endParaRPr lang="it-IT" sz="1600" kern="1200" dirty="0">
            <a:latin typeface="Times New Roman" panose="02020603050405020304" pitchFamily="18" charset="0"/>
            <a:cs typeface="Times New Roman" panose="02020603050405020304" pitchFamily="18" charset="0"/>
          </a:endParaRPr>
        </a:p>
      </dsp:txBody>
      <dsp:txXfrm>
        <a:off x="327638" y="949378"/>
        <a:ext cx="2326131" cy="343343"/>
      </dsp:txXfrm>
    </dsp:sp>
    <dsp:sp modelId="{94656BB1-6E4D-443C-B9E1-338CD619EC57}">
      <dsp:nvSpPr>
        <dsp:cNvPr id="0" name=""/>
        <dsp:cNvSpPr/>
      </dsp:nvSpPr>
      <dsp:spPr>
        <a:xfrm>
          <a:off x="3731302" y="131286"/>
          <a:ext cx="7301786" cy="172035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just" defTabSz="889000">
            <a:lnSpc>
              <a:spcPct val="90000"/>
            </a:lnSpc>
            <a:spcBef>
              <a:spcPct val="0"/>
            </a:spcBef>
            <a:spcAft>
              <a:spcPct val="35000"/>
            </a:spcAft>
            <a:buFontTx/>
            <a:buNone/>
          </a:pPr>
          <a:r>
            <a:rPr lang="en-US" sz="2000" b="0" i="0" u="none" strike="noStrike" kern="1200" baseline="0" dirty="0">
              <a:solidFill>
                <a:schemeClr val="tx1"/>
              </a:solidFill>
              <a:latin typeface="Times New Roman" panose="02020603050405020304" pitchFamily="18" charset="0"/>
              <a:cs typeface="Times New Roman" panose="02020603050405020304" pitchFamily="18" charset="0"/>
            </a:rPr>
            <a:t>indicates the subjective empowerment of women, thanks to the awareness of their identity and control over their decisions and actions, both in the context of personal relationships and in that of social life, and provides, as an objective, the attribution of greater power to women through the removal of obstacles to their participation in all spheres of public and private life.</a:t>
          </a:r>
          <a:endParaRPr lang="it-IT" sz="1800" kern="1200" dirty="0"/>
        </a:p>
      </dsp:txBody>
      <dsp:txXfrm>
        <a:off x="3815283" y="215267"/>
        <a:ext cx="7133824" cy="1552396"/>
      </dsp:txXfrm>
    </dsp:sp>
    <dsp:sp modelId="{FBB57904-553A-4A01-BC62-6A9C926A434C}">
      <dsp:nvSpPr>
        <dsp:cNvPr id="0" name=""/>
        <dsp:cNvSpPr/>
      </dsp:nvSpPr>
      <dsp:spPr>
        <a:xfrm>
          <a:off x="257148" y="2153345"/>
          <a:ext cx="2454443" cy="440343"/>
        </a:xfrm>
        <a:prstGeom prst="rightArrow">
          <a:avLst>
            <a:gd name="adj1" fmla="val 75000"/>
            <a:gd name="adj2" fmla="val 50000"/>
          </a:avLst>
        </a:prstGeom>
        <a:solidFill>
          <a:schemeClr val="accent1">
            <a:lumMod val="60000"/>
            <a:lumOff val="40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14300" lvl="1" indent="0" algn="l" defTabSz="711200">
            <a:lnSpc>
              <a:spcPct val="90000"/>
            </a:lnSpc>
            <a:spcBef>
              <a:spcPct val="0"/>
            </a:spcBef>
            <a:spcAft>
              <a:spcPct val="15000"/>
            </a:spcAft>
            <a:buFontTx/>
            <a:buNone/>
          </a:pPr>
          <a:r>
            <a:rPr lang="it-IT" sz="1600" b="1" i="1" u="none" strike="noStrike" kern="1200" baseline="0" dirty="0">
              <a:latin typeface="YsobelPro-SemiBoldItalic"/>
            </a:rPr>
            <a:t>MAINSTREAMING</a:t>
          </a:r>
          <a:endParaRPr lang="it-IT" sz="1400" kern="1200" dirty="0"/>
        </a:p>
        <a:p>
          <a:pPr marL="0" lvl="1" indent="0" algn="l" defTabSz="711200">
            <a:lnSpc>
              <a:spcPct val="90000"/>
            </a:lnSpc>
            <a:spcBef>
              <a:spcPct val="0"/>
            </a:spcBef>
            <a:spcAft>
              <a:spcPct val="15000"/>
            </a:spcAft>
            <a:buFontTx/>
            <a:buNone/>
          </a:pPr>
          <a:endParaRPr lang="it-IT" sz="1600" b="0" i="0" u="none" strike="noStrike" kern="1200" baseline="0" dirty="0">
            <a:latin typeface="YsobelPro-Light"/>
          </a:endParaRPr>
        </a:p>
        <a:p>
          <a:pPr marL="0" lvl="1" indent="0" algn="l" defTabSz="711200">
            <a:lnSpc>
              <a:spcPct val="90000"/>
            </a:lnSpc>
            <a:spcBef>
              <a:spcPct val="0"/>
            </a:spcBef>
            <a:spcAft>
              <a:spcPct val="15000"/>
            </a:spcAft>
            <a:buFontTx/>
            <a:buNone/>
          </a:pPr>
          <a:endParaRPr lang="it-IT" sz="1600" b="0" i="0" u="none" strike="noStrike" kern="1200" baseline="0" dirty="0">
            <a:latin typeface="YsobelPro-Light"/>
          </a:endParaRPr>
        </a:p>
        <a:p>
          <a:pPr marL="0" lvl="1" indent="0" algn="l" defTabSz="711200">
            <a:lnSpc>
              <a:spcPct val="90000"/>
            </a:lnSpc>
            <a:spcBef>
              <a:spcPct val="0"/>
            </a:spcBef>
            <a:spcAft>
              <a:spcPct val="15000"/>
            </a:spcAft>
            <a:buFontTx/>
            <a:buNone/>
          </a:pPr>
          <a:endParaRPr lang="it-IT" sz="1600" b="0" i="0" u="none" strike="noStrike" kern="1200" baseline="0" dirty="0">
            <a:latin typeface="YsobelPro-Light"/>
          </a:endParaRPr>
        </a:p>
      </dsp:txBody>
      <dsp:txXfrm>
        <a:off x="257148" y="2208388"/>
        <a:ext cx="2289314" cy="330257"/>
      </dsp:txXfrm>
    </dsp:sp>
    <dsp:sp modelId="{32239506-8BB6-4879-8D4C-CB0D5C698182}">
      <dsp:nvSpPr>
        <dsp:cNvPr id="0" name=""/>
        <dsp:cNvSpPr/>
      </dsp:nvSpPr>
      <dsp:spPr>
        <a:xfrm>
          <a:off x="3736344" y="2018450"/>
          <a:ext cx="7296711" cy="153354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114300" lvl="0" indent="0" algn="just" defTabSz="889000">
            <a:lnSpc>
              <a:spcPct val="90000"/>
            </a:lnSpc>
            <a:spcBef>
              <a:spcPct val="0"/>
            </a:spcBef>
            <a:spcAft>
              <a:spcPct val="35000"/>
            </a:spcAft>
            <a:buFontTx/>
            <a:buNone/>
          </a:pPr>
          <a:endParaRPr lang="en-US" sz="2000" b="0" i="0" u="none" strike="noStrike" kern="1200" baseline="0" dirty="0">
            <a:solidFill>
              <a:schemeClr val="tx1"/>
            </a:solidFill>
            <a:latin typeface="Times New Roman" panose="02020603050405020304" pitchFamily="18" charset="0"/>
            <a:cs typeface="Times New Roman" panose="02020603050405020304" pitchFamily="18" charset="0"/>
          </a:endParaRPr>
        </a:p>
        <a:p>
          <a:pPr marL="114300" lvl="0" indent="0" algn="just" defTabSz="889000">
            <a:lnSpc>
              <a:spcPct val="90000"/>
            </a:lnSpc>
            <a:spcBef>
              <a:spcPct val="0"/>
            </a:spcBef>
            <a:spcAft>
              <a:spcPct val="35000"/>
            </a:spcAft>
            <a:buFontTx/>
            <a:buNone/>
          </a:pPr>
          <a:r>
            <a:rPr lang="en-US" sz="2000" b="0" i="0" u="none" strike="noStrike" kern="1200" baseline="0" dirty="0">
              <a:solidFill>
                <a:schemeClr val="tx1"/>
              </a:solidFill>
              <a:latin typeface="Times New Roman" panose="02020603050405020304" pitchFamily="18" charset="0"/>
              <a:cs typeface="Times New Roman" panose="02020603050405020304" pitchFamily="18" charset="0"/>
            </a:rPr>
            <a:t>aims to produce a profound transformation in the culture of government, inserting the gender perspective in the "mainstreaming", that is, within the decisive issues – such as the quality of development or the great social reforms – and no longer as an appendix or in a minority or marginal function.
</a:t>
          </a:r>
          <a:endParaRPr lang="it-IT" sz="2000" kern="1200" dirty="0">
            <a:latin typeface="Times New Roman" panose="02020603050405020304" pitchFamily="18" charset="0"/>
            <a:cs typeface="Times New Roman" panose="02020603050405020304" pitchFamily="18" charset="0"/>
          </a:endParaRPr>
        </a:p>
      </dsp:txBody>
      <dsp:txXfrm>
        <a:off x="3811205" y="2093311"/>
        <a:ext cx="7146989" cy="1383821"/>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7" name="Google Shape;9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6" name="Google Shape;106;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5" name="Google Shape;115;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5" name="Google Shape;135;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2" name="Google Shape;142;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0" name="Google Shape;150;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8" name="Google Shape;158;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bg>
      <p:bgPr>
        <a:solidFill>
          <a:schemeClr val="accent1"/>
        </a:solidFill>
        <a:effectLst/>
      </p:bgPr>
    </p:bg>
    <p:spTree>
      <p:nvGrpSpPr>
        <p:cNvPr id="1" name="Shape 17"/>
        <p:cNvGrpSpPr/>
        <p:nvPr/>
      </p:nvGrpSpPr>
      <p:grpSpPr>
        <a:xfrm>
          <a:off x="0" y="0"/>
          <a:ext cx="0" cy="0"/>
          <a:chOff x="0" y="0"/>
          <a:chExt cx="0" cy="0"/>
        </a:xfrm>
      </p:grpSpPr>
      <p:sp>
        <p:nvSpPr>
          <p:cNvPr id="18" name="Google Shape;18;p12"/>
          <p:cNvSpPr/>
          <p:nvPr/>
        </p:nvSpPr>
        <p:spPr>
          <a:xfrm>
            <a:off x="3557016" y="630936"/>
            <a:ext cx="5235575" cy="5229225"/>
          </a:xfrm>
          <a:custGeom>
            <a:avLst/>
            <a:gdLst/>
            <a:ahLst/>
            <a:cxnLst/>
            <a:rect l="l" t="t" r="r" b="b"/>
            <a:pathLst>
              <a:path w="3298" h="3294" extrusionOk="0">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lt2"/>
          </a:solidFill>
          <a:ln>
            <a:noFill/>
          </a:ln>
        </p:spPr>
      </p:sp>
      <p:sp>
        <p:nvSpPr>
          <p:cNvPr id="19" name="Google Shape;19;p12"/>
          <p:cNvSpPr txBox="1">
            <a:spLocks noGrp="1"/>
          </p:cNvSpPr>
          <p:nvPr>
            <p:ph type="ctrTitle"/>
          </p:nvPr>
        </p:nvSpPr>
        <p:spPr>
          <a:xfrm>
            <a:off x="1078523" y="1098388"/>
            <a:ext cx="10318418" cy="4394988"/>
          </a:xfrm>
          <a:prstGeom prst="rect">
            <a:avLst/>
          </a:prstGeom>
          <a:noFill/>
          <a:ln>
            <a:noFill/>
          </a:ln>
        </p:spPr>
        <p:txBody>
          <a:bodyPr spcFirstLastPara="1" wrap="square" lIns="91425" tIns="45700" rIns="91425" bIns="45700" anchor="ctr" anchorCtr="0">
            <a:noAutofit/>
          </a:bodyPr>
          <a:lstStyle>
            <a:lvl1pPr lvl="0" algn="ctr">
              <a:lnSpc>
                <a:spcPct val="90000"/>
              </a:lnSpc>
              <a:spcBef>
                <a:spcPts val="0"/>
              </a:spcBef>
              <a:spcAft>
                <a:spcPts val="0"/>
              </a:spcAft>
              <a:buClr>
                <a:schemeClr val="dk2"/>
              </a:buClr>
              <a:buSzPts val="10000"/>
              <a:buFont typeface="Impact"/>
              <a:buNone/>
              <a:defRPr sz="10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 name="Google Shape;20;p12"/>
          <p:cNvSpPr txBox="1">
            <a:spLocks noGrp="1"/>
          </p:cNvSpPr>
          <p:nvPr>
            <p:ph type="subTitle" idx="1"/>
          </p:nvPr>
        </p:nvSpPr>
        <p:spPr>
          <a:xfrm>
            <a:off x="2215045" y="5979196"/>
            <a:ext cx="8045373" cy="742279"/>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700"/>
              </a:spcBef>
              <a:spcAft>
                <a:spcPts val="0"/>
              </a:spcAft>
              <a:buSzPts val="2000"/>
              <a:buNone/>
              <a:defRPr sz="2000" b="1" i="0" cap="none">
                <a:solidFill>
                  <a:schemeClr val="dk2"/>
                </a:solidFill>
              </a:defRPr>
            </a:lvl1pPr>
            <a:lvl2pPr lvl="1" algn="ctr">
              <a:lnSpc>
                <a:spcPct val="110000"/>
              </a:lnSpc>
              <a:spcBef>
                <a:spcPts val="700"/>
              </a:spcBef>
              <a:spcAft>
                <a:spcPts val="0"/>
              </a:spcAft>
              <a:buSzPts val="2000"/>
              <a:buNone/>
              <a:defRPr sz="2000"/>
            </a:lvl2pPr>
            <a:lvl3pPr lvl="2" algn="ctr">
              <a:lnSpc>
                <a:spcPct val="110000"/>
              </a:lnSpc>
              <a:spcBef>
                <a:spcPts val="700"/>
              </a:spcBef>
              <a:spcAft>
                <a:spcPts val="0"/>
              </a:spcAft>
              <a:buSzPts val="1800"/>
              <a:buNone/>
              <a:defRPr sz="1800"/>
            </a:lvl3pPr>
            <a:lvl4pPr lvl="3" algn="ctr">
              <a:lnSpc>
                <a:spcPct val="110000"/>
              </a:lnSpc>
              <a:spcBef>
                <a:spcPts val="700"/>
              </a:spcBef>
              <a:spcAft>
                <a:spcPts val="0"/>
              </a:spcAft>
              <a:buSzPts val="1600"/>
              <a:buNone/>
              <a:defRPr sz="1600"/>
            </a:lvl4pPr>
            <a:lvl5pPr lvl="4" algn="ctr">
              <a:lnSpc>
                <a:spcPct val="110000"/>
              </a:lnSpc>
              <a:spcBef>
                <a:spcPts val="700"/>
              </a:spcBef>
              <a:spcAft>
                <a:spcPts val="0"/>
              </a:spcAft>
              <a:buSzPts val="1600"/>
              <a:buNone/>
              <a:defRPr sz="1600"/>
            </a:lvl5pPr>
            <a:lvl6pPr lvl="5" algn="ctr">
              <a:lnSpc>
                <a:spcPct val="110000"/>
              </a:lnSpc>
              <a:spcBef>
                <a:spcPts val="700"/>
              </a:spcBef>
              <a:spcAft>
                <a:spcPts val="0"/>
              </a:spcAft>
              <a:buSzPts val="1600"/>
              <a:buNone/>
              <a:defRPr sz="1600"/>
            </a:lvl6pPr>
            <a:lvl7pPr lvl="6" algn="ctr">
              <a:lnSpc>
                <a:spcPct val="110000"/>
              </a:lnSpc>
              <a:spcBef>
                <a:spcPts val="700"/>
              </a:spcBef>
              <a:spcAft>
                <a:spcPts val="0"/>
              </a:spcAft>
              <a:buSzPts val="1600"/>
              <a:buNone/>
              <a:defRPr sz="1600"/>
            </a:lvl7pPr>
            <a:lvl8pPr lvl="7" algn="ctr">
              <a:lnSpc>
                <a:spcPct val="110000"/>
              </a:lnSpc>
              <a:spcBef>
                <a:spcPts val="700"/>
              </a:spcBef>
              <a:spcAft>
                <a:spcPts val="0"/>
              </a:spcAft>
              <a:buSzPts val="1600"/>
              <a:buNone/>
              <a:defRPr sz="1600"/>
            </a:lvl8pPr>
            <a:lvl9pPr lvl="8" algn="ctr">
              <a:lnSpc>
                <a:spcPct val="110000"/>
              </a:lnSpc>
              <a:spcBef>
                <a:spcPts val="700"/>
              </a:spcBef>
              <a:spcAft>
                <a:spcPts val="0"/>
              </a:spcAft>
              <a:buSzPts val="1600"/>
              <a:buNone/>
              <a:defRPr sz="1600"/>
            </a:lvl9pPr>
          </a:lstStyle>
          <a:p>
            <a:endParaRPr/>
          </a:p>
        </p:txBody>
      </p:sp>
      <p:sp>
        <p:nvSpPr>
          <p:cNvPr id="21" name="Google Shape;21;p12"/>
          <p:cNvSpPr txBox="1">
            <a:spLocks noGrp="1"/>
          </p:cNvSpPr>
          <p:nvPr>
            <p:ph type="dt" idx="10"/>
          </p:nvPr>
        </p:nvSpPr>
        <p:spPr>
          <a:xfrm>
            <a:off x="1078523"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rgbClr val="895E04"/>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12"/>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solidFill>
                  <a:srgbClr val="895E04"/>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12"/>
          <p:cNvSpPr txBox="1">
            <a:spLocks noGrp="1"/>
          </p:cNvSpPr>
          <p:nvPr>
            <p:ph type="sldNum" idx="12"/>
          </p:nvPr>
        </p:nvSpPr>
        <p:spPr>
          <a:xfrm>
            <a:off x="9067218" y="6375679"/>
            <a:ext cx="2329723"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0" i="0" u="none" strike="noStrike" cap="none">
                <a:solidFill>
                  <a:srgbClr val="895E04"/>
                </a:solidFill>
                <a:latin typeface="Gill Sans"/>
                <a:ea typeface="Gill Sans"/>
                <a:cs typeface="Gill Sans"/>
                <a:sym typeface="Gill Sans"/>
              </a:defRPr>
            </a:lvl1pPr>
            <a:lvl2pPr marL="0" lvl="1" indent="0" algn="r">
              <a:spcBef>
                <a:spcPts val="0"/>
              </a:spcBef>
              <a:buNone/>
              <a:defRPr sz="1200" b="0" i="0" u="none" strike="noStrike" cap="none">
                <a:solidFill>
                  <a:srgbClr val="895E04"/>
                </a:solidFill>
                <a:latin typeface="Gill Sans"/>
                <a:ea typeface="Gill Sans"/>
                <a:cs typeface="Gill Sans"/>
                <a:sym typeface="Gill Sans"/>
              </a:defRPr>
            </a:lvl2pPr>
            <a:lvl3pPr marL="0" lvl="2" indent="0" algn="r">
              <a:spcBef>
                <a:spcPts val="0"/>
              </a:spcBef>
              <a:buNone/>
              <a:defRPr sz="1200" b="0" i="0" u="none" strike="noStrike" cap="none">
                <a:solidFill>
                  <a:srgbClr val="895E04"/>
                </a:solidFill>
                <a:latin typeface="Gill Sans"/>
                <a:ea typeface="Gill Sans"/>
                <a:cs typeface="Gill Sans"/>
                <a:sym typeface="Gill Sans"/>
              </a:defRPr>
            </a:lvl3pPr>
            <a:lvl4pPr marL="0" lvl="3" indent="0" algn="r">
              <a:spcBef>
                <a:spcPts val="0"/>
              </a:spcBef>
              <a:buNone/>
              <a:defRPr sz="1200" b="0" i="0" u="none" strike="noStrike" cap="none">
                <a:solidFill>
                  <a:srgbClr val="895E04"/>
                </a:solidFill>
                <a:latin typeface="Gill Sans"/>
                <a:ea typeface="Gill Sans"/>
                <a:cs typeface="Gill Sans"/>
                <a:sym typeface="Gill Sans"/>
              </a:defRPr>
            </a:lvl4pPr>
            <a:lvl5pPr marL="0" lvl="4" indent="0" algn="r">
              <a:spcBef>
                <a:spcPts val="0"/>
              </a:spcBef>
              <a:buNone/>
              <a:defRPr sz="1200" b="0" i="0" u="none" strike="noStrike" cap="none">
                <a:solidFill>
                  <a:srgbClr val="895E04"/>
                </a:solidFill>
                <a:latin typeface="Gill Sans"/>
                <a:ea typeface="Gill Sans"/>
                <a:cs typeface="Gill Sans"/>
                <a:sym typeface="Gill Sans"/>
              </a:defRPr>
            </a:lvl5pPr>
            <a:lvl6pPr marL="0" lvl="5" indent="0" algn="r">
              <a:spcBef>
                <a:spcPts val="0"/>
              </a:spcBef>
              <a:buNone/>
              <a:defRPr sz="1200" b="0" i="0" u="none" strike="noStrike" cap="none">
                <a:solidFill>
                  <a:srgbClr val="895E04"/>
                </a:solidFill>
                <a:latin typeface="Gill Sans"/>
                <a:ea typeface="Gill Sans"/>
                <a:cs typeface="Gill Sans"/>
                <a:sym typeface="Gill Sans"/>
              </a:defRPr>
            </a:lvl6pPr>
            <a:lvl7pPr marL="0" lvl="6" indent="0" algn="r">
              <a:spcBef>
                <a:spcPts val="0"/>
              </a:spcBef>
              <a:buNone/>
              <a:defRPr sz="1200" b="0" i="0" u="none" strike="noStrike" cap="none">
                <a:solidFill>
                  <a:srgbClr val="895E04"/>
                </a:solidFill>
                <a:latin typeface="Gill Sans"/>
                <a:ea typeface="Gill Sans"/>
                <a:cs typeface="Gill Sans"/>
                <a:sym typeface="Gill Sans"/>
              </a:defRPr>
            </a:lvl7pPr>
            <a:lvl8pPr marL="0" lvl="7" indent="0" algn="r">
              <a:spcBef>
                <a:spcPts val="0"/>
              </a:spcBef>
              <a:buNone/>
              <a:defRPr sz="1200" b="0" i="0" u="none" strike="noStrike" cap="none">
                <a:solidFill>
                  <a:srgbClr val="895E04"/>
                </a:solidFill>
                <a:latin typeface="Gill Sans"/>
                <a:ea typeface="Gill Sans"/>
                <a:cs typeface="Gill Sans"/>
                <a:sym typeface="Gill Sans"/>
              </a:defRPr>
            </a:lvl8pPr>
            <a:lvl9pPr marL="0" lvl="8" indent="0" algn="r">
              <a:spcBef>
                <a:spcPts val="0"/>
              </a:spcBef>
              <a:buNone/>
              <a:defRPr sz="1200" b="0" i="0" u="none" strike="noStrike" cap="none">
                <a:solidFill>
                  <a:srgbClr val="895E04"/>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‹N›</a:t>
            </a:fld>
            <a:endParaRPr/>
          </a:p>
        </p:txBody>
      </p:sp>
      <p:sp>
        <p:nvSpPr>
          <p:cNvPr id="24" name="Google Shape;24;p12"/>
          <p:cNvSpPr/>
          <p:nvPr/>
        </p:nvSpPr>
        <p:spPr>
          <a:xfrm>
            <a:off x="0" y="0"/>
            <a:ext cx="283464" cy="6858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83"/>
        <p:cNvGrpSpPr/>
        <p:nvPr/>
      </p:nvGrpSpPr>
      <p:grpSpPr>
        <a:xfrm>
          <a:off x="0" y="0"/>
          <a:ext cx="0" cy="0"/>
          <a:chOff x="0" y="0"/>
          <a:chExt cx="0" cy="0"/>
        </a:xfrm>
      </p:grpSpPr>
      <p:sp>
        <p:nvSpPr>
          <p:cNvPr id="84" name="Google Shape;84;p21"/>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5" name="Google Shape;85;p21"/>
          <p:cNvSpPr txBox="1">
            <a:spLocks noGrp="1"/>
          </p:cNvSpPr>
          <p:nvPr>
            <p:ph type="body" idx="1"/>
          </p:nvPr>
        </p:nvSpPr>
        <p:spPr>
          <a:xfrm rot="5400000">
            <a:off x="4544044" y="-1006365"/>
            <a:ext cx="3593591" cy="10178322"/>
          </a:xfrm>
          <a:prstGeom prst="rect">
            <a:avLst/>
          </a:prstGeom>
          <a:noFill/>
          <a:ln>
            <a:noFill/>
          </a:ln>
        </p:spPr>
        <p:txBody>
          <a:bodyPr spcFirstLastPara="1" wrap="square" lIns="91425" tIns="45700" rIns="91425" bIns="45700" anchor="t" anchorCtr="0">
            <a:normAutofit/>
          </a:bodyPr>
          <a:lstStyle>
            <a:lvl1pPr marL="457200" lvl="0" indent="-342900" algn="l">
              <a:lnSpc>
                <a:spcPct val="110000"/>
              </a:lnSpc>
              <a:spcBef>
                <a:spcPts val="700"/>
              </a:spcBef>
              <a:spcAft>
                <a:spcPts val="0"/>
              </a:spcAft>
              <a:buSzPts val="1800"/>
              <a:buChar char="•"/>
              <a:defRPr/>
            </a:lvl1pPr>
            <a:lvl2pPr marL="914400" lvl="1" indent="-342900" algn="l">
              <a:lnSpc>
                <a:spcPct val="110000"/>
              </a:lnSpc>
              <a:spcBef>
                <a:spcPts val="700"/>
              </a:spcBef>
              <a:spcAft>
                <a:spcPts val="0"/>
              </a:spcAft>
              <a:buSzPts val="1800"/>
              <a:buChar char="–"/>
              <a:defRPr/>
            </a:lvl2pPr>
            <a:lvl3pPr marL="1371600" lvl="2" indent="-342900" algn="l">
              <a:lnSpc>
                <a:spcPct val="110000"/>
              </a:lnSpc>
              <a:spcBef>
                <a:spcPts val="700"/>
              </a:spcBef>
              <a:spcAft>
                <a:spcPts val="0"/>
              </a:spcAft>
              <a:buSzPts val="1800"/>
              <a:buChar char="•"/>
              <a:defRPr/>
            </a:lvl3pPr>
            <a:lvl4pPr marL="1828800" lvl="3" indent="-342900" algn="l">
              <a:lnSpc>
                <a:spcPct val="110000"/>
              </a:lnSpc>
              <a:spcBef>
                <a:spcPts val="700"/>
              </a:spcBef>
              <a:spcAft>
                <a:spcPts val="0"/>
              </a:spcAft>
              <a:buSzPts val="1800"/>
              <a:buChar char="–"/>
              <a:defRPr/>
            </a:lvl4pPr>
            <a:lvl5pPr marL="2286000" lvl="4" indent="-342900" algn="l">
              <a:lnSpc>
                <a:spcPct val="110000"/>
              </a:lnSpc>
              <a:spcBef>
                <a:spcPts val="700"/>
              </a:spcBef>
              <a:spcAft>
                <a:spcPts val="0"/>
              </a:spcAft>
              <a:buSzPts val="1800"/>
              <a:buChar char="•"/>
              <a:defRPr/>
            </a:lvl5pPr>
            <a:lvl6pPr marL="2743200" lvl="5" indent="-342900" algn="l">
              <a:lnSpc>
                <a:spcPct val="110000"/>
              </a:lnSpc>
              <a:spcBef>
                <a:spcPts val="700"/>
              </a:spcBef>
              <a:spcAft>
                <a:spcPts val="0"/>
              </a:spcAft>
              <a:buSzPts val="1800"/>
              <a:buChar char="–"/>
              <a:defRPr/>
            </a:lvl6pPr>
            <a:lvl7pPr marL="3200400" lvl="6" indent="-342900" algn="l">
              <a:lnSpc>
                <a:spcPct val="110000"/>
              </a:lnSpc>
              <a:spcBef>
                <a:spcPts val="700"/>
              </a:spcBef>
              <a:spcAft>
                <a:spcPts val="0"/>
              </a:spcAft>
              <a:buSzPts val="1800"/>
              <a:buChar char="•"/>
              <a:defRPr/>
            </a:lvl7pPr>
            <a:lvl8pPr marL="3657600" lvl="7" indent="-342900" algn="l">
              <a:lnSpc>
                <a:spcPct val="110000"/>
              </a:lnSpc>
              <a:spcBef>
                <a:spcPts val="700"/>
              </a:spcBef>
              <a:spcAft>
                <a:spcPts val="0"/>
              </a:spcAft>
              <a:buSzPts val="1800"/>
              <a:buChar char="–"/>
              <a:defRPr/>
            </a:lvl8pPr>
            <a:lvl9pPr marL="4114800" lvl="8" indent="-342900" algn="l">
              <a:lnSpc>
                <a:spcPct val="110000"/>
              </a:lnSpc>
              <a:spcBef>
                <a:spcPts val="700"/>
              </a:spcBef>
              <a:spcAft>
                <a:spcPts val="0"/>
              </a:spcAft>
              <a:buSzPts val="1800"/>
              <a:buChar char="•"/>
              <a:defRPr/>
            </a:lvl9pPr>
          </a:lstStyle>
          <a:p>
            <a:endParaRPr/>
          </a:p>
        </p:txBody>
      </p:sp>
      <p:sp>
        <p:nvSpPr>
          <p:cNvPr id="86" name="Google Shape;86;p21"/>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7" name="Google Shape;87;p21"/>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8" name="Google Shape;88;p21"/>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9"/>
        <p:cNvGrpSpPr/>
        <p:nvPr/>
      </p:nvGrpSpPr>
      <p:grpSpPr>
        <a:xfrm>
          <a:off x="0" y="0"/>
          <a:ext cx="0" cy="0"/>
          <a:chOff x="0" y="0"/>
          <a:chExt cx="0" cy="0"/>
        </a:xfrm>
      </p:grpSpPr>
      <p:sp>
        <p:nvSpPr>
          <p:cNvPr id="90" name="Google Shape;90;p22"/>
          <p:cNvSpPr txBox="1">
            <a:spLocks noGrp="1"/>
          </p:cNvSpPr>
          <p:nvPr>
            <p:ph type="title"/>
          </p:nvPr>
        </p:nvSpPr>
        <p:spPr>
          <a:xfrm rot="5400000">
            <a:off x="8012185" y="2436522"/>
            <a:ext cx="5600404" cy="1492132"/>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1" name="Google Shape;91;p22"/>
          <p:cNvSpPr txBox="1">
            <a:spLocks noGrp="1"/>
          </p:cNvSpPr>
          <p:nvPr>
            <p:ph type="body" idx="1"/>
          </p:nvPr>
        </p:nvSpPr>
        <p:spPr>
          <a:xfrm rot="5400000">
            <a:off x="2653390" y="-1013705"/>
            <a:ext cx="5600405" cy="8392585"/>
          </a:xfrm>
          <a:prstGeom prst="rect">
            <a:avLst/>
          </a:prstGeom>
          <a:noFill/>
          <a:ln>
            <a:noFill/>
          </a:ln>
        </p:spPr>
        <p:txBody>
          <a:bodyPr spcFirstLastPara="1" wrap="square" lIns="91425" tIns="45700" rIns="91425" bIns="45700" anchor="t" anchorCtr="0">
            <a:normAutofit/>
          </a:bodyPr>
          <a:lstStyle>
            <a:lvl1pPr marL="457200" lvl="0" indent="-342900" algn="l">
              <a:lnSpc>
                <a:spcPct val="110000"/>
              </a:lnSpc>
              <a:spcBef>
                <a:spcPts val="700"/>
              </a:spcBef>
              <a:spcAft>
                <a:spcPts val="0"/>
              </a:spcAft>
              <a:buSzPts val="1800"/>
              <a:buChar char="•"/>
              <a:defRPr/>
            </a:lvl1pPr>
            <a:lvl2pPr marL="914400" lvl="1" indent="-342900" algn="l">
              <a:lnSpc>
                <a:spcPct val="110000"/>
              </a:lnSpc>
              <a:spcBef>
                <a:spcPts val="700"/>
              </a:spcBef>
              <a:spcAft>
                <a:spcPts val="0"/>
              </a:spcAft>
              <a:buSzPts val="1800"/>
              <a:buChar char="–"/>
              <a:defRPr/>
            </a:lvl2pPr>
            <a:lvl3pPr marL="1371600" lvl="2" indent="-342900" algn="l">
              <a:lnSpc>
                <a:spcPct val="110000"/>
              </a:lnSpc>
              <a:spcBef>
                <a:spcPts val="700"/>
              </a:spcBef>
              <a:spcAft>
                <a:spcPts val="0"/>
              </a:spcAft>
              <a:buSzPts val="1800"/>
              <a:buChar char="•"/>
              <a:defRPr/>
            </a:lvl3pPr>
            <a:lvl4pPr marL="1828800" lvl="3" indent="-342900" algn="l">
              <a:lnSpc>
                <a:spcPct val="110000"/>
              </a:lnSpc>
              <a:spcBef>
                <a:spcPts val="700"/>
              </a:spcBef>
              <a:spcAft>
                <a:spcPts val="0"/>
              </a:spcAft>
              <a:buSzPts val="1800"/>
              <a:buChar char="–"/>
              <a:defRPr/>
            </a:lvl4pPr>
            <a:lvl5pPr marL="2286000" lvl="4" indent="-342900" algn="l">
              <a:lnSpc>
                <a:spcPct val="110000"/>
              </a:lnSpc>
              <a:spcBef>
                <a:spcPts val="700"/>
              </a:spcBef>
              <a:spcAft>
                <a:spcPts val="0"/>
              </a:spcAft>
              <a:buSzPts val="1800"/>
              <a:buChar char="•"/>
              <a:defRPr/>
            </a:lvl5pPr>
            <a:lvl6pPr marL="2743200" lvl="5" indent="-342900" algn="l">
              <a:lnSpc>
                <a:spcPct val="110000"/>
              </a:lnSpc>
              <a:spcBef>
                <a:spcPts val="700"/>
              </a:spcBef>
              <a:spcAft>
                <a:spcPts val="0"/>
              </a:spcAft>
              <a:buSzPts val="1800"/>
              <a:buChar char="–"/>
              <a:defRPr/>
            </a:lvl6pPr>
            <a:lvl7pPr marL="3200400" lvl="6" indent="-342900" algn="l">
              <a:lnSpc>
                <a:spcPct val="110000"/>
              </a:lnSpc>
              <a:spcBef>
                <a:spcPts val="700"/>
              </a:spcBef>
              <a:spcAft>
                <a:spcPts val="0"/>
              </a:spcAft>
              <a:buSzPts val="1800"/>
              <a:buChar char="•"/>
              <a:defRPr/>
            </a:lvl7pPr>
            <a:lvl8pPr marL="3657600" lvl="7" indent="-342900" algn="l">
              <a:lnSpc>
                <a:spcPct val="110000"/>
              </a:lnSpc>
              <a:spcBef>
                <a:spcPts val="700"/>
              </a:spcBef>
              <a:spcAft>
                <a:spcPts val="0"/>
              </a:spcAft>
              <a:buSzPts val="1800"/>
              <a:buChar char="–"/>
              <a:defRPr/>
            </a:lvl8pPr>
            <a:lvl9pPr marL="4114800" lvl="8" indent="-342900" algn="l">
              <a:lnSpc>
                <a:spcPct val="110000"/>
              </a:lnSpc>
              <a:spcBef>
                <a:spcPts val="700"/>
              </a:spcBef>
              <a:spcAft>
                <a:spcPts val="0"/>
              </a:spcAft>
              <a:buSzPts val="1800"/>
              <a:buChar char="•"/>
              <a:defRPr/>
            </a:lvl9pPr>
          </a:lstStyle>
          <a:p>
            <a:endParaRPr/>
          </a:p>
        </p:txBody>
      </p:sp>
      <p:sp>
        <p:nvSpPr>
          <p:cNvPr id="92" name="Google Shape;92;p22"/>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3" name="Google Shape;93;p22"/>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4" name="Google Shape;94;p22"/>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5"/>
        <p:cNvGrpSpPr/>
        <p:nvPr/>
      </p:nvGrpSpPr>
      <p:grpSpPr>
        <a:xfrm>
          <a:off x="0" y="0"/>
          <a:ext cx="0" cy="0"/>
          <a:chOff x="0" y="0"/>
          <a:chExt cx="0" cy="0"/>
        </a:xfrm>
      </p:grpSpPr>
      <p:sp>
        <p:nvSpPr>
          <p:cNvPr id="26" name="Google Shape;26;p13"/>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 name="Google Shape;27;p13"/>
          <p:cNvSpPr txBox="1">
            <a:spLocks noGrp="1"/>
          </p:cNvSpPr>
          <p:nvPr>
            <p:ph type="body" idx="1"/>
          </p:nvPr>
        </p:nvSpPr>
        <p:spPr>
          <a:xfrm>
            <a:off x="1251678" y="2286001"/>
            <a:ext cx="10178322" cy="3593591"/>
          </a:xfrm>
          <a:prstGeom prst="rect">
            <a:avLst/>
          </a:prstGeom>
          <a:noFill/>
          <a:ln>
            <a:noFill/>
          </a:ln>
        </p:spPr>
        <p:txBody>
          <a:bodyPr spcFirstLastPara="1" wrap="square" lIns="91425" tIns="45700" rIns="91425" bIns="45700" anchor="t" anchorCtr="0">
            <a:normAutofit/>
          </a:bodyPr>
          <a:lstStyle>
            <a:lvl1pPr marL="457200" lvl="0" indent="-342900" algn="l">
              <a:lnSpc>
                <a:spcPct val="110000"/>
              </a:lnSpc>
              <a:spcBef>
                <a:spcPts val="700"/>
              </a:spcBef>
              <a:spcAft>
                <a:spcPts val="0"/>
              </a:spcAft>
              <a:buSzPts val="1800"/>
              <a:buChar char="•"/>
              <a:defRPr/>
            </a:lvl1pPr>
            <a:lvl2pPr marL="914400" lvl="1" indent="-342900" algn="l">
              <a:lnSpc>
                <a:spcPct val="110000"/>
              </a:lnSpc>
              <a:spcBef>
                <a:spcPts val="700"/>
              </a:spcBef>
              <a:spcAft>
                <a:spcPts val="0"/>
              </a:spcAft>
              <a:buSzPts val="1800"/>
              <a:buChar char="–"/>
              <a:defRPr/>
            </a:lvl2pPr>
            <a:lvl3pPr marL="1371600" lvl="2" indent="-342900" algn="l">
              <a:lnSpc>
                <a:spcPct val="110000"/>
              </a:lnSpc>
              <a:spcBef>
                <a:spcPts val="700"/>
              </a:spcBef>
              <a:spcAft>
                <a:spcPts val="0"/>
              </a:spcAft>
              <a:buSzPts val="1800"/>
              <a:buChar char="•"/>
              <a:defRPr/>
            </a:lvl3pPr>
            <a:lvl4pPr marL="1828800" lvl="3" indent="-342900" algn="l">
              <a:lnSpc>
                <a:spcPct val="110000"/>
              </a:lnSpc>
              <a:spcBef>
                <a:spcPts val="700"/>
              </a:spcBef>
              <a:spcAft>
                <a:spcPts val="0"/>
              </a:spcAft>
              <a:buSzPts val="1800"/>
              <a:buChar char="–"/>
              <a:defRPr/>
            </a:lvl4pPr>
            <a:lvl5pPr marL="2286000" lvl="4" indent="-342900" algn="l">
              <a:lnSpc>
                <a:spcPct val="110000"/>
              </a:lnSpc>
              <a:spcBef>
                <a:spcPts val="700"/>
              </a:spcBef>
              <a:spcAft>
                <a:spcPts val="0"/>
              </a:spcAft>
              <a:buSzPts val="1800"/>
              <a:buChar char="•"/>
              <a:defRPr/>
            </a:lvl5pPr>
            <a:lvl6pPr marL="2743200" lvl="5" indent="-342900" algn="l">
              <a:lnSpc>
                <a:spcPct val="110000"/>
              </a:lnSpc>
              <a:spcBef>
                <a:spcPts val="700"/>
              </a:spcBef>
              <a:spcAft>
                <a:spcPts val="0"/>
              </a:spcAft>
              <a:buSzPts val="1800"/>
              <a:buChar char="–"/>
              <a:defRPr/>
            </a:lvl6pPr>
            <a:lvl7pPr marL="3200400" lvl="6" indent="-342900" algn="l">
              <a:lnSpc>
                <a:spcPct val="110000"/>
              </a:lnSpc>
              <a:spcBef>
                <a:spcPts val="700"/>
              </a:spcBef>
              <a:spcAft>
                <a:spcPts val="0"/>
              </a:spcAft>
              <a:buSzPts val="1800"/>
              <a:buChar char="•"/>
              <a:defRPr/>
            </a:lvl7pPr>
            <a:lvl8pPr marL="3657600" lvl="7" indent="-342900" algn="l">
              <a:lnSpc>
                <a:spcPct val="110000"/>
              </a:lnSpc>
              <a:spcBef>
                <a:spcPts val="700"/>
              </a:spcBef>
              <a:spcAft>
                <a:spcPts val="0"/>
              </a:spcAft>
              <a:buSzPts val="1800"/>
              <a:buChar char="–"/>
              <a:defRPr/>
            </a:lvl8pPr>
            <a:lvl9pPr marL="4114800" lvl="8" indent="-342900" algn="l">
              <a:lnSpc>
                <a:spcPct val="110000"/>
              </a:lnSpc>
              <a:spcBef>
                <a:spcPts val="700"/>
              </a:spcBef>
              <a:spcAft>
                <a:spcPts val="0"/>
              </a:spcAft>
              <a:buSzPts val="1800"/>
              <a:buChar char="•"/>
              <a:defRPr/>
            </a:lvl9pPr>
          </a:lstStyle>
          <a:p>
            <a:endParaRPr/>
          </a:p>
        </p:txBody>
      </p:sp>
      <p:sp>
        <p:nvSpPr>
          <p:cNvPr id="28" name="Google Shape;28;p13"/>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13"/>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13"/>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bg>
      <p:bgPr>
        <a:solidFill>
          <a:schemeClr val="dk2"/>
        </a:solidFill>
        <a:effectLst/>
      </p:bgPr>
    </p:bg>
    <p:spTree>
      <p:nvGrpSpPr>
        <p:cNvPr id="1" name="Shape 31"/>
        <p:cNvGrpSpPr/>
        <p:nvPr/>
      </p:nvGrpSpPr>
      <p:grpSpPr>
        <a:xfrm>
          <a:off x="0" y="0"/>
          <a:ext cx="0" cy="0"/>
          <a:chOff x="0" y="0"/>
          <a:chExt cx="0" cy="0"/>
        </a:xfrm>
      </p:grpSpPr>
      <p:sp>
        <p:nvSpPr>
          <p:cNvPr id="32" name="Google Shape;32;p14"/>
          <p:cNvSpPr txBox="1">
            <a:spLocks noGrp="1"/>
          </p:cNvSpPr>
          <p:nvPr>
            <p:ph type="title"/>
          </p:nvPr>
        </p:nvSpPr>
        <p:spPr>
          <a:xfrm>
            <a:off x="3242929" y="1073888"/>
            <a:ext cx="8187071" cy="406462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2"/>
              </a:buClr>
              <a:buSzPts val="8400"/>
              <a:buFont typeface="Impact"/>
              <a:buNone/>
              <a:defRPr sz="8400">
                <a:solidFill>
                  <a:schemeClr val="lt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14"/>
          <p:cNvSpPr txBox="1">
            <a:spLocks noGrp="1"/>
          </p:cNvSpPr>
          <p:nvPr>
            <p:ph type="body" idx="1"/>
          </p:nvPr>
        </p:nvSpPr>
        <p:spPr>
          <a:xfrm>
            <a:off x="3242930" y="5159781"/>
            <a:ext cx="7017488" cy="951135"/>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700"/>
              </a:spcBef>
              <a:spcAft>
                <a:spcPts val="0"/>
              </a:spcAft>
              <a:buSzPts val="2000"/>
              <a:buNone/>
              <a:defRPr sz="2000" b="1" i="0" cap="none">
                <a:solidFill>
                  <a:schemeClr val="accent1"/>
                </a:solidFill>
              </a:defRPr>
            </a:lvl1pPr>
            <a:lvl2pPr marL="914400" lvl="1" indent="-228600" algn="l">
              <a:lnSpc>
                <a:spcPct val="110000"/>
              </a:lnSpc>
              <a:spcBef>
                <a:spcPts val="700"/>
              </a:spcBef>
              <a:spcAft>
                <a:spcPts val="0"/>
              </a:spcAft>
              <a:buSzPts val="2000"/>
              <a:buNone/>
              <a:defRPr sz="2000">
                <a:solidFill>
                  <a:schemeClr val="lt1"/>
                </a:solidFill>
              </a:defRPr>
            </a:lvl2pPr>
            <a:lvl3pPr marL="1371600" lvl="2" indent="-228600" algn="l">
              <a:lnSpc>
                <a:spcPct val="110000"/>
              </a:lnSpc>
              <a:spcBef>
                <a:spcPts val="700"/>
              </a:spcBef>
              <a:spcAft>
                <a:spcPts val="0"/>
              </a:spcAft>
              <a:buSzPts val="1800"/>
              <a:buNone/>
              <a:defRPr sz="1800">
                <a:solidFill>
                  <a:schemeClr val="lt1"/>
                </a:solidFill>
              </a:defRPr>
            </a:lvl3pPr>
            <a:lvl4pPr marL="1828800" lvl="3" indent="-228600" algn="l">
              <a:lnSpc>
                <a:spcPct val="110000"/>
              </a:lnSpc>
              <a:spcBef>
                <a:spcPts val="700"/>
              </a:spcBef>
              <a:spcAft>
                <a:spcPts val="0"/>
              </a:spcAft>
              <a:buSzPts val="1600"/>
              <a:buNone/>
              <a:defRPr sz="1600">
                <a:solidFill>
                  <a:schemeClr val="lt1"/>
                </a:solidFill>
              </a:defRPr>
            </a:lvl4pPr>
            <a:lvl5pPr marL="2286000" lvl="4" indent="-228600" algn="l">
              <a:lnSpc>
                <a:spcPct val="110000"/>
              </a:lnSpc>
              <a:spcBef>
                <a:spcPts val="700"/>
              </a:spcBef>
              <a:spcAft>
                <a:spcPts val="0"/>
              </a:spcAft>
              <a:buSzPts val="1600"/>
              <a:buNone/>
              <a:defRPr sz="1600">
                <a:solidFill>
                  <a:schemeClr val="lt1"/>
                </a:solidFill>
              </a:defRPr>
            </a:lvl5pPr>
            <a:lvl6pPr marL="2743200" lvl="5" indent="-228600" algn="l">
              <a:lnSpc>
                <a:spcPct val="110000"/>
              </a:lnSpc>
              <a:spcBef>
                <a:spcPts val="700"/>
              </a:spcBef>
              <a:spcAft>
                <a:spcPts val="0"/>
              </a:spcAft>
              <a:buSzPts val="1600"/>
              <a:buNone/>
              <a:defRPr sz="1600">
                <a:solidFill>
                  <a:schemeClr val="lt1"/>
                </a:solidFill>
              </a:defRPr>
            </a:lvl6pPr>
            <a:lvl7pPr marL="3200400" lvl="6" indent="-228600" algn="l">
              <a:lnSpc>
                <a:spcPct val="110000"/>
              </a:lnSpc>
              <a:spcBef>
                <a:spcPts val="700"/>
              </a:spcBef>
              <a:spcAft>
                <a:spcPts val="0"/>
              </a:spcAft>
              <a:buSzPts val="1600"/>
              <a:buNone/>
              <a:defRPr sz="1600">
                <a:solidFill>
                  <a:schemeClr val="lt1"/>
                </a:solidFill>
              </a:defRPr>
            </a:lvl7pPr>
            <a:lvl8pPr marL="3657600" lvl="7" indent="-228600" algn="l">
              <a:lnSpc>
                <a:spcPct val="110000"/>
              </a:lnSpc>
              <a:spcBef>
                <a:spcPts val="700"/>
              </a:spcBef>
              <a:spcAft>
                <a:spcPts val="0"/>
              </a:spcAft>
              <a:buSzPts val="1600"/>
              <a:buNone/>
              <a:defRPr sz="1600">
                <a:solidFill>
                  <a:schemeClr val="lt1"/>
                </a:solidFill>
              </a:defRPr>
            </a:lvl8pPr>
            <a:lvl9pPr marL="4114800" lvl="8" indent="-228600" algn="l">
              <a:lnSpc>
                <a:spcPct val="110000"/>
              </a:lnSpc>
              <a:spcBef>
                <a:spcPts val="700"/>
              </a:spcBef>
              <a:spcAft>
                <a:spcPts val="0"/>
              </a:spcAft>
              <a:buSzPts val="1600"/>
              <a:buNone/>
              <a:defRPr sz="1600">
                <a:solidFill>
                  <a:schemeClr val="lt1"/>
                </a:solidFill>
              </a:defRPr>
            </a:lvl9pPr>
          </a:lstStyle>
          <a:p>
            <a:endParaRPr/>
          </a:p>
        </p:txBody>
      </p:sp>
      <p:sp>
        <p:nvSpPr>
          <p:cNvPr id="34" name="Google Shape;34;p14"/>
          <p:cNvSpPr txBox="1">
            <a:spLocks noGrp="1"/>
          </p:cNvSpPr>
          <p:nvPr>
            <p:ph type="dt" idx="10"/>
          </p:nvPr>
        </p:nvSpPr>
        <p:spPr>
          <a:xfrm>
            <a:off x="3236546" y="6375679"/>
            <a:ext cx="1493947"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14"/>
          <p:cNvSpPr txBox="1">
            <a:spLocks noGrp="1"/>
          </p:cNvSpPr>
          <p:nvPr>
            <p:ph type="ftr" idx="11"/>
          </p:nvPr>
        </p:nvSpPr>
        <p:spPr>
          <a:xfrm>
            <a:off x="5279064"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14"/>
          <p:cNvSpPr txBox="1">
            <a:spLocks noGrp="1"/>
          </p:cNvSpPr>
          <p:nvPr>
            <p:ph type="sldNum" idx="12"/>
          </p:nvPr>
        </p:nvSpPr>
        <p:spPr>
          <a:xfrm>
            <a:off x="9942434" y="6375679"/>
            <a:ext cx="1487566"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chemeClr val="lt2"/>
                </a:solidFill>
                <a:latin typeface="Gill Sans"/>
                <a:ea typeface="Gill Sans"/>
                <a:cs typeface="Gill Sans"/>
                <a:sym typeface="Gill Sans"/>
              </a:defRPr>
            </a:lvl1pPr>
            <a:lvl2pPr marL="0" lvl="1" indent="0" algn="r">
              <a:spcBef>
                <a:spcPts val="0"/>
              </a:spcBef>
              <a:buNone/>
              <a:defRPr sz="1200">
                <a:solidFill>
                  <a:schemeClr val="lt2"/>
                </a:solidFill>
                <a:latin typeface="Gill Sans"/>
                <a:ea typeface="Gill Sans"/>
                <a:cs typeface="Gill Sans"/>
                <a:sym typeface="Gill Sans"/>
              </a:defRPr>
            </a:lvl2pPr>
            <a:lvl3pPr marL="0" lvl="2" indent="0" algn="r">
              <a:spcBef>
                <a:spcPts val="0"/>
              </a:spcBef>
              <a:buNone/>
              <a:defRPr sz="1200">
                <a:solidFill>
                  <a:schemeClr val="lt2"/>
                </a:solidFill>
                <a:latin typeface="Gill Sans"/>
                <a:ea typeface="Gill Sans"/>
                <a:cs typeface="Gill Sans"/>
                <a:sym typeface="Gill Sans"/>
              </a:defRPr>
            </a:lvl3pPr>
            <a:lvl4pPr marL="0" lvl="3" indent="0" algn="r">
              <a:spcBef>
                <a:spcPts val="0"/>
              </a:spcBef>
              <a:buNone/>
              <a:defRPr sz="1200">
                <a:solidFill>
                  <a:schemeClr val="lt2"/>
                </a:solidFill>
                <a:latin typeface="Gill Sans"/>
                <a:ea typeface="Gill Sans"/>
                <a:cs typeface="Gill Sans"/>
                <a:sym typeface="Gill Sans"/>
              </a:defRPr>
            </a:lvl4pPr>
            <a:lvl5pPr marL="0" lvl="4" indent="0" algn="r">
              <a:spcBef>
                <a:spcPts val="0"/>
              </a:spcBef>
              <a:buNone/>
              <a:defRPr sz="1200">
                <a:solidFill>
                  <a:schemeClr val="lt2"/>
                </a:solidFill>
                <a:latin typeface="Gill Sans"/>
                <a:ea typeface="Gill Sans"/>
                <a:cs typeface="Gill Sans"/>
                <a:sym typeface="Gill Sans"/>
              </a:defRPr>
            </a:lvl5pPr>
            <a:lvl6pPr marL="0" lvl="5" indent="0" algn="r">
              <a:spcBef>
                <a:spcPts val="0"/>
              </a:spcBef>
              <a:buNone/>
              <a:defRPr sz="1200">
                <a:solidFill>
                  <a:schemeClr val="lt2"/>
                </a:solidFill>
                <a:latin typeface="Gill Sans"/>
                <a:ea typeface="Gill Sans"/>
                <a:cs typeface="Gill Sans"/>
                <a:sym typeface="Gill Sans"/>
              </a:defRPr>
            </a:lvl6pPr>
            <a:lvl7pPr marL="0" lvl="6" indent="0" algn="r">
              <a:spcBef>
                <a:spcPts val="0"/>
              </a:spcBef>
              <a:buNone/>
              <a:defRPr sz="1200">
                <a:solidFill>
                  <a:schemeClr val="lt2"/>
                </a:solidFill>
                <a:latin typeface="Gill Sans"/>
                <a:ea typeface="Gill Sans"/>
                <a:cs typeface="Gill Sans"/>
                <a:sym typeface="Gill Sans"/>
              </a:defRPr>
            </a:lvl7pPr>
            <a:lvl8pPr marL="0" lvl="7" indent="0" algn="r">
              <a:spcBef>
                <a:spcPts val="0"/>
              </a:spcBef>
              <a:buNone/>
              <a:defRPr sz="1200">
                <a:solidFill>
                  <a:schemeClr val="lt2"/>
                </a:solidFill>
                <a:latin typeface="Gill Sans"/>
                <a:ea typeface="Gill Sans"/>
                <a:cs typeface="Gill Sans"/>
                <a:sym typeface="Gill Sans"/>
              </a:defRPr>
            </a:lvl8pPr>
            <a:lvl9pPr marL="0" lvl="8" indent="0" algn="r">
              <a:spcBef>
                <a:spcPts val="0"/>
              </a:spcBef>
              <a:buNone/>
              <a:defRPr sz="1200">
                <a:solidFill>
                  <a:schemeClr val="lt2"/>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‹N›</a:t>
            </a:fld>
            <a:endParaRPr/>
          </a:p>
        </p:txBody>
      </p:sp>
      <p:grpSp>
        <p:nvGrpSpPr>
          <p:cNvPr id="37" name="Google Shape;37;p14"/>
          <p:cNvGrpSpPr/>
          <p:nvPr/>
        </p:nvGrpSpPr>
        <p:grpSpPr>
          <a:xfrm>
            <a:off x="0" y="0"/>
            <a:ext cx="2814638" cy="6858000"/>
            <a:chOff x="0" y="0"/>
            <a:chExt cx="2814638" cy="6858000"/>
          </a:xfrm>
        </p:grpSpPr>
        <p:sp>
          <p:nvSpPr>
            <p:cNvPr id="38" name="Google Shape;38;p14"/>
            <p:cNvSpPr/>
            <p:nvPr/>
          </p:nvSpPr>
          <p:spPr>
            <a:xfrm>
              <a:off x="0" y="0"/>
              <a:ext cx="2814638" cy="6858000"/>
            </a:xfrm>
            <a:custGeom>
              <a:avLst/>
              <a:gdLst/>
              <a:ahLst/>
              <a:cxnLst/>
              <a:rect l="l" t="t" r="r" b="b"/>
              <a:pathLst>
                <a:path w="1773" h="4320" extrusionOk="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lt2"/>
            </a:solidFill>
            <a:ln>
              <a:noFill/>
            </a:ln>
          </p:spPr>
        </p:sp>
        <p:sp>
          <p:nvSpPr>
            <p:cNvPr id="39" name="Google Shape;39;p14"/>
            <p:cNvSpPr/>
            <p:nvPr/>
          </p:nvSpPr>
          <p:spPr>
            <a:xfrm>
              <a:off x="874382" y="0"/>
              <a:ext cx="1646238" cy="6858000"/>
            </a:xfrm>
            <a:custGeom>
              <a:avLst/>
              <a:gdLst/>
              <a:ahLst/>
              <a:cxnLst/>
              <a:rect l="l" t="t" r="r" b="b"/>
              <a:pathLst>
                <a:path w="1037" h="4320" extrusionOk="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a:noFill/>
            </a:ln>
          </p:spPr>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15"/>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15"/>
          <p:cNvSpPr txBox="1">
            <a:spLocks noGrp="1"/>
          </p:cNvSpPr>
          <p:nvPr>
            <p:ph type="body" idx="1"/>
          </p:nvPr>
        </p:nvSpPr>
        <p:spPr>
          <a:xfrm>
            <a:off x="1257300" y="2286000"/>
            <a:ext cx="4800600" cy="3619500"/>
          </a:xfrm>
          <a:prstGeom prst="rect">
            <a:avLst/>
          </a:prstGeom>
          <a:noFill/>
          <a:ln>
            <a:noFill/>
          </a:ln>
        </p:spPr>
        <p:txBody>
          <a:bodyPr spcFirstLastPara="1" wrap="square" lIns="91425" tIns="45700" rIns="91425" bIns="45700" anchor="t" anchorCtr="0">
            <a:normAutofit/>
          </a:bodyPr>
          <a:lstStyle>
            <a:lvl1pPr marL="457200" lvl="0" indent="-342900" algn="l">
              <a:lnSpc>
                <a:spcPct val="110000"/>
              </a:lnSpc>
              <a:spcBef>
                <a:spcPts val="700"/>
              </a:spcBef>
              <a:spcAft>
                <a:spcPts val="0"/>
              </a:spcAft>
              <a:buSzPts val="1800"/>
              <a:buChar char="•"/>
              <a:defRPr/>
            </a:lvl1pPr>
            <a:lvl2pPr marL="914400" lvl="1" indent="-342900" algn="l">
              <a:lnSpc>
                <a:spcPct val="110000"/>
              </a:lnSpc>
              <a:spcBef>
                <a:spcPts val="700"/>
              </a:spcBef>
              <a:spcAft>
                <a:spcPts val="0"/>
              </a:spcAft>
              <a:buSzPts val="1800"/>
              <a:buChar char="–"/>
              <a:defRPr/>
            </a:lvl2pPr>
            <a:lvl3pPr marL="1371600" lvl="2" indent="-342900" algn="l">
              <a:lnSpc>
                <a:spcPct val="110000"/>
              </a:lnSpc>
              <a:spcBef>
                <a:spcPts val="700"/>
              </a:spcBef>
              <a:spcAft>
                <a:spcPts val="0"/>
              </a:spcAft>
              <a:buSzPts val="1800"/>
              <a:buChar char="•"/>
              <a:defRPr/>
            </a:lvl3pPr>
            <a:lvl4pPr marL="1828800" lvl="3" indent="-342900" algn="l">
              <a:lnSpc>
                <a:spcPct val="110000"/>
              </a:lnSpc>
              <a:spcBef>
                <a:spcPts val="700"/>
              </a:spcBef>
              <a:spcAft>
                <a:spcPts val="0"/>
              </a:spcAft>
              <a:buSzPts val="1800"/>
              <a:buChar char="–"/>
              <a:defRPr/>
            </a:lvl4pPr>
            <a:lvl5pPr marL="2286000" lvl="4" indent="-342900" algn="l">
              <a:lnSpc>
                <a:spcPct val="110000"/>
              </a:lnSpc>
              <a:spcBef>
                <a:spcPts val="700"/>
              </a:spcBef>
              <a:spcAft>
                <a:spcPts val="0"/>
              </a:spcAft>
              <a:buSzPts val="1800"/>
              <a:buChar char="•"/>
              <a:defRPr/>
            </a:lvl5pPr>
            <a:lvl6pPr marL="2743200" lvl="5" indent="-342900" algn="l">
              <a:lnSpc>
                <a:spcPct val="110000"/>
              </a:lnSpc>
              <a:spcBef>
                <a:spcPts val="700"/>
              </a:spcBef>
              <a:spcAft>
                <a:spcPts val="0"/>
              </a:spcAft>
              <a:buSzPts val="1800"/>
              <a:buChar char="–"/>
              <a:defRPr/>
            </a:lvl6pPr>
            <a:lvl7pPr marL="3200400" lvl="6" indent="-342900" algn="l">
              <a:lnSpc>
                <a:spcPct val="110000"/>
              </a:lnSpc>
              <a:spcBef>
                <a:spcPts val="700"/>
              </a:spcBef>
              <a:spcAft>
                <a:spcPts val="0"/>
              </a:spcAft>
              <a:buSzPts val="1800"/>
              <a:buChar char="•"/>
              <a:defRPr/>
            </a:lvl7pPr>
            <a:lvl8pPr marL="3657600" lvl="7" indent="-342900" algn="l">
              <a:lnSpc>
                <a:spcPct val="110000"/>
              </a:lnSpc>
              <a:spcBef>
                <a:spcPts val="700"/>
              </a:spcBef>
              <a:spcAft>
                <a:spcPts val="0"/>
              </a:spcAft>
              <a:buSzPts val="1800"/>
              <a:buChar char="–"/>
              <a:defRPr/>
            </a:lvl8pPr>
            <a:lvl9pPr marL="4114800" lvl="8" indent="-342900" algn="l">
              <a:lnSpc>
                <a:spcPct val="110000"/>
              </a:lnSpc>
              <a:spcBef>
                <a:spcPts val="700"/>
              </a:spcBef>
              <a:spcAft>
                <a:spcPts val="0"/>
              </a:spcAft>
              <a:buSzPts val="1800"/>
              <a:buChar char="•"/>
              <a:defRPr/>
            </a:lvl9pPr>
          </a:lstStyle>
          <a:p>
            <a:endParaRPr/>
          </a:p>
        </p:txBody>
      </p:sp>
      <p:sp>
        <p:nvSpPr>
          <p:cNvPr id="43" name="Google Shape;43;p15"/>
          <p:cNvSpPr txBox="1">
            <a:spLocks noGrp="1"/>
          </p:cNvSpPr>
          <p:nvPr>
            <p:ph type="body" idx="2"/>
          </p:nvPr>
        </p:nvSpPr>
        <p:spPr>
          <a:xfrm>
            <a:off x="6647796" y="2286000"/>
            <a:ext cx="4800600" cy="3619500"/>
          </a:xfrm>
          <a:prstGeom prst="rect">
            <a:avLst/>
          </a:prstGeom>
          <a:noFill/>
          <a:ln>
            <a:noFill/>
          </a:ln>
        </p:spPr>
        <p:txBody>
          <a:bodyPr spcFirstLastPara="1" wrap="square" lIns="91425" tIns="45700" rIns="91425" bIns="45700" anchor="t" anchorCtr="0">
            <a:normAutofit/>
          </a:bodyPr>
          <a:lstStyle>
            <a:lvl1pPr marL="457200" lvl="0" indent="-342900" algn="l">
              <a:lnSpc>
                <a:spcPct val="110000"/>
              </a:lnSpc>
              <a:spcBef>
                <a:spcPts val="700"/>
              </a:spcBef>
              <a:spcAft>
                <a:spcPts val="0"/>
              </a:spcAft>
              <a:buSzPts val="1800"/>
              <a:buChar char="•"/>
              <a:defRPr/>
            </a:lvl1pPr>
            <a:lvl2pPr marL="914400" lvl="1" indent="-342900" algn="l">
              <a:lnSpc>
                <a:spcPct val="110000"/>
              </a:lnSpc>
              <a:spcBef>
                <a:spcPts val="700"/>
              </a:spcBef>
              <a:spcAft>
                <a:spcPts val="0"/>
              </a:spcAft>
              <a:buSzPts val="1800"/>
              <a:buChar char="–"/>
              <a:defRPr/>
            </a:lvl2pPr>
            <a:lvl3pPr marL="1371600" lvl="2" indent="-342900" algn="l">
              <a:lnSpc>
                <a:spcPct val="110000"/>
              </a:lnSpc>
              <a:spcBef>
                <a:spcPts val="700"/>
              </a:spcBef>
              <a:spcAft>
                <a:spcPts val="0"/>
              </a:spcAft>
              <a:buSzPts val="1800"/>
              <a:buChar char="•"/>
              <a:defRPr/>
            </a:lvl3pPr>
            <a:lvl4pPr marL="1828800" lvl="3" indent="-342900" algn="l">
              <a:lnSpc>
                <a:spcPct val="110000"/>
              </a:lnSpc>
              <a:spcBef>
                <a:spcPts val="700"/>
              </a:spcBef>
              <a:spcAft>
                <a:spcPts val="0"/>
              </a:spcAft>
              <a:buSzPts val="1800"/>
              <a:buChar char="–"/>
              <a:defRPr/>
            </a:lvl4pPr>
            <a:lvl5pPr marL="2286000" lvl="4" indent="-342900" algn="l">
              <a:lnSpc>
                <a:spcPct val="110000"/>
              </a:lnSpc>
              <a:spcBef>
                <a:spcPts val="700"/>
              </a:spcBef>
              <a:spcAft>
                <a:spcPts val="0"/>
              </a:spcAft>
              <a:buSzPts val="1800"/>
              <a:buChar char="•"/>
              <a:defRPr/>
            </a:lvl5pPr>
            <a:lvl6pPr marL="2743200" lvl="5" indent="-342900" algn="l">
              <a:lnSpc>
                <a:spcPct val="110000"/>
              </a:lnSpc>
              <a:spcBef>
                <a:spcPts val="700"/>
              </a:spcBef>
              <a:spcAft>
                <a:spcPts val="0"/>
              </a:spcAft>
              <a:buSzPts val="1800"/>
              <a:buChar char="–"/>
              <a:defRPr/>
            </a:lvl6pPr>
            <a:lvl7pPr marL="3200400" lvl="6" indent="-342900" algn="l">
              <a:lnSpc>
                <a:spcPct val="110000"/>
              </a:lnSpc>
              <a:spcBef>
                <a:spcPts val="700"/>
              </a:spcBef>
              <a:spcAft>
                <a:spcPts val="0"/>
              </a:spcAft>
              <a:buSzPts val="1800"/>
              <a:buChar char="•"/>
              <a:defRPr/>
            </a:lvl7pPr>
            <a:lvl8pPr marL="3657600" lvl="7" indent="-342900" algn="l">
              <a:lnSpc>
                <a:spcPct val="110000"/>
              </a:lnSpc>
              <a:spcBef>
                <a:spcPts val="700"/>
              </a:spcBef>
              <a:spcAft>
                <a:spcPts val="0"/>
              </a:spcAft>
              <a:buSzPts val="1800"/>
              <a:buChar char="–"/>
              <a:defRPr/>
            </a:lvl8pPr>
            <a:lvl9pPr marL="4114800" lvl="8" indent="-342900" algn="l">
              <a:lnSpc>
                <a:spcPct val="110000"/>
              </a:lnSpc>
              <a:spcBef>
                <a:spcPts val="700"/>
              </a:spcBef>
              <a:spcAft>
                <a:spcPts val="0"/>
              </a:spcAft>
              <a:buSzPts val="1800"/>
              <a:buChar char="•"/>
              <a:defRPr/>
            </a:lvl9pPr>
          </a:lstStyle>
          <a:p>
            <a:endParaRPr/>
          </a:p>
        </p:txBody>
      </p:sp>
      <p:sp>
        <p:nvSpPr>
          <p:cNvPr id="44" name="Google Shape;44;p15"/>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15"/>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15"/>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16"/>
          <p:cNvSpPr txBox="1">
            <a:spLocks noGrp="1"/>
          </p:cNvSpPr>
          <p:nvPr>
            <p:ph type="title"/>
          </p:nvPr>
        </p:nvSpPr>
        <p:spPr>
          <a:xfrm>
            <a:off x="1252728" y="381000"/>
            <a:ext cx="10172700" cy="1493517"/>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16"/>
          <p:cNvSpPr txBox="1">
            <a:spLocks noGrp="1"/>
          </p:cNvSpPr>
          <p:nvPr>
            <p:ph type="body" idx="1"/>
          </p:nvPr>
        </p:nvSpPr>
        <p:spPr>
          <a:xfrm>
            <a:off x="1251678" y="2199633"/>
            <a:ext cx="4800600" cy="632529"/>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700"/>
              </a:spcBef>
              <a:spcAft>
                <a:spcPts val="0"/>
              </a:spcAft>
              <a:buSzPts val="1900"/>
              <a:buNone/>
              <a:defRPr sz="1900" b="1" cap="none">
                <a:solidFill>
                  <a:schemeClr val="dk2"/>
                </a:solidFill>
              </a:defRPr>
            </a:lvl1pPr>
            <a:lvl2pPr marL="914400" lvl="1" indent="-228600" algn="l">
              <a:lnSpc>
                <a:spcPct val="110000"/>
              </a:lnSpc>
              <a:spcBef>
                <a:spcPts val="700"/>
              </a:spcBef>
              <a:spcAft>
                <a:spcPts val="0"/>
              </a:spcAft>
              <a:buSzPts val="1900"/>
              <a:buNone/>
              <a:defRPr sz="1900" b="1"/>
            </a:lvl2pPr>
            <a:lvl3pPr marL="1371600" lvl="2" indent="-228600" algn="l">
              <a:lnSpc>
                <a:spcPct val="110000"/>
              </a:lnSpc>
              <a:spcBef>
                <a:spcPts val="700"/>
              </a:spcBef>
              <a:spcAft>
                <a:spcPts val="0"/>
              </a:spcAft>
              <a:buSzPts val="1800"/>
              <a:buNone/>
              <a:defRPr sz="1800" b="1"/>
            </a:lvl3pPr>
            <a:lvl4pPr marL="1828800" lvl="3" indent="-228600" algn="l">
              <a:lnSpc>
                <a:spcPct val="110000"/>
              </a:lnSpc>
              <a:spcBef>
                <a:spcPts val="700"/>
              </a:spcBef>
              <a:spcAft>
                <a:spcPts val="0"/>
              </a:spcAft>
              <a:buSzPts val="1600"/>
              <a:buNone/>
              <a:defRPr sz="1600" b="1"/>
            </a:lvl4pPr>
            <a:lvl5pPr marL="2286000" lvl="4" indent="-228600" algn="l">
              <a:lnSpc>
                <a:spcPct val="110000"/>
              </a:lnSpc>
              <a:spcBef>
                <a:spcPts val="700"/>
              </a:spcBef>
              <a:spcAft>
                <a:spcPts val="0"/>
              </a:spcAft>
              <a:buSzPts val="1600"/>
              <a:buNone/>
              <a:defRPr sz="1600" b="1"/>
            </a:lvl5pPr>
            <a:lvl6pPr marL="2743200" lvl="5" indent="-228600" algn="l">
              <a:lnSpc>
                <a:spcPct val="110000"/>
              </a:lnSpc>
              <a:spcBef>
                <a:spcPts val="700"/>
              </a:spcBef>
              <a:spcAft>
                <a:spcPts val="0"/>
              </a:spcAft>
              <a:buSzPts val="1600"/>
              <a:buNone/>
              <a:defRPr sz="1600" b="1"/>
            </a:lvl6pPr>
            <a:lvl7pPr marL="3200400" lvl="6" indent="-228600" algn="l">
              <a:lnSpc>
                <a:spcPct val="110000"/>
              </a:lnSpc>
              <a:spcBef>
                <a:spcPts val="700"/>
              </a:spcBef>
              <a:spcAft>
                <a:spcPts val="0"/>
              </a:spcAft>
              <a:buSzPts val="1600"/>
              <a:buNone/>
              <a:defRPr sz="1600" b="1"/>
            </a:lvl7pPr>
            <a:lvl8pPr marL="3657600" lvl="7" indent="-228600" algn="l">
              <a:lnSpc>
                <a:spcPct val="110000"/>
              </a:lnSpc>
              <a:spcBef>
                <a:spcPts val="700"/>
              </a:spcBef>
              <a:spcAft>
                <a:spcPts val="0"/>
              </a:spcAft>
              <a:buSzPts val="1600"/>
              <a:buNone/>
              <a:defRPr sz="1600" b="1"/>
            </a:lvl8pPr>
            <a:lvl9pPr marL="4114800" lvl="8" indent="-228600" algn="l">
              <a:lnSpc>
                <a:spcPct val="110000"/>
              </a:lnSpc>
              <a:spcBef>
                <a:spcPts val="700"/>
              </a:spcBef>
              <a:spcAft>
                <a:spcPts val="0"/>
              </a:spcAft>
              <a:buSzPts val="1600"/>
              <a:buNone/>
              <a:defRPr sz="1600" b="1"/>
            </a:lvl9pPr>
          </a:lstStyle>
          <a:p>
            <a:endParaRPr/>
          </a:p>
        </p:txBody>
      </p:sp>
      <p:sp>
        <p:nvSpPr>
          <p:cNvPr id="50" name="Google Shape;50;p16"/>
          <p:cNvSpPr txBox="1">
            <a:spLocks noGrp="1"/>
          </p:cNvSpPr>
          <p:nvPr>
            <p:ph type="body" idx="2"/>
          </p:nvPr>
        </p:nvSpPr>
        <p:spPr>
          <a:xfrm>
            <a:off x="1257300" y="2909102"/>
            <a:ext cx="4800600" cy="2996398"/>
          </a:xfrm>
          <a:prstGeom prst="rect">
            <a:avLst/>
          </a:prstGeom>
          <a:noFill/>
          <a:ln>
            <a:noFill/>
          </a:ln>
        </p:spPr>
        <p:txBody>
          <a:bodyPr spcFirstLastPara="1" wrap="square" lIns="91425" tIns="45700" rIns="91425" bIns="45700" anchor="t" anchorCtr="0">
            <a:normAutofit/>
          </a:bodyPr>
          <a:lstStyle>
            <a:lvl1pPr marL="457200" lvl="0" indent="-342900" algn="l">
              <a:lnSpc>
                <a:spcPct val="110000"/>
              </a:lnSpc>
              <a:spcBef>
                <a:spcPts val="700"/>
              </a:spcBef>
              <a:spcAft>
                <a:spcPts val="0"/>
              </a:spcAft>
              <a:buSzPts val="1800"/>
              <a:buChar char="•"/>
              <a:defRPr/>
            </a:lvl1pPr>
            <a:lvl2pPr marL="914400" lvl="1" indent="-342900" algn="l">
              <a:lnSpc>
                <a:spcPct val="110000"/>
              </a:lnSpc>
              <a:spcBef>
                <a:spcPts val="700"/>
              </a:spcBef>
              <a:spcAft>
                <a:spcPts val="0"/>
              </a:spcAft>
              <a:buSzPts val="1800"/>
              <a:buChar char="–"/>
              <a:defRPr/>
            </a:lvl2pPr>
            <a:lvl3pPr marL="1371600" lvl="2" indent="-342900" algn="l">
              <a:lnSpc>
                <a:spcPct val="110000"/>
              </a:lnSpc>
              <a:spcBef>
                <a:spcPts val="700"/>
              </a:spcBef>
              <a:spcAft>
                <a:spcPts val="0"/>
              </a:spcAft>
              <a:buSzPts val="1800"/>
              <a:buChar char="•"/>
              <a:defRPr/>
            </a:lvl3pPr>
            <a:lvl4pPr marL="1828800" lvl="3" indent="-342900" algn="l">
              <a:lnSpc>
                <a:spcPct val="110000"/>
              </a:lnSpc>
              <a:spcBef>
                <a:spcPts val="700"/>
              </a:spcBef>
              <a:spcAft>
                <a:spcPts val="0"/>
              </a:spcAft>
              <a:buSzPts val="1800"/>
              <a:buChar char="–"/>
              <a:defRPr/>
            </a:lvl4pPr>
            <a:lvl5pPr marL="2286000" lvl="4" indent="-342900" algn="l">
              <a:lnSpc>
                <a:spcPct val="110000"/>
              </a:lnSpc>
              <a:spcBef>
                <a:spcPts val="700"/>
              </a:spcBef>
              <a:spcAft>
                <a:spcPts val="0"/>
              </a:spcAft>
              <a:buSzPts val="1800"/>
              <a:buChar char="•"/>
              <a:defRPr/>
            </a:lvl5pPr>
            <a:lvl6pPr marL="2743200" lvl="5" indent="-342900" algn="l">
              <a:lnSpc>
                <a:spcPct val="110000"/>
              </a:lnSpc>
              <a:spcBef>
                <a:spcPts val="700"/>
              </a:spcBef>
              <a:spcAft>
                <a:spcPts val="0"/>
              </a:spcAft>
              <a:buSzPts val="1800"/>
              <a:buChar char="–"/>
              <a:defRPr/>
            </a:lvl6pPr>
            <a:lvl7pPr marL="3200400" lvl="6" indent="-342900" algn="l">
              <a:lnSpc>
                <a:spcPct val="110000"/>
              </a:lnSpc>
              <a:spcBef>
                <a:spcPts val="700"/>
              </a:spcBef>
              <a:spcAft>
                <a:spcPts val="0"/>
              </a:spcAft>
              <a:buSzPts val="1800"/>
              <a:buChar char="•"/>
              <a:defRPr/>
            </a:lvl7pPr>
            <a:lvl8pPr marL="3657600" lvl="7" indent="-342900" algn="l">
              <a:lnSpc>
                <a:spcPct val="110000"/>
              </a:lnSpc>
              <a:spcBef>
                <a:spcPts val="700"/>
              </a:spcBef>
              <a:spcAft>
                <a:spcPts val="0"/>
              </a:spcAft>
              <a:buSzPts val="1800"/>
              <a:buChar char="–"/>
              <a:defRPr/>
            </a:lvl8pPr>
            <a:lvl9pPr marL="4114800" lvl="8" indent="-342900" algn="l">
              <a:lnSpc>
                <a:spcPct val="110000"/>
              </a:lnSpc>
              <a:spcBef>
                <a:spcPts val="700"/>
              </a:spcBef>
              <a:spcAft>
                <a:spcPts val="0"/>
              </a:spcAft>
              <a:buSzPts val="1800"/>
              <a:buChar char="•"/>
              <a:defRPr/>
            </a:lvl9pPr>
          </a:lstStyle>
          <a:p>
            <a:endParaRPr/>
          </a:p>
        </p:txBody>
      </p:sp>
      <p:sp>
        <p:nvSpPr>
          <p:cNvPr id="51" name="Google Shape;51;p16"/>
          <p:cNvSpPr txBox="1">
            <a:spLocks noGrp="1"/>
          </p:cNvSpPr>
          <p:nvPr>
            <p:ph type="body" idx="3"/>
          </p:nvPr>
        </p:nvSpPr>
        <p:spPr>
          <a:xfrm>
            <a:off x="6633864" y="2199633"/>
            <a:ext cx="4800600" cy="632529"/>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700"/>
              </a:spcBef>
              <a:spcAft>
                <a:spcPts val="0"/>
              </a:spcAft>
              <a:buSzPts val="1900"/>
              <a:buNone/>
              <a:defRPr sz="1900" b="1" cap="none">
                <a:solidFill>
                  <a:schemeClr val="dk2"/>
                </a:solidFill>
              </a:defRPr>
            </a:lvl1pPr>
            <a:lvl2pPr marL="914400" lvl="1" indent="-228600" algn="l">
              <a:lnSpc>
                <a:spcPct val="110000"/>
              </a:lnSpc>
              <a:spcBef>
                <a:spcPts val="700"/>
              </a:spcBef>
              <a:spcAft>
                <a:spcPts val="0"/>
              </a:spcAft>
              <a:buSzPts val="1900"/>
              <a:buNone/>
              <a:defRPr sz="1900" b="1"/>
            </a:lvl2pPr>
            <a:lvl3pPr marL="1371600" lvl="2" indent="-228600" algn="l">
              <a:lnSpc>
                <a:spcPct val="110000"/>
              </a:lnSpc>
              <a:spcBef>
                <a:spcPts val="700"/>
              </a:spcBef>
              <a:spcAft>
                <a:spcPts val="0"/>
              </a:spcAft>
              <a:buSzPts val="1800"/>
              <a:buNone/>
              <a:defRPr sz="1800" b="1"/>
            </a:lvl3pPr>
            <a:lvl4pPr marL="1828800" lvl="3" indent="-228600" algn="l">
              <a:lnSpc>
                <a:spcPct val="110000"/>
              </a:lnSpc>
              <a:spcBef>
                <a:spcPts val="700"/>
              </a:spcBef>
              <a:spcAft>
                <a:spcPts val="0"/>
              </a:spcAft>
              <a:buSzPts val="1600"/>
              <a:buNone/>
              <a:defRPr sz="1600" b="1"/>
            </a:lvl4pPr>
            <a:lvl5pPr marL="2286000" lvl="4" indent="-228600" algn="l">
              <a:lnSpc>
                <a:spcPct val="110000"/>
              </a:lnSpc>
              <a:spcBef>
                <a:spcPts val="700"/>
              </a:spcBef>
              <a:spcAft>
                <a:spcPts val="0"/>
              </a:spcAft>
              <a:buSzPts val="1600"/>
              <a:buNone/>
              <a:defRPr sz="1600" b="1"/>
            </a:lvl5pPr>
            <a:lvl6pPr marL="2743200" lvl="5" indent="-228600" algn="l">
              <a:lnSpc>
                <a:spcPct val="110000"/>
              </a:lnSpc>
              <a:spcBef>
                <a:spcPts val="700"/>
              </a:spcBef>
              <a:spcAft>
                <a:spcPts val="0"/>
              </a:spcAft>
              <a:buSzPts val="1600"/>
              <a:buNone/>
              <a:defRPr sz="1600" b="1"/>
            </a:lvl6pPr>
            <a:lvl7pPr marL="3200400" lvl="6" indent="-228600" algn="l">
              <a:lnSpc>
                <a:spcPct val="110000"/>
              </a:lnSpc>
              <a:spcBef>
                <a:spcPts val="700"/>
              </a:spcBef>
              <a:spcAft>
                <a:spcPts val="0"/>
              </a:spcAft>
              <a:buSzPts val="1600"/>
              <a:buNone/>
              <a:defRPr sz="1600" b="1"/>
            </a:lvl7pPr>
            <a:lvl8pPr marL="3657600" lvl="7" indent="-228600" algn="l">
              <a:lnSpc>
                <a:spcPct val="110000"/>
              </a:lnSpc>
              <a:spcBef>
                <a:spcPts val="700"/>
              </a:spcBef>
              <a:spcAft>
                <a:spcPts val="0"/>
              </a:spcAft>
              <a:buSzPts val="1600"/>
              <a:buNone/>
              <a:defRPr sz="1600" b="1"/>
            </a:lvl8pPr>
            <a:lvl9pPr marL="4114800" lvl="8" indent="-228600" algn="l">
              <a:lnSpc>
                <a:spcPct val="110000"/>
              </a:lnSpc>
              <a:spcBef>
                <a:spcPts val="700"/>
              </a:spcBef>
              <a:spcAft>
                <a:spcPts val="0"/>
              </a:spcAft>
              <a:buSzPts val="1600"/>
              <a:buNone/>
              <a:defRPr sz="1600" b="1"/>
            </a:lvl9pPr>
          </a:lstStyle>
          <a:p>
            <a:endParaRPr/>
          </a:p>
        </p:txBody>
      </p:sp>
      <p:sp>
        <p:nvSpPr>
          <p:cNvPr id="52" name="Google Shape;52;p16"/>
          <p:cNvSpPr txBox="1">
            <a:spLocks noGrp="1"/>
          </p:cNvSpPr>
          <p:nvPr>
            <p:ph type="body" idx="4"/>
          </p:nvPr>
        </p:nvSpPr>
        <p:spPr>
          <a:xfrm>
            <a:off x="6633864" y="2909102"/>
            <a:ext cx="4800600" cy="2996398"/>
          </a:xfrm>
          <a:prstGeom prst="rect">
            <a:avLst/>
          </a:prstGeom>
          <a:noFill/>
          <a:ln>
            <a:noFill/>
          </a:ln>
        </p:spPr>
        <p:txBody>
          <a:bodyPr spcFirstLastPara="1" wrap="square" lIns="91425" tIns="45700" rIns="91425" bIns="45700" anchor="t" anchorCtr="0">
            <a:normAutofit/>
          </a:bodyPr>
          <a:lstStyle>
            <a:lvl1pPr marL="457200" lvl="0" indent="-342900" algn="l">
              <a:lnSpc>
                <a:spcPct val="110000"/>
              </a:lnSpc>
              <a:spcBef>
                <a:spcPts val="700"/>
              </a:spcBef>
              <a:spcAft>
                <a:spcPts val="0"/>
              </a:spcAft>
              <a:buSzPts val="1800"/>
              <a:buChar char="•"/>
              <a:defRPr/>
            </a:lvl1pPr>
            <a:lvl2pPr marL="914400" lvl="1" indent="-342900" algn="l">
              <a:lnSpc>
                <a:spcPct val="110000"/>
              </a:lnSpc>
              <a:spcBef>
                <a:spcPts val="700"/>
              </a:spcBef>
              <a:spcAft>
                <a:spcPts val="0"/>
              </a:spcAft>
              <a:buSzPts val="1800"/>
              <a:buChar char="–"/>
              <a:defRPr/>
            </a:lvl2pPr>
            <a:lvl3pPr marL="1371600" lvl="2" indent="-342900" algn="l">
              <a:lnSpc>
                <a:spcPct val="110000"/>
              </a:lnSpc>
              <a:spcBef>
                <a:spcPts val="700"/>
              </a:spcBef>
              <a:spcAft>
                <a:spcPts val="0"/>
              </a:spcAft>
              <a:buSzPts val="1800"/>
              <a:buChar char="•"/>
              <a:defRPr/>
            </a:lvl3pPr>
            <a:lvl4pPr marL="1828800" lvl="3" indent="-342900" algn="l">
              <a:lnSpc>
                <a:spcPct val="110000"/>
              </a:lnSpc>
              <a:spcBef>
                <a:spcPts val="700"/>
              </a:spcBef>
              <a:spcAft>
                <a:spcPts val="0"/>
              </a:spcAft>
              <a:buSzPts val="1800"/>
              <a:buChar char="–"/>
              <a:defRPr/>
            </a:lvl4pPr>
            <a:lvl5pPr marL="2286000" lvl="4" indent="-342900" algn="l">
              <a:lnSpc>
                <a:spcPct val="110000"/>
              </a:lnSpc>
              <a:spcBef>
                <a:spcPts val="700"/>
              </a:spcBef>
              <a:spcAft>
                <a:spcPts val="0"/>
              </a:spcAft>
              <a:buSzPts val="1800"/>
              <a:buChar char="•"/>
              <a:defRPr/>
            </a:lvl5pPr>
            <a:lvl6pPr marL="2743200" lvl="5" indent="-342900" algn="l">
              <a:lnSpc>
                <a:spcPct val="110000"/>
              </a:lnSpc>
              <a:spcBef>
                <a:spcPts val="700"/>
              </a:spcBef>
              <a:spcAft>
                <a:spcPts val="0"/>
              </a:spcAft>
              <a:buSzPts val="1800"/>
              <a:buChar char="–"/>
              <a:defRPr/>
            </a:lvl6pPr>
            <a:lvl7pPr marL="3200400" lvl="6" indent="-342900" algn="l">
              <a:lnSpc>
                <a:spcPct val="110000"/>
              </a:lnSpc>
              <a:spcBef>
                <a:spcPts val="700"/>
              </a:spcBef>
              <a:spcAft>
                <a:spcPts val="0"/>
              </a:spcAft>
              <a:buSzPts val="1800"/>
              <a:buChar char="•"/>
              <a:defRPr/>
            </a:lvl7pPr>
            <a:lvl8pPr marL="3657600" lvl="7" indent="-342900" algn="l">
              <a:lnSpc>
                <a:spcPct val="110000"/>
              </a:lnSpc>
              <a:spcBef>
                <a:spcPts val="700"/>
              </a:spcBef>
              <a:spcAft>
                <a:spcPts val="0"/>
              </a:spcAft>
              <a:buSzPts val="1800"/>
              <a:buChar char="–"/>
              <a:defRPr/>
            </a:lvl8pPr>
            <a:lvl9pPr marL="4114800" lvl="8" indent="-342900" algn="l">
              <a:lnSpc>
                <a:spcPct val="110000"/>
              </a:lnSpc>
              <a:spcBef>
                <a:spcPts val="700"/>
              </a:spcBef>
              <a:spcAft>
                <a:spcPts val="0"/>
              </a:spcAft>
              <a:buSzPts val="1800"/>
              <a:buChar char="•"/>
              <a:defRPr/>
            </a:lvl9pPr>
          </a:lstStyle>
          <a:p>
            <a:endParaRPr/>
          </a:p>
        </p:txBody>
      </p:sp>
      <p:sp>
        <p:nvSpPr>
          <p:cNvPr id="53" name="Google Shape;53;p16"/>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16"/>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16"/>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7"/>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7"/>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7"/>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7"/>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8"/>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8"/>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8"/>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Content with Caption" type="objTx">
  <p:cSld name="OBJECT_WITH_CAPTION_TEXT">
    <p:spTree>
      <p:nvGrpSpPr>
        <p:cNvPr id="1" name="Shape 65"/>
        <p:cNvGrpSpPr/>
        <p:nvPr/>
      </p:nvGrpSpPr>
      <p:grpSpPr>
        <a:xfrm>
          <a:off x="0" y="0"/>
          <a:ext cx="0" cy="0"/>
          <a:chOff x="0" y="0"/>
          <a:chExt cx="0" cy="0"/>
        </a:xfrm>
      </p:grpSpPr>
      <p:sp>
        <p:nvSpPr>
          <p:cNvPr id="66" name="Google Shape;66;p19"/>
          <p:cNvSpPr/>
          <p:nvPr/>
        </p:nvSpPr>
        <p:spPr>
          <a:xfrm>
            <a:off x="7389812" y="0"/>
            <a:ext cx="4802188" cy="6858000"/>
          </a:xfrm>
          <a:custGeom>
            <a:avLst/>
            <a:gdLst/>
            <a:ahLst/>
            <a:cxnLst/>
            <a:rect l="l" t="t" r="r" b="b"/>
            <a:pathLst>
              <a:path w="3025" h="4320" extrusionOk="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dk2"/>
          </a:solidFill>
          <a:ln>
            <a:noFill/>
          </a:ln>
        </p:spPr>
      </p:sp>
      <p:sp>
        <p:nvSpPr>
          <p:cNvPr id="67" name="Google Shape;67;p19"/>
          <p:cNvSpPr txBox="1">
            <a:spLocks noGrp="1"/>
          </p:cNvSpPr>
          <p:nvPr>
            <p:ph type="title"/>
          </p:nvPr>
        </p:nvSpPr>
        <p:spPr>
          <a:xfrm>
            <a:off x="8337884" y="457199"/>
            <a:ext cx="3092115" cy="1196671"/>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accent1"/>
              </a:buClr>
              <a:buSzPts val="1900"/>
              <a:buFont typeface="Gill Sans"/>
              <a:buNone/>
              <a:defRPr sz="1900" b="1" i="0" cap="none">
                <a:solidFill>
                  <a:schemeClr val="accent1"/>
                </a:solidFill>
                <a:latin typeface="Gill Sans"/>
                <a:ea typeface="Gill Sans"/>
                <a:cs typeface="Gill Sans"/>
                <a:sym typeface="Gill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8" name="Google Shape;68;p19"/>
          <p:cNvSpPr txBox="1">
            <a:spLocks noGrp="1"/>
          </p:cNvSpPr>
          <p:nvPr>
            <p:ph type="body" idx="1"/>
          </p:nvPr>
        </p:nvSpPr>
        <p:spPr>
          <a:xfrm>
            <a:off x="765051" y="920377"/>
            <a:ext cx="6158418" cy="4985124"/>
          </a:xfrm>
          <a:prstGeom prst="rect">
            <a:avLst/>
          </a:prstGeom>
          <a:noFill/>
          <a:ln>
            <a:noFill/>
          </a:ln>
        </p:spPr>
        <p:txBody>
          <a:bodyPr spcFirstLastPara="1" wrap="square" lIns="91425" tIns="45700" rIns="91425" bIns="45700" anchor="t" anchorCtr="0">
            <a:normAutofit/>
          </a:bodyPr>
          <a:lstStyle>
            <a:lvl1pPr marL="457200" lvl="0" indent="-431800" algn="l">
              <a:lnSpc>
                <a:spcPct val="110000"/>
              </a:lnSpc>
              <a:spcBef>
                <a:spcPts val="700"/>
              </a:spcBef>
              <a:spcAft>
                <a:spcPts val="0"/>
              </a:spcAft>
              <a:buSzPts val="3200"/>
              <a:buChar char="•"/>
              <a:defRPr sz="3200"/>
            </a:lvl1pPr>
            <a:lvl2pPr marL="914400" lvl="1" indent="-406400" algn="l">
              <a:lnSpc>
                <a:spcPct val="110000"/>
              </a:lnSpc>
              <a:spcBef>
                <a:spcPts val="700"/>
              </a:spcBef>
              <a:spcAft>
                <a:spcPts val="0"/>
              </a:spcAft>
              <a:buSzPts val="2800"/>
              <a:buChar char="–"/>
              <a:defRPr sz="2800"/>
            </a:lvl2pPr>
            <a:lvl3pPr marL="1371600" lvl="2" indent="-381000" algn="l">
              <a:lnSpc>
                <a:spcPct val="110000"/>
              </a:lnSpc>
              <a:spcBef>
                <a:spcPts val="700"/>
              </a:spcBef>
              <a:spcAft>
                <a:spcPts val="0"/>
              </a:spcAft>
              <a:buSzPts val="2400"/>
              <a:buChar char="•"/>
              <a:defRPr sz="2400"/>
            </a:lvl3pPr>
            <a:lvl4pPr marL="1828800" lvl="3" indent="-355600" algn="l">
              <a:lnSpc>
                <a:spcPct val="110000"/>
              </a:lnSpc>
              <a:spcBef>
                <a:spcPts val="700"/>
              </a:spcBef>
              <a:spcAft>
                <a:spcPts val="0"/>
              </a:spcAft>
              <a:buSzPts val="2000"/>
              <a:buChar char="–"/>
              <a:defRPr sz="2000"/>
            </a:lvl4pPr>
            <a:lvl5pPr marL="2286000" lvl="4" indent="-355600" algn="l">
              <a:lnSpc>
                <a:spcPct val="110000"/>
              </a:lnSpc>
              <a:spcBef>
                <a:spcPts val="700"/>
              </a:spcBef>
              <a:spcAft>
                <a:spcPts val="0"/>
              </a:spcAft>
              <a:buSzPts val="2000"/>
              <a:buChar char="•"/>
              <a:defRPr sz="2000"/>
            </a:lvl5pPr>
            <a:lvl6pPr marL="2743200" lvl="5" indent="-355600" algn="l">
              <a:lnSpc>
                <a:spcPct val="110000"/>
              </a:lnSpc>
              <a:spcBef>
                <a:spcPts val="700"/>
              </a:spcBef>
              <a:spcAft>
                <a:spcPts val="0"/>
              </a:spcAft>
              <a:buSzPts val="2000"/>
              <a:buChar char="–"/>
              <a:defRPr sz="2000"/>
            </a:lvl6pPr>
            <a:lvl7pPr marL="3200400" lvl="6" indent="-355600" algn="l">
              <a:lnSpc>
                <a:spcPct val="110000"/>
              </a:lnSpc>
              <a:spcBef>
                <a:spcPts val="700"/>
              </a:spcBef>
              <a:spcAft>
                <a:spcPts val="0"/>
              </a:spcAft>
              <a:buSzPts val="2000"/>
              <a:buChar char="•"/>
              <a:defRPr sz="2000"/>
            </a:lvl7pPr>
            <a:lvl8pPr marL="3657600" lvl="7" indent="-355600" algn="l">
              <a:lnSpc>
                <a:spcPct val="110000"/>
              </a:lnSpc>
              <a:spcBef>
                <a:spcPts val="700"/>
              </a:spcBef>
              <a:spcAft>
                <a:spcPts val="0"/>
              </a:spcAft>
              <a:buSzPts val="2000"/>
              <a:buChar char="–"/>
              <a:defRPr sz="2000"/>
            </a:lvl8pPr>
            <a:lvl9pPr marL="4114800" lvl="8" indent="-355600" algn="l">
              <a:lnSpc>
                <a:spcPct val="110000"/>
              </a:lnSpc>
              <a:spcBef>
                <a:spcPts val="700"/>
              </a:spcBef>
              <a:spcAft>
                <a:spcPts val="0"/>
              </a:spcAft>
              <a:buSzPts val="2000"/>
              <a:buChar char="•"/>
              <a:defRPr sz="2000"/>
            </a:lvl9pPr>
          </a:lstStyle>
          <a:p>
            <a:endParaRPr/>
          </a:p>
        </p:txBody>
      </p:sp>
      <p:sp>
        <p:nvSpPr>
          <p:cNvPr id="69" name="Google Shape;69;p19"/>
          <p:cNvSpPr txBox="1">
            <a:spLocks noGrp="1"/>
          </p:cNvSpPr>
          <p:nvPr>
            <p:ph type="body" idx="2"/>
          </p:nvPr>
        </p:nvSpPr>
        <p:spPr>
          <a:xfrm>
            <a:off x="8337885" y="1741336"/>
            <a:ext cx="3092115" cy="4164164"/>
          </a:xfrm>
          <a:prstGeom prst="rect">
            <a:avLst/>
          </a:prstGeom>
          <a:noFill/>
          <a:ln>
            <a:noFill/>
          </a:ln>
        </p:spPr>
        <p:txBody>
          <a:bodyPr spcFirstLastPara="1" wrap="square" lIns="91425" tIns="45700" rIns="91425" bIns="45700" anchor="t" anchorCtr="0">
            <a:normAutofit/>
          </a:bodyPr>
          <a:lstStyle>
            <a:lvl1pPr marL="457200" lvl="0" indent="-228600" algn="l">
              <a:lnSpc>
                <a:spcPct val="120000"/>
              </a:lnSpc>
              <a:spcBef>
                <a:spcPts val="1200"/>
              </a:spcBef>
              <a:spcAft>
                <a:spcPts val="0"/>
              </a:spcAft>
              <a:buSzPts val="1600"/>
              <a:buNone/>
              <a:defRPr sz="1600">
                <a:solidFill>
                  <a:schemeClr val="lt2"/>
                </a:solidFill>
              </a:defRPr>
            </a:lvl1pPr>
            <a:lvl2pPr marL="914400" lvl="1" indent="-228600" algn="l">
              <a:lnSpc>
                <a:spcPct val="110000"/>
              </a:lnSpc>
              <a:spcBef>
                <a:spcPts val="700"/>
              </a:spcBef>
              <a:spcAft>
                <a:spcPts val="0"/>
              </a:spcAft>
              <a:buSzPts val="1400"/>
              <a:buNone/>
              <a:defRPr sz="1400"/>
            </a:lvl2pPr>
            <a:lvl3pPr marL="1371600" lvl="2" indent="-228600" algn="l">
              <a:lnSpc>
                <a:spcPct val="110000"/>
              </a:lnSpc>
              <a:spcBef>
                <a:spcPts val="700"/>
              </a:spcBef>
              <a:spcAft>
                <a:spcPts val="0"/>
              </a:spcAft>
              <a:buSzPts val="1200"/>
              <a:buNone/>
              <a:defRPr sz="1200"/>
            </a:lvl3pPr>
            <a:lvl4pPr marL="1828800" lvl="3" indent="-228600" algn="l">
              <a:lnSpc>
                <a:spcPct val="110000"/>
              </a:lnSpc>
              <a:spcBef>
                <a:spcPts val="700"/>
              </a:spcBef>
              <a:spcAft>
                <a:spcPts val="0"/>
              </a:spcAft>
              <a:buSzPts val="1000"/>
              <a:buNone/>
              <a:defRPr sz="1000"/>
            </a:lvl4pPr>
            <a:lvl5pPr marL="2286000" lvl="4" indent="-228600" algn="l">
              <a:lnSpc>
                <a:spcPct val="110000"/>
              </a:lnSpc>
              <a:spcBef>
                <a:spcPts val="700"/>
              </a:spcBef>
              <a:spcAft>
                <a:spcPts val="0"/>
              </a:spcAft>
              <a:buSzPts val="1000"/>
              <a:buNone/>
              <a:defRPr sz="1000"/>
            </a:lvl5pPr>
            <a:lvl6pPr marL="2743200" lvl="5" indent="-228600" algn="l">
              <a:lnSpc>
                <a:spcPct val="110000"/>
              </a:lnSpc>
              <a:spcBef>
                <a:spcPts val="700"/>
              </a:spcBef>
              <a:spcAft>
                <a:spcPts val="0"/>
              </a:spcAft>
              <a:buSzPts val="1000"/>
              <a:buNone/>
              <a:defRPr sz="1000"/>
            </a:lvl6pPr>
            <a:lvl7pPr marL="3200400" lvl="6" indent="-228600" algn="l">
              <a:lnSpc>
                <a:spcPct val="110000"/>
              </a:lnSpc>
              <a:spcBef>
                <a:spcPts val="700"/>
              </a:spcBef>
              <a:spcAft>
                <a:spcPts val="0"/>
              </a:spcAft>
              <a:buSzPts val="1000"/>
              <a:buNone/>
              <a:defRPr sz="1000"/>
            </a:lvl7pPr>
            <a:lvl8pPr marL="3657600" lvl="7" indent="-228600" algn="l">
              <a:lnSpc>
                <a:spcPct val="110000"/>
              </a:lnSpc>
              <a:spcBef>
                <a:spcPts val="700"/>
              </a:spcBef>
              <a:spcAft>
                <a:spcPts val="0"/>
              </a:spcAft>
              <a:buSzPts val="1000"/>
              <a:buNone/>
              <a:defRPr sz="1000"/>
            </a:lvl8pPr>
            <a:lvl9pPr marL="4114800" lvl="8" indent="-228600" algn="l">
              <a:lnSpc>
                <a:spcPct val="110000"/>
              </a:lnSpc>
              <a:spcBef>
                <a:spcPts val="700"/>
              </a:spcBef>
              <a:spcAft>
                <a:spcPts val="0"/>
              </a:spcAft>
              <a:buSzPts val="1000"/>
              <a:buNone/>
              <a:defRPr sz="1000"/>
            </a:lvl9pPr>
          </a:lstStyle>
          <a:p>
            <a:endParaRPr/>
          </a:p>
        </p:txBody>
      </p:sp>
      <p:sp>
        <p:nvSpPr>
          <p:cNvPr id="70" name="Google Shape;70;p19"/>
          <p:cNvSpPr txBox="1">
            <a:spLocks noGrp="1"/>
          </p:cNvSpPr>
          <p:nvPr>
            <p:ph type="dt" idx="10"/>
          </p:nvPr>
        </p:nvSpPr>
        <p:spPr>
          <a:xfrm>
            <a:off x="765051" y="6375679"/>
            <a:ext cx="1233355"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9"/>
          <p:cNvSpPr txBox="1">
            <a:spLocks noGrp="1"/>
          </p:cNvSpPr>
          <p:nvPr>
            <p:ph type="ftr" idx="11"/>
          </p:nvPr>
        </p:nvSpPr>
        <p:spPr>
          <a:xfrm>
            <a:off x="2103620" y="6375679"/>
            <a:ext cx="3482179"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9"/>
          <p:cNvSpPr txBox="1">
            <a:spLocks noGrp="1"/>
          </p:cNvSpPr>
          <p:nvPr>
            <p:ph type="sldNum" idx="12"/>
          </p:nvPr>
        </p:nvSpPr>
        <p:spPr>
          <a:xfrm>
            <a:off x="5691014" y="6375679"/>
            <a:ext cx="1232456"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
        <p:nvSpPr>
          <p:cNvPr id="73" name="Google Shape;73;p19"/>
          <p:cNvSpPr/>
          <p:nvPr/>
        </p:nvSpPr>
        <p:spPr>
          <a:xfrm>
            <a:off x="0" y="0"/>
            <a:ext cx="283464" cy="68580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spTree>
      <p:nvGrpSpPr>
        <p:cNvPr id="1" name="Shape 74"/>
        <p:cNvGrpSpPr/>
        <p:nvPr/>
      </p:nvGrpSpPr>
      <p:grpSpPr>
        <a:xfrm>
          <a:off x="0" y="0"/>
          <a:ext cx="0" cy="0"/>
          <a:chOff x="0" y="0"/>
          <a:chExt cx="0" cy="0"/>
        </a:xfrm>
      </p:grpSpPr>
      <p:sp>
        <p:nvSpPr>
          <p:cNvPr id="75" name="Google Shape;75;p20"/>
          <p:cNvSpPr>
            <a:spLocks noGrp="1"/>
          </p:cNvSpPr>
          <p:nvPr>
            <p:ph type="pic" idx="2"/>
          </p:nvPr>
        </p:nvSpPr>
        <p:spPr>
          <a:xfrm>
            <a:off x="283464" y="0"/>
            <a:ext cx="7355585" cy="6857999"/>
          </a:xfrm>
          <a:prstGeom prst="rect">
            <a:avLst/>
          </a:prstGeom>
          <a:noFill/>
          <a:ln>
            <a:noFill/>
          </a:ln>
        </p:spPr>
      </p:sp>
      <p:sp>
        <p:nvSpPr>
          <p:cNvPr id="76" name="Google Shape;76;p20"/>
          <p:cNvSpPr/>
          <p:nvPr/>
        </p:nvSpPr>
        <p:spPr>
          <a:xfrm>
            <a:off x="7389812" y="0"/>
            <a:ext cx="4802188" cy="6858000"/>
          </a:xfrm>
          <a:custGeom>
            <a:avLst/>
            <a:gdLst/>
            <a:ahLst/>
            <a:cxnLst/>
            <a:rect l="l" t="t" r="r" b="b"/>
            <a:pathLst>
              <a:path w="3025" h="4320" extrusionOk="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dk2"/>
          </a:solidFill>
          <a:ln>
            <a:noFill/>
          </a:ln>
        </p:spPr>
      </p:sp>
      <p:sp>
        <p:nvSpPr>
          <p:cNvPr id="77" name="Google Shape;77;p20"/>
          <p:cNvSpPr/>
          <p:nvPr/>
        </p:nvSpPr>
        <p:spPr>
          <a:xfrm>
            <a:off x="0" y="0"/>
            <a:ext cx="283464" cy="68580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20"/>
          <p:cNvSpPr txBox="1">
            <a:spLocks noGrp="1"/>
          </p:cNvSpPr>
          <p:nvPr>
            <p:ph type="title"/>
          </p:nvPr>
        </p:nvSpPr>
        <p:spPr>
          <a:xfrm>
            <a:off x="8337883" y="457200"/>
            <a:ext cx="3092117" cy="119667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accent1"/>
              </a:buClr>
              <a:buSzPts val="1900"/>
              <a:buFont typeface="Gill Sans"/>
              <a:buNone/>
              <a:defRPr sz="1900" b="1" i="0">
                <a:solidFill>
                  <a:schemeClr val="accent1"/>
                </a:solidFill>
                <a:latin typeface="Gill Sans"/>
                <a:ea typeface="Gill Sans"/>
                <a:cs typeface="Gill Sans"/>
                <a:sym typeface="Gill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9" name="Google Shape;79;p20"/>
          <p:cNvSpPr txBox="1">
            <a:spLocks noGrp="1"/>
          </p:cNvSpPr>
          <p:nvPr>
            <p:ph type="body" idx="1"/>
          </p:nvPr>
        </p:nvSpPr>
        <p:spPr>
          <a:xfrm>
            <a:off x="8337883" y="1741336"/>
            <a:ext cx="3092117" cy="4164164"/>
          </a:xfrm>
          <a:prstGeom prst="rect">
            <a:avLst/>
          </a:prstGeom>
          <a:noFill/>
          <a:ln>
            <a:noFill/>
          </a:ln>
        </p:spPr>
        <p:txBody>
          <a:bodyPr spcFirstLastPara="1" wrap="square" lIns="91425" tIns="45700" rIns="91425" bIns="45700" anchor="t" anchorCtr="0">
            <a:normAutofit/>
          </a:bodyPr>
          <a:lstStyle>
            <a:lvl1pPr marL="457200" lvl="0" indent="-228600" algn="l">
              <a:lnSpc>
                <a:spcPct val="120000"/>
              </a:lnSpc>
              <a:spcBef>
                <a:spcPts val="1200"/>
              </a:spcBef>
              <a:spcAft>
                <a:spcPts val="0"/>
              </a:spcAft>
              <a:buSzPts val="1600"/>
              <a:buNone/>
              <a:defRPr sz="1600">
                <a:solidFill>
                  <a:schemeClr val="lt2"/>
                </a:solidFill>
              </a:defRPr>
            </a:lvl1pPr>
            <a:lvl2pPr marL="914400" lvl="1" indent="-228600" algn="l">
              <a:lnSpc>
                <a:spcPct val="110000"/>
              </a:lnSpc>
              <a:spcBef>
                <a:spcPts val="700"/>
              </a:spcBef>
              <a:spcAft>
                <a:spcPts val="0"/>
              </a:spcAft>
              <a:buSzPts val="1400"/>
              <a:buNone/>
              <a:defRPr sz="1400"/>
            </a:lvl2pPr>
            <a:lvl3pPr marL="1371600" lvl="2" indent="-228600" algn="l">
              <a:lnSpc>
                <a:spcPct val="110000"/>
              </a:lnSpc>
              <a:spcBef>
                <a:spcPts val="700"/>
              </a:spcBef>
              <a:spcAft>
                <a:spcPts val="0"/>
              </a:spcAft>
              <a:buSzPts val="1200"/>
              <a:buNone/>
              <a:defRPr sz="1200"/>
            </a:lvl3pPr>
            <a:lvl4pPr marL="1828800" lvl="3" indent="-228600" algn="l">
              <a:lnSpc>
                <a:spcPct val="110000"/>
              </a:lnSpc>
              <a:spcBef>
                <a:spcPts val="700"/>
              </a:spcBef>
              <a:spcAft>
                <a:spcPts val="0"/>
              </a:spcAft>
              <a:buSzPts val="1000"/>
              <a:buNone/>
              <a:defRPr sz="1000"/>
            </a:lvl4pPr>
            <a:lvl5pPr marL="2286000" lvl="4" indent="-228600" algn="l">
              <a:lnSpc>
                <a:spcPct val="110000"/>
              </a:lnSpc>
              <a:spcBef>
                <a:spcPts val="700"/>
              </a:spcBef>
              <a:spcAft>
                <a:spcPts val="0"/>
              </a:spcAft>
              <a:buSzPts val="1000"/>
              <a:buNone/>
              <a:defRPr sz="1000"/>
            </a:lvl5pPr>
            <a:lvl6pPr marL="2743200" lvl="5" indent="-228600" algn="l">
              <a:lnSpc>
                <a:spcPct val="110000"/>
              </a:lnSpc>
              <a:spcBef>
                <a:spcPts val="700"/>
              </a:spcBef>
              <a:spcAft>
                <a:spcPts val="0"/>
              </a:spcAft>
              <a:buSzPts val="1000"/>
              <a:buNone/>
              <a:defRPr sz="1000"/>
            </a:lvl6pPr>
            <a:lvl7pPr marL="3200400" lvl="6" indent="-228600" algn="l">
              <a:lnSpc>
                <a:spcPct val="110000"/>
              </a:lnSpc>
              <a:spcBef>
                <a:spcPts val="700"/>
              </a:spcBef>
              <a:spcAft>
                <a:spcPts val="0"/>
              </a:spcAft>
              <a:buSzPts val="1000"/>
              <a:buNone/>
              <a:defRPr sz="1000"/>
            </a:lvl7pPr>
            <a:lvl8pPr marL="3657600" lvl="7" indent="-228600" algn="l">
              <a:lnSpc>
                <a:spcPct val="110000"/>
              </a:lnSpc>
              <a:spcBef>
                <a:spcPts val="700"/>
              </a:spcBef>
              <a:spcAft>
                <a:spcPts val="0"/>
              </a:spcAft>
              <a:buSzPts val="1000"/>
              <a:buNone/>
              <a:defRPr sz="1000"/>
            </a:lvl8pPr>
            <a:lvl9pPr marL="4114800" lvl="8" indent="-228600" algn="l">
              <a:lnSpc>
                <a:spcPct val="110000"/>
              </a:lnSpc>
              <a:spcBef>
                <a:spcPts val="700"/>
              </a:spcBef>
              <a:spcAft>
                <a:spcPts val="0"/>
              </a:spcAft>
              <a:buSzPts val="1000"/>
              <a:buNone/>
              <a:defRPr sz="1000"/>
            </a:lvl9pPr>
          </a:lstStyle>
          <a:p>
            <a:endParaRPr/>
          </a:p>
        </p:txBody>
      </p:sp>
      <p:sp>
        <p:nvSpPr>
          <p:cNvPr id="80" name="Google Shape;80;p20"/>
          <p:cNvSpPr txBox="1">
            <a:spLocks noGrp="1"/>
          </p:cNvSpPr>
          <p:nvPr>
            <p:ph type="dt" idx="10"/>
          </p:nvPr>
        </p:nvSpPr>
        <p:spPr>
          <a:xfrm>
            <a:off x="765950" y="6375679"/>
            <a:ext cx="1232456"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1" name="Google Shape;81;p20"/>
          <p:cNvSpPr txBox="1">
            <a:spLocks noGrp="1"/>
          </p:cNvSpPr>
          <p:nvPr>
            <p:ph type="ftr" idx="11"/>
          </p:nvPr>
        </p:nvSpPr>
        <p:spPr>
          <a:xfrm>
            <a:off x="2103621" y="6375679"/>
            <a:ext cx="3482178"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0"/>
          <p:cNvSpPr txBox="1">
            <a:spLocks noGrp="1"/>
          </p:cNvSpPr>
          <p:nvPr>
            <p:ph type="sldNum" idx="12"/>
          </p:nvPr>
        </p:nvSpPr>
        <p:spPr>
          <a:xfrm>
            <a:off x="5687568" y="6375679"/>
            <a:ext cx="1234440"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9"/>
        <p:cNvGrpSpPr/>
        <p:nvPr/>
      </p:nvGrpSpPr>
      <p:grpSpPr>
        <a:xfrm>
          <a:off x="0" y="0"/>
          <a:ext cx="0" cy="0"/>
          <a:chOff x="0" y="0"/>
          <a:chExt cx="0" cy="0"/>
        </a:xfrm>
      </p:grpSpPr>
      <p:sp>
        <p:nvSpPr>
          <p:cNvPr id="10" name="Google Shape;10;p11"/>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0"/>
              </a:spcBef>
              <a:spcAft>
                <a:spcPts val="0"/>
              </a:spcAft>
              <a:buClr>
                <a:schemeClr val="dk2"/>
              </a:buClr>
              <a:buSzPts val="5100"/>
              <a:buFont typeface="Impact"/>
              <a:buNone/>
              <a:defRPr sz="5100" b="0" i="0" u="none" strike="noStrike" cap="none">
                <a:solidFill>
                  <a:schemeClr val="dk2"/>
                </a:solidFill>
                <a:latin typeface="Impact"/>
                <a:ea typeface="Impact"/>
                <a:cs typeface="Impact"/>
                <a:sym typeface="Impac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1"/>
          <p:cNvSpPr txBox="1">
            <a:spLocks noGrp="1"/>
          </p:cNvSpPr>
          <p:nvPr>
            <p:ph type="body" idx="1"/>
          </p:nvPr>
        </p:nvSpPr>
        <p:spPr>
          <a:xfrm>
            <a:off x="1251678" y="2286001"/>
            <a:ext cx="10178322" cy="3593591"/>
          </a:xfrm>
          <a:prstGeom prst="rect">
            <a:avLst/>
          </a:prstGeom>
          <a:noFill/>
          <a:ln>
            <a:noFill/>
          </a:ln>
        </p:spPr>
        <p:txBody>
          <a:bodyPr spcFirstLastPara="1" wrap="square" lIns="91425" tIns="45700" rIns="91425" bIns="45700" anchor="t" anchorCtr="0">
            <a:normAutofit/>
          </a:bodyPr>
          <a:lstStyle>
            <a:lvl1pPr marL="457200" marR="0" lvl="0" indent="-355600" algn="l" rtl="0">
              <a:lnSpc>
                <a:spcPct val="110000"/>
              </a:lnSpc>
              <a:spcBef>
                <a:spcPts val="700"/>
              </a:spcBef>
              <a:spcAft>
                <a:spcPts val="0"/>
              </a:spcAft>
              <a:buClr>
                <a:schemeClr val="dk2"/>
              </a:buClr>
              <a:buSzPts val="2000"/>
              <a:buFont typeface="Arial"/>
              <a:buChar char="•"/>
              <a:defRPr sz="2000" b="0" i="0" u="none" strike="noStrike" cap="none">
                <a:solidFill>
                  <a:srgbClr val="595959"/>
                </a:solidFill>
                <a:latin typeface="Gill Sans"/>
                <a:ea typeface="Gill Sans"/>
                <a:cs typeface="Gill Sans"/>
                <a:sym typeface="Gill Sans"/>
              </a:defRPr>
            </a:lvl1pPr>
            <a:lvl2pPr marL="914400" marR="0" lvl="1" indent="-342900" algn="l" rtl="0">
              <a:lnSpc>
                <a:spcPct val="110000"/>
              </a:lnSpc>
              <a:spcBef>
                <a:spcPts val="700"/>
              </a:spcBef>
              <a:spcAft>
                <a:spcPts val="0"/>
              </a:spcAft>
              <a:buClr>
                <a:schemeClr val="dk2"/>
              </a:buClr>
              <a:buSzPts val="1800"/>
              <a:buFont typeface="Gill Sans"/>
              <a:buChar char="–"/>
              <a:defRPr sz="1800" b="0" i="0" u="none" strike="noStrike" cap="none">
                <a:solidFill>
                  <a:srgbClr val="595959"/>
                </a:solidFill>
                <a:latin typeface="Gill Sans"/>
                <a:ea typeface="Gill Sans"/>
                <a:cs typeface="Gill Sans"/>
                <a:sym typeface="Gill Sans"/>
              </a:defRPr>
            </a:lvl2pPr>
            <a:lvl3pPr marL="1371600" marR="0" lvl="2" indent="-330200" algn="l" rtl="0">
              <a:lnSpc>
                <a:spcPct val="110000"/>
              </a:lnSpc>
              <a:spcBef>
                <a:spcPts val="700"/>
              </a:spcBef>
              <a:spcAft>
                <a:spcPts val="0"/>
              </a:spcAft>
              <a:buClr>
                <a:schemeClr val="dk2"/>
              </a:buClr>
              <a:buSzPts val="1600"/>
              <a:buFont typeface="Arial"/>
              <a:buChar char="•"/>
              <a:defRPr sz="1600" b="0" i="0" u="none" strike="noStrike" cap="none">
                <a:solidFill>
                  <a:srgbClr val="595959"/>
                </a:solidFill>
                <a:latin typeface="Gill Sans"/>
                <a:ea typeface="Gill Sans"/>
                <a:cs typeface="Gill Sans"/>
                <a:sym typeface="Gill Sans"/>
              </a:defRPr>
            </a:lvl3pPr>
            <a:lvl4pPr marL="1828800" marR="0" lvl="3" indent="-317500" algn="l" rtl="0">
              <a:lnSpc>
                <a:spcPct val="110000"/>
              </a:lnSpc>
              <a:spcBef>
                <a:spcPts val="700"/>
              </a:spcBef>
              <a:spcAft>
                <a:spcPts val="0"/>
              </a:spcAft>
              <a:buClr>
                <a:schemeClr val="dk2"/>
              </a:buClr>
              <a:buSzPts val="1400"/>
              <a:buFont typeface="Gill Sans"/>
              <a:buChar char="–"/>
              <a:defRPr sz="1400" b="0" i="0" u="none" strike="noStrike" cap="none">
                <a:solidFill>
                  <a:srgbClr val="595959"/>
                </a:solidFill>
                <a:latin typeface="Gill Sans"/>
                <a:ea typeface="Gill Sans"/>
                <a:cs typeface="Gill Sans"/>
                <a:sym typeface="Gill Sans"/>
              </a:defRPr>
            </a:lvl4pPr>
            <a:lvl5pPr marL="2286000" marR="0" lvl="4" indent="-317500" algn="l" rtl="0">
              <a:lnSpc>
                <a:spcPct val="110000"/>
              </a:lnSpc>
              <a:spcBef>
                <a:spcPts val="700"/>
              </a:spcBef>
              <a:spcAft>
                <a:spcPts val="0"/>
              </a:spcAft>
              <a:buClr>
                <a:schemeClr val="dk2"/>
              </a:buClr>
              <a:buSzPts val="1400"/>
              <a:buFont typeface="Arial"/>
              <a:buChar char="•"/>
              <a:defRPr sz="1400" b="0" i="0" u="none" strike="noStrike" cap="none">
                <a:solidFill>
                  <a:srgbClr val="595959"/>
                </a:solidFill>
                <a:latin typeface="Gill Sans"/>
                <a:ea typeface="Gill Sans"/>
                <a:cs typeface="Gill Sans"/>
                <a:sym typeface="Gill Sans"/>
              </a:defRPr>
            </a:lvl5pPr>
            <a:lvl6pPr marL="2743200" marR="0" lvl="5" indent="-317500" algn="l" rtl="0">
              <a:lnSpc>
                <a:spcPct val="110000"/>
              </a:lnSpc>
              <a:spcBef>
                <a:spcPts val="700"/>
              </a:spcBef>
              <a:spcAft>
                <a:spcPts val="0"/>
              </a:spcAft>
              <a:buClr>
                <a:schemeClr val="dk2"/>
              </a:buClr>
              <a:buSzPts val="1400"/>
              <a:buFont typeface="Gill Sans"/>
              <a:buChar char="–"/>
              <a:defRPr sz="1400" b="0" i="0" u="none" strike="noStrike" cap="none">
                <a:solidFill>
                  <a:srgbClr val="595959"/>
                </a:solidFill>
                <a:latin typeface="Gill Sans"/>
                <a:ea typeface="Gill Sans"/>
                <a:cs typeface="Gill Sans"/>
                <a:sym typeface="Gill Sans"/>
              </a:defRPr>
            </a:lvl6pPr>
            <a:lvl7pPr marL="3200400" marR="0" lvl="6" indent="-317500" algn="l" rtl="0">
              <a:lnSpc>
                <a:spcPct val="110000"/>
              </a:lnSpc>
              <a:spcBef>
                <a:spcPts val="700"/>
              </a:spcBef>
              <a:spcAft>
                <a:spcPts val="0"/>
              </a:spcAft>
              <a:buClr>
                <a:schemeClr val="dk2"/>
              </a:buClr>
              <a:buSzPts val="1400"/>
              <a:buFont typeface="Arial"/>
              <a:buChar char="•"/>
              <a:defRPr sz="1400" b="0" i="0" u="none" strike="noStrike" cap="none">
                <a:solidFill>
                  <a:srgbClr val="595959"/>
                </a:solidFill>
                <a:latin typeface="Gill Sans"/>
                <a:ea typeface="Gill Sans"/>
                <a:cs typeface="Gill Sans"/>
                <a:sym typeface="Gill Sans"/>
              </a:defRPr>
            </a:lvl7pPr>
            <a:lvl8pPr marL="3657600" marR="0" lvl="7" indent="-317500" algn="l" rtl="0">
              <a:lnSpc>
                <a:spcPct val="110000"/>
              </a:lnSpc>
              <a:spcBef>
                <a:spcPts val="700"/>
              </a:spcBef>
              <a:spcAft>
                <a:spcPts val="0"/>
              </a:spcAft>
              <a:buClr>
                <a:schemeClr val="dk2"/>
              </a:buClr>
              <a:buSzPts val="1400"/>
              <a:buFont typeface="Gill Sans"/>
              <a:buChar char="–"/>
              <a:defRPr sz="1400" b="0" i="0" u="none" strike="noStrike" cap="none">
                <a:solidFill>
                  <a:srgbClr val="595959"/>
                </a:solidFill>
                <a:latin typeface="Gill Sans"/>
                <a:ea typeface="Gill Sans"/>
                <a:cs typeface="Gill Sans"/>
                <a:sym typeface="Gill Sans"/>
              </a:defRPr>
            </a:lvl8pPr>
            <a:lvl9pPr marL="4114800" marR="0" lvl="8" indent="-317500" algn="l" rtl="0">
              <a:lnSpc>
                <a:spcPct val="110000"/>
              </a:lnSpc>
              <a:spcBef>
                <a:spcPts val="700"/>
              </a:spcBef>
              <a:spcAft>
                <a:spcPts val="0"/>
              </a:spcAft>
              <a:buClr>
                <a:schemeClr val="dk2"/>
              </a:buClr>
              <a:buSzPts val="1400"/>
              <a:buFont typeface="Arial"/>
              <a:buChar char="•"/>
              <a:defRPr sz="1400" b="0" i="0" u="none" strike="noStrike" cap="none">
                <a:solidFill>
                  <a:srgbClr val="595959"/>
                </a:solidFill>
                <a:latin typeface="Gill Sans"/>
                <a:ea typeface="Gill Sans"/>
                <a:cs typeface="Gill Sans"/>
                <a:sym typeface="Gill Sans"/>
              </a:defRPr>
            </a:lvl9pPr>
          </a:lstStyle>
          <a:p>
            <a:endParaRPr/>
          </a:p>
        </p:txBody>
      </p:sp>
      <p:sp>
        <p:nvSpPr>
          <p:cNvPr id="12" name="Google Shape;12;p11"/>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595959"/>
                </a:solidFill>
                <a:latin typeface="Gill Sans"/>
                <a:ea typeface="Gill Sans"/>
                <a:cs typeface="Gill Sans"/>
                <a:sym typeface="Gill Sans"/>
              </a:defRPr>
            </a:lvl1pPr>
            <a:lvl2pPr marR="0" lvl="1"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9pPr>
          </a:lstStyle>
          <a:p>
            <a:endParaRPr/>
          </a:p>
        </p:txBody>
      </p:sp>
      <p:sp>
        <p:nvSpPr>
          <p:cNvPr id="13" name="Google Shape;13;p11"/>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595959"/>
                </a:solidFill>
                <a:latin typeface="Gill Sans"/>
                <a:ea typeface="Gill Sans"/>
                <a:cs typeface="Gill Sans"/>
                <a:sym typeface="Gill Sans"/>
              </a:defRPr>
            </a:lvl1pPr>
            <a:lvl2pPr marR="0" lvl="1"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9pPr>
          </a:lstStyle>
          <a:p>
            <a:endParaRPr/>
          </a:p>
        </p:txBody>
      </p:sp>
      <p:sp>
        <p:nvSpPr>
          <p:cNvPr id="14" name="Google Shape;14;p11"/>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595959"/>
                </a:solidFill>
                <a:latin typeface="Gill Sans"/>
                <a:ea typeface="Gill Sans"/>
                <a:cs typeface="Gill Sans"/>
                <a:sym typeface="Gill Sans"/>
              </a:defRPr>
            </a:lvl1pPr>
            <a:lvl2pPr marL="0" marR="0" lvl="1" indent="0" algn="r" rtl="0">
              <a:spcBef>
                <a:spcPts val="0"/>
              </a:spcBef>
              <a:buNone/>
              <a:defRPr sz="1200" b="0" i="0" u="none" strike="noStrike" cap="none">
                <a:solidFill>
                  <a:srgbClr val="595959"/>
                </a:solidFill>
                <a:latin typeface="Gill Sans"/>
                <a:ea typeface="Gill Sans"/>
                <a:cs typeface="Gill Sans"/>
                <a:sym typeface="Gill Sans"/>
              </a:defRPr>
            </a:lvl2pPr>
            <a:lvl3pPr marL="0" marR="0" lvl="2" indent="0" algn="r" rtl="0">
              <a:spcBef>
                <a:spcPts val="0"/>
              </a:spcBef>
              <a:buNone/>
              <a:defRPr sz="1200" b="0" i="0" u="none" strike="noStrike" cap="none">
                <a:solidFill>
                  <a:srgbClr val="595959"/>
                </a:solidFill>
                <a:latin typeface="Gill Sans"/>
                <a:ea typeface="Gill Sans"/>
                <a:cs typeface="Gill Sans"/>
                <a:sym typeface="Gill Sans"/>
              </a:defRPr>
            </a:lvl3pPr>
            <a:lvl4pPr marL="0" marR="0" lvl="3" indent="0" algn="r" rtl="0">
              <a:spcBef>
                <a:spcPts val="0"/>
              </a:spcBef>
              <a:buNone/>
              <a:defRPr sz="1200" b="0" i="0" u="none" strike="noStrike" cap="none">
                <a:solidFill>
                  <a:srgbClr val="595959"/>
                </a:solidFill>
                <a:latin typeface="Gill Sans"/>
                <a:ea typeface="Gill Sans"/>
                <a:cs typeface="Gill Sans"/>
                <a:sym typeface="Gill Sans"/>
              </a:defRPr>
            </a:lvl4pPr>
            <a:lvl5pPr marL="0" marR="0" lvl="4" indent="0" algn="r" rtl="0">
              <a:spcBef>
                <a:spcPts val="0"/>
              </a:spcBef>
              <a:buNone/>
              <a:defRPr sz="1200" b="0" i="0" u="none" strike="noStrike" cap="none">
                <a:solidFill>
                  <a:srgbClr val="595959"/>
                </a:solidFill>
                <a:latin typeface="Gill Sans"/>
                <a:ea typeface="Gill Sans"/>
                <a:cs typeface="Gill Sans"/>
                <a:sym typeface="Gill Sans"/>
              </a:defRPr>
            </a:lvl5pPr>
            <a:lvl6pPr marL="0" marR="0" lvl="5" indent="0" algn="r" rtl="0">
              <a:spcBef>
                <a:spcPts val="0"/>
              </a:spcBef>
              <a:buNone/>
              <a:defRPr sz="1200" b="0" i="0" u="none" strike="noStrike" cap="none">
                <a:solidFill>
                  <a:srgbClr val="595959"/>
                </a:solidFill>
                <a:latin typeface="Gill Sans"/>
                <a:ea typeface="Gill Sans"/>
                <a:cs typeface="Gill Sans"/>
                <a:sym typeface="Gill Sans"/>
              </a:defRPr>
            </a:lvl6pPr>
            <a:lvl7pPr marL="0" marR="0" lvl="6" indent="0" algn="r" rtl="0">
              <a:spcBef>
                <a:spcPts val="0"/>
              </a:spcBef>
              <a:buNone/>
              <a:defRPr sz="1200" b="0" i="0" u="none" strike="noStrike" cap="none">
                <a:solidFill>
                  <a:srgbClr val="595959"/>
                </a:solidFill>
                <a:latin typeface="Gill Sans"/>
                <a:ea typeface="Gill Sans"/>
                <a:cs typeface="Gill Sans"/>
                <a:sym typeface="Gill Sans"/>
              </a:defRPr>
            </a:lvl7pPr>
            <a:lvl8pPr marL="0" marR="0" lvl="7" indent="0" algn="r" rtl="0">
              <a:spcBef>
                <a:spcPts val="0"/>
              </a:spcBef>
              <a:buNone/>
              <a:defRPr sz="1200" b="0" i="0" u="none" strike="noStrike" cap="none">
                <a:solidFill>
                  <a:srgbClr val="595959"/>
                </a:solidFill>
                <a:latin typeface="Gill Sans"/>
                <a:ea typeface="Gill Sans"/>
                <a:cs typeface="Gill Sans"/>
                <a:sym typeface="Gill Sans"/>
              </a:defRPr>
            </a:lvl8pPr>
            <a:lvl9pPr marL="0" marR="0" lvl="8" indent="0" algn="r" rtl="0">
              <a:spcBef>
                <a:spcPts val="0"/>
              </a:spcBef>
              <a:buNone/>
              <a:defRPr sz="1200" b="0" i="0" u="none" strike="noStrike" cap="none">
                <a:solidFill>
                  <a:srgbClr val="595959"/>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‹N›</a:t>
            </a:fld>
            <a:endParaRPr/>
          </a:p>
        </p:txBody>
      </p:sp>
      <p:sp>
        <p:nvSpPr>
          <p:cNvPr id="15" name="Google Shape;15;p11"/>
          <p:cNvSpPr/>
          <p:nvPr/>
        </p:nvSpPr>
        <p:spPr>
          <a:xfrm>
            <a:off x="0" y="0"/>
            <a:ext cx="885825" cy="6858000"/>
          </a:xfrm>
          <a:custGeom>
            <a:avLst/>
            <a:gdLst/>
            <a:ahLst/>
            <a:cxnLst/>
            <a:rect l="l" t="t" r="r" b="b"/>
            <a:pathLst>
              <a:path w="558" h="4320" extrusionOk="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dk2"/>
          </a:solidFill>
          <a:ln>
            <a:noFill/>
          </a:ln>
        </p:spPr>
      </p:sp>
      <p:sp>
        <p:nvSpPr>
          <p:cNvPr id="16" name="Google Shape;16;p11"/>
          <p:cNvSpPr/>
          <p:nvPr/>
        </p:nvSpPr>
        <p:spPr>
          <a:xfrm>
            <a:off x="11908536" y="0"/>
            <a:ext cx="283464" cy="68580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Layout" Target="../slideLayouts/slideLayout8.xml"/><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Layout" Target="../slideLayouts/slideLayout8.xml"/><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Layout" Target="../slideLayouts/slideLayout8.xml"/><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hyperlink" Target="https://aidos.it/pechino-1995-guardare-il-mondo-con-occhi-di-donna-verso-pechino25/#:~:text=%E2%80%9CGuardare%20il%20mondo%20con%20occhi%20di%20donna%E2%80%9D%20fu%20lo%20slogan,e%20in%20quello%20dei%20governi" TargetMode="External"/><Relationship Id="rId2" Type="http://schemas.openxmlformats.org/officeDocument/2006/relationships/hyperlink" Target="https://libreriamo.it/arte/mondo-dellarte-contro-la-violenza-sulle-donne/" TargetMode="External"/><Relationship Id="rId1" Type="http://schemas.openxmlformats.org/officeDocument/2006/relationships/slideLayout" Target="../slideLayouts/slideLayout2.xml"/><Relationship Id="rId4" Type="http://schemas.openxmlformats.org/officeDocument/2006/relationships/hyperlink" Target="https://www.treccani.it/enciclopedia/ricerca/pari-opportunit%c3%a0/"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hyperlink" Target="https://www.obiettivo2030.it/objective-5" TargetMode="External"/><Relationship Id="rId7" Type="http://schemas.openxmlformats.org/officeDocument/2006/relationships/diagramColors" Target="../diagrams/colors1.xml"/><Relationship Id="rId2" Type="http://schemas.microsoft.com/office/2018/10/relationships/comments" Target="../comments/modernComment_10B_F3A32870.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Gill Sans"/>
              <a:ea typeface="Gill Sans"/>
              <a:cs typeface="Gill Sans"/>
              <a:sym typeface="Gill Sans"/>
            </a:endParaRPr>
          </a:p>
        </p:txBody>
      </p:sp>
      <p:sp>
        <p:nvSpPr>
          <p:cNvPr id="100" name="Google Shape;100;p1"/>
          <p:cNvSpPr/>
          <p:nvPr/>
        </p:nvSpPr>
        <p:spPr>
          <a:xfrm>
            <a:off x="0" y="5070708"/>
            <a:ext cx="12192000" cy="1787292"/>
          </a:xfrm>
          <a:custGeom>
            <a:avLst/>
            <a:gdLst/>
            <a:ahLst/>
            <a:cxnLst/>
            <a:rect l="l" t="t" r="r" b="b"/>
            <a:pathLst>
              <a:path w="12192000" h="1787292" extrusionOk="0">
                <a:moveTo>
                  <a:pt x="619389" y="0"/>
                </a:moveTo>
                <a:lnTo>
                  <a:pt x="687652" y="3175"/>
                </a:lnTo>
                <a:lnTo>
                  <a:pt x="747977" y="9525"/>
                </a:lnTo>
                <a:lnTo>
                  <a:pt x="800364" y="20637"/>
                </a:lnTo>
                <a:lnTo>
                  <a:pt x="846402" y="36512"/>
                </a:lnTo>
                <a:lnTo>
                  <a:pt x="887677" y="52387"/>
                </a:lnTo>
                <a:lnTo>
                  <a:pt x="924189" y="68262"/>
                </a:lnTo>
                <a:lnTo>
                  <a:pt x="962289" y="87312"/>
                </a:lnTo>
                <a:lnTo>
                  <a:pt x="1000389" y="106362"/>
                </a:lnTo>
                <a:lnTo>
                  <a:pt x="1036902" y="125412"/>
                </a:lnTo>
                <a:lnTo>
                  <a:pt x="1078177" y="141287"/>
                </a:lnTo>
                <a:lnTo>
                  <a:pt x="1124214" y="155575"/>
                </a:lnTo>
                <a:lnTo>
                  <a:pt x="1176602" y="166687"/>
                </a:lnTo>
                <a:lnTo>
                  <a:pt x="1236927" y="174625"/>
                </a:lnTo>
                <a:lnTo>
                  <a:pt x="1305189" y="176212"/>
                </a:lnTo>
                <a:lnTo>
                  <a:pt x="1373452" y="174625"/>
                </a:lnTo>
                <a:lnTo>
                  <a:pt x="1433777" y="166687"/>
                </a:lnTo>
                <a:lnTo>
                  <a:pt x="1486164" y="155575"/>
                </a:lnTo>
                <a:lnTo>
                  <a:pt x="1532202" y="141287"/>
                </a:lnTo>
                <a:lnTo>
                  <a:pt x="1573477" y="125412"/>
                </a:lnTo>
                <a:lnTo>
                  <a:pt x="1609989" y="106362"/>
                </a:lnTo>
                <a:lnTo>
                  <a:pt x="1648089" y="87312"/>
                </a:lnTo>
                <a:lnTo>
                  <a:pt x="1686189" y="68262"/>
                </a:lnTo>
                <a:lnTo>
                  <a:pt x="1722702" y="52387"/>
                </a:lnTo>
                <a:lnTo>
                  <a:pt x="1763977" y="36512"/>
                </a:lnTo>
                <a:lnTo>
                  <a:pt x="1810014" y="20637"/>
                </a:lnTo>
                <a:lnTo>
                  <a:pt x="1862402" y="9525"/>
                </a:lnTo>
                <a:lnTo>
                  <a:pt x="1922727" y="3175"/>
                </a:lnTo>
                <a:lnTo>
                  <a:pt x="1990989" y="0"/>
                </a:lnTo>
                <a:lnTo>
                  <a:pt x="2059252" y="3175"/>
                </a:lnTo>
                <a:lnTo>
                  <a:pt x="2119577" y="9525"/>
                </a:lnTo>
                <a:lnTo>
                  <a:pt x="2171964" y="20637"/>
                </a:lnTo>
                <a:lnTo>
                  <a:pt x="2218002" y="36512"/>
                </a:lnTo>
                <a:lnTo>
                  <a:pt x="2259277" y="52387"/>
                </a:lnTo>
                <a:lnTo>
                  <a:pt x="2295789" y="68262"/>
                </a:lnTo>
                <a:lnTo>
                  <a:pt x="2333889" y="87312"/>
                </a:lnTo>
                <a:lnTo>
                  <a:pt x="2371989" y="106362"/>
                </a:lnTo>
                <a:lnTo>
                  <a:pt x="2408502" y="125412"/>
                </a:lnTo>
                <a:lnTo>
                  <a:pt x="2449777" y="141287"/>
                </a:lnTo>
                <a:lnTo>
                  <a:pt x="2495814" y="155575"/>
                </a:lnTo>
                <a:lnTo>
                  <a:pt x="2548202" y="166687"/>
                </a:lnTo>
                <a:lnTo>
                  <a:pt x="2608527" y="174625"/>
                </a:lnTo>
                <a:lnTo>
                  <a:pt x="2676789" y="176212"/>
                </a:lnTo>
                <a:lnTo>
                  <a:pt x="2745052" y="174625"/>
                </a:lnTo>
                <a:lnTo>
                  <a:pt x="2805377" y="166687"/>
                </a:lnTo>
                <a:lnTo>
                  <a:pt x="2857764" y="155575"/>
                </a:lnTo>
                <a:lnTo>
                  <a:pt x="2903802" y="141287"/>
                </a:lnTo>
                <a:lnTo>
                  <a:pt x="2945077" y="125412"/>
                </a:lnTo>
                <a:lnTo>
                  <a:pt x="2981589" y="106362"/>
                </a:lnTo>
                <a:lnTo>
                  <a:pt x="3019689" y="87312"/>
                </a:lnTo>
                <a:lnTo>
                  <a:pt x="3057789" y="68262"/>
                </a:lnTo>
                <a:lnTo>
                  <a:pt x="3094302" y="52387"/>
                </a:lnTo>
                <a:lnTo>
                  <a:pt x="3135577" y="36512"/>
                </a:lnTo>
                <a:lnTo>
                  <a:pt x="3181614" y="20637"/>
                </a:lnTo>
                <a:lnTo>
                  <a:pt x="3234002" y="9525"/>
                </a:lnTo>
                <a:lnTo>
                  <a:pt x="3294327" y="3175"/>
                </a:lnTo>
                <a:lnTo>
                  <a:pt x="3361002" y="0"/>
                </a:lnTo>
                <a:lnTo>
                  <a:pt x="3430852" y="3175"/>
                </a:lnTo>
                <a:lnTo>
                  <a:pt x="3491177" y="9525"/>
                </a:lnTo>
                <a:lnTo>
                  <a:pt x="3543564" y="20637"/>
                </a:lnTo>
                <a:lnTo>
                  <a:pt x="3589602" y="36512"/>
                </a:lnTo>
                <a:lnTo>
                  <a:pt x="3630877" y="52387"/>
                </a:lnTo>
                <a:lnTo>
                  <a:pt x="3667389" y="68262"/>
                </a:lnTo>
                <a:lnTo>
                  <a:pt x="3705489" y="87312"/>
                </a:lnTo>
                <a:lnTo>
                  <a:pt x="3743589" y="106362"/>
                </a:lnTo>
                <a:lnTo>
                  <a:pt x="3780102" y="125412"/>
                </a:lnTo>
                <a:lnTo>
                  <a:pt x="3821377" y="141287"/>
                </a:lnTo>
                <a:lnTo>
                  <a:pt x="3867414" y="155575"/>
                </a:lnTo>
                <a:lnTo>
                  <a:pt x="3919802" y="166687"/>
                </a:lnTo>
                <a:lnTo>
                  <a:pt x="3980127" y="174625"/>
                </a:lnTo>
                <a:lnTo>
                  <a:pt x="4048389" y="176212"/>
                </a:lnTo>
                <a:lnTo>
                  <a:pt x="4116652" y="174625"/>
                </a:lnTo>
                <a:lnTo>
                  <a:pt x="4176977" y="166687"/>
                </a:lnTo>
                <a:lnTo>
                  <a:pt x="4229364" y="155575"/>
                </a:lnTo>
                <a:lnTo>
                  <a:pt x="4275402" y="141287"/>
                </a:lnTo>
                <a:lnTo>
                  <a:pt x="4316677" y="125412"/>
                </a:lnTo>
                <a:lnTo>
                  <a:pt x="4353189" y="106362"/>
                </a:lnTo>
                <a:lnTo>
                  <a:pt x="4429389" y="68262"/>
                </a:lnTo>
                <a:lnTo>
                  <a:pt x="4465902" y="52387"/>
                </a:lnTo>
                <a:lnTo>
                  <a:pt x="4507177" y="36512"/>
                </a:lnTo>
                <a:lnTo>
                  <a:pt x="4553214" y="20637"/>
                </a:lnTo>
                <a:lnTo>
                  <a:pt x="4605602" y="9525"/>
                </a:lnTo>
                <a:lnTo>
                  <a:pt x="4665928" y="3175"/>
                </a:lnTo>
                <a:lnTo>
                  <a:pt x="4734189" y="0"/>
                </a:lnTo>
                <a:lnTo>
                  <a:pt x="4802453" y="3175"/>
                </a:lnTo>
                <a:lnTo>
                  <a:pt x="4862777" y="9525"/>
                </a:lnTo>
                <a:lnTo>
                  <a:pt x="4915165" y="20637"/>
                </a:lnTo>
                <a:lnTo>
                  <a:pt x="4961201" y="36512"/>
                </a:lnTo>
                <a:lnTo>
                  <a:pt x="5002476" y="52387"/>
                </a:lnTo>
                <a:lnTo>
                  <a:pt x="5038989" y="68262"/>
                </a:lnTo>
                <a:lnTo>
                  <a:pt x="5077089" y="87312"/>
                </a:lnTo>
                <a:lnTo>
                  <a:pt x="5115189" y="106362"/>
                </a:lnTo>
                <a:lnTo>
                  <a:pt x="5151701" y="125412"/>
                </a:lnTo>
                <a:lnTo>
                  <a:pt x="5192976" y="141287"/>
                </a:lnTo>
                <a:lnTo>
                  <a:pt x="5239014" y="155575"/>
                </a:lnTo>
                <a:lnTo>
                  <a:pt x="5291401" y="166687"/>
                </a:lnTo>
                <a:lnTo>
                  <a:pt x="5351727" y="174625"/>
                </a:lnTo>
                <a:lnTo>
                  <a:pt x="5410199" y="175985"/>
                </a:lnTo>
                <a:lnTo>
                  <a:pt x="5468671" y="174625"/>
                </a:lnTo>
                <a:lnTo>
                  <a:pt x="5528996" y="166687"/>
                </a:lnTo>
                <a:lnTo>
                  <a:pt x="5581383" y="155575"/>
                </a:lnTo>
                <a:lnTo>
                  <a:pt x="5627421" y="141287"/>
                </a:lnTo>
                <a:lnTo>
                  <a:pt x="5668696" y="125412"/>
                </a:lnTo>
                <a:lnTo>
                  <a:pt x="5705209" y="106362"/>
                </a:lnTo>
                <a:lnTo>
                  <a:pt x="5743308" y="87312"/>
                </a:lnTo>
                <a:lnTo>
                  <a:pt x="5781408" y="68262"/>
                </a:lnTo>
                <a:lnTo>
                  <a:pt x="5817921" y="52387"/>
                </a:lnTo>
                <a:lnTo>
                  <a:pt x="5859196" y="36512"/>
                </a:lnTo>
                <a:lnTo>
                  <a:pt x="5905234" y="20637"/>
                </a:lnTo>
                <a:lnTo>
                  <a:pt x="5957621" y="9525"/>
                </a:lnTo>
                <a:lnTo>
                  <a:pt x="6017947" y="3175"/>
                </a:lnTo>
                <a:lnTo>
                  <a:pt x="6086208" y="0"/>
                </a:lnTo>
                <a:lnTo>
                  <a:pt x="6095999" y="455"/>
                </a:lnTo>
                <a:lnTo>
                  <a:pt x="6105789" y="0"/>
                </a:lnTo>
                <a:lnTo>
                  <a:pt x="6174052" y="3175"/>
                </a:lnTo>
                <a:lnTo>
                  <a:pt x="6234377" y="9525"/>
                </a:lnTo>
                <a:lnTo>
                  <a:pt x="6286764" y="20637"/>
                </a:lnTo>
                <a:lnTo>
                  <a:pt x="6332802" y="36512"/>
                </a:lnTo>
                <a:lnTo>
                  <a:pt x="6374077" y="52387"/>
                </a:lnTo>
                <a:lnTo>
                  <a:pt x="6410589" y="68262"/>
                </a:lnTo>
                <a:lnTo>
                  <a:pt x="6448689" y="87312"/>
                </a:lnTo>
                <a:lnTo>
                  <a:pt x="6486789" y="106362"/>
                </a:lnTo>
                <a:lnTo>
                  <a:pt x="6523302" y="125412"/>
                </a:lnTo>
                <a:lnTo>
                  <a:pt x="6564577" y="141287"/>
                </a:lnTo>
                <a:lnTo>
                  <a:pt x="6610614" y="155575"/>
                </a:lnTo>
                <a:lnTo>
                  <a:pt x="6663002" y="166687"/>
                </a:lnTo>
                <a:lnTo>
                  <a:pt x="6723327" y="174625"/>
                </a:lnTo>
                <a:lnTo>
                  <a:pt x="6781799" y="175985"/>
                </a:lnTo>
                <a:lnTo>
                  <a:pt x="6840271" y="174625"/>
                </a:lnTo>
                <a:lnTo>
                  <a:pt x="6900596" y="166687"/>
                </a:lnTo>
                <a:lnTo>
                  <a:pt x="6952983" y="155575"/>
                </a:lnTo>
                <a:lnTo>
                  <a:pt x="6999021" y="141287"/>
                </a:lnTo>
                <a:lnTo>
                  <a:pt x="7040296" y="125412"/>
                </a:lnTo>
                <a:lnTo>
                  <a:pt x="7076808" y="106362"/>
                </a:lnTo>
                <a:lnTo>
                  <a:pt x="7114908" y="87312"/>
                </a:lnTo>
                <a:lnTo>
                  <a:pt x="7153008" y="68262"/>
                </a:lnTo>
                <a:lnTo>
                  <a:pt x="7189521" y="52387"/>
                </a:lnTo>
                <a:lnTo>
                  <a:pt x="7230796" y="36512"/>
                </a:lnTo>
                <a:lnTo>
                  <a:pt x="7276833" y="20637"/>
                </a:lnTo>
                <a:lnTo>
                  <a:pt x="7329221" y="9525"/>
                </a:lnTo>
                <a:lnTo>
                  <a:pt x="7389546" y="3175"/>
                </a:lnTo>
                <a:lnTo>
                  <a:pt x="7457808" y="0"/>
                </a:lnTo>
                <a:lnTo>
                  <a:pt x="7526071" y="3175"/>
                </a:lnTo>
                <a:lnTo>
                  <a:pt x="7586396" y="9525"/>
                </a:lnTo>
                <a:lnTo>
                  <a:pt x="7638783" y="20637"/>
                </a:lnTo>
                <a:lnTo>
                  <a:pt x="7684821" y="36512"/>
                </a:lnTo>
                <a:lnTo>
                  <a:pt x="7726096" y="52387"/>
                </a:lnTo>
                <a:lnTo>
                  <a:pt x="7762608" y="68262"/>
                </a:lnTo>
                <a:lnTo>
                  <a:pt x="7800708" y="87312"/>
                </a:lnTo>
                <a:lnTo>
                  <a:pt x="7838808" y="106362"/>
                </a:lnTo>
                <a:lnTo>
                  <a:pt x="7875321" y="125412"/>
                </a:lnTo>
                <a:lnTo>
                  <a:pt x="7916596" y="141287"/>
                </a:lnTo>
                <a:lnTo>
                  <a:pt x="7962633" y="155575"/>
                </a:lnTo>
                <a:lnTo>
                  <a:pt x="8015021" y="166687"/>
                </a:lnTo>
                <a:lnTo>
                  <a:pt x="8075346" y="174625"/>
                </a:lnTo>
                <a:lnTo>
                  <a:pt x="8143608" y="176212"/>
                </a:lnTo>
                <a:lnTo>
                  <a:pt x="8211871" y="174625"/>
                </a:lnTo>
                <a:lnTo>
                  <a:pt x="8272196" y="166687"/>
                </a:lnTo>
                <a:lnTo>
                  <a:pt x="8324583" y="155575"/>
                </a:lnTo>
                <a:lnTo>
                  <a:pt x="8370621" y="141287"/>
                </a:lnTo>
                <a:lnTo>
                  <a:pt x="8411896" y="125412"/>
                </a:lnTo>
                <a:lnTo>
                  <a:pt x="8448408" y="106362"/>
                </a:lnTo>
                <a:lnTo>
                  <a:pt x="8486508" y="87312"/>
                </a:lnTo>
                <a:lnTo>
                  <a:pt x="8524608" y="68262"/>
                </a:lnTo>
                <a:lnTo>
                  <a:pt x="8561120" y="52387"/>
                </a:lnTo>
                <a:lnTo>
                  <a:pt x="8602396" y="36512"/>
                </a:lnTo>
                <a:lnTo>
                  <a:pt x="8648432" y="20637"/>
                </a:lnTo>
                <a:lnTo>
                  <a:pt x="8700820" y="9525"/>
                </a:lnTo>
                <a:lnTo>
                  <a:pt x="8761146" y="3175"/>
                </a:lnTo>
                <a:lnTo>
                  <a:pt x="8827820" y="0"/>
                </a:lnTo>
                <a:lnTo>
                  <a:pt x="8897670" y="3175"/>
                </a:lnTo>
                <a:lnTo>
                  <a:pt x="8957996" y="9525"/>
                </a:lnTo>
                <a:lnTo>
                  <a:pt x="9010382" y="20637"/>
                </a:lnTo>
                <a:lnTo>
                  <a:pt x="9056420" y="36512"/>
                </a:lnTo>
                <a:lnTo>
                  <a:pt x="9097696" y="52387"/>
                </a:lnTo>
                <a:lnTo>
                  <a:pt x="9134208" y="68262"/>
                </a:lnTo>
                <a:lnTo>
                  <a:pt x="9172308" y="87312"/>
                </a:lnTo>
                <a:lnTo>
                  <a:pt x="9210408" y="106362"/>
                </a:lnTo>
                <a:lnTo>
                  <a:pt x="9246920" y="125412"/>
                </a:lnTo>
                <a:lnTo>
                  <a:pt x="9288196" y="141287"/>
                </a:lnTo>
                <a:lnTo>
                  <a:pt x="9334232" y="155575"/>
                </a:lnTo>
                <a:lnTo>
                  <a:pt x="9386620" y="166687"/>
                </a:lnTo>
                <a:lnTo>
                  <a:pt x="9446946" y="174625"/>
                </a:lnTo>
                <a:lnTo>
                  <a:pt x="9515208" y="176212"/>
                </a:lnTo>
                <a:lnTo>
                  <a:pt x="9583470" y="174625"/>
                </a:lnTo>
                <a:lnTo>
                  <a:pt x="9643796" y="166687"/>
                </a:lnTo>
                <a:lnTo>
                  <a:pt x="9696182" y="155575"/>
                </a:lnTo>
                <a:lnTo>
                  <a:pt x="9742220" y="141287"/>
                </a:lnTo>
                <a:lnTo>
                  <a:pt x="9783496" y="125412"/>
                </a:lnTo>
                <a:lnTo>
                  <a:pt x="9820008" y="106362"/>
                </a:lnTo>
                <a:lnTo>
                  <a:pt x="9896208" y="68262"/>
                </a:lnTo>
                <a:lnTo>
                  <a:pt x="9932720" y="52387"/>
                </a:lnTo>
                <a:lnTo>
                  <a:pt x="9973996" y="36512"/>
                </a:lnTo>
                <a:lnTo>
                  <a:pt x="10020032" y="20637"/>
                </a:lnTo>
                <a:lnTo>
                  <a:pt x="10072420" y="9525"/>
                </a:lnTo>
                <a:lnTo>
                  <a:pt x="10132746" y="3175"/>
                </a:lnTo>
                <a:lnTo>
                  <a:pt x="10201008" y="0"/>
                </a:lnTo>
                <a:lnTo>
                  <a:pt x="10269270" y="3175"/>
                </a:lnTo>
                <a:lnTo>
                  <a:pt x="10329596" y="9525"/>
                </a:lnTo>
                <a:lnTo>
                  <a:pt x="10381982" y="20637"/>
                </a:lnTo>
                <a:lnTo>
                  <a:pt x="10428020" y="36512"/>
                </a:lnTo>
                <a:lnTo>
                  <a:pt x="10469296" y="52387"/>
                </a:lnTo>
                <a:lnTo>
                  <a:pt x="10505808" y="68262"/>
                </a:lnTo>
                <a:lnTo>
                  <a:pt x="10543908" y="87312"/>
                </a:lnTo>
                <a:lnTo>
                  <a:pt x="10582008" y="106362"/>
                </a:lnTo>
                <a:lnTo>
                  <a:pt x="10618520" y="125412"/>
                </a:lnTo>
                <a:lnTo>
                  <a:pt x="10659796" y="141287"/>
                </a:lnTo>
                <a:lnTo>
                  <a:pt x="10705832" y="155575"/>
                </a:lnTo>
                <a:lnTo>
                  <a:pt x="10758220" y="166687"/>
                </a:lnTo>
                <a:lnTo>
                  <a:pt x="10818546" y="174625"/>
                </a:lnTo>
                <a:lnTo>
                  <a:pt x="10886808" y="176212"/>
                </a:lnTo>
                <a:lnTo>
                  <a:pt x="10955070" y="174625"/>
                </a:lnTo>
                <a:lnTo>
                  <a:pt x="11015396" y="166687"/>
                </a:lnTo>
                <a:lnTo>
                  <a:pt x="11067782" y="155575"/>
                </a:lnTo>
                <a:lnTo>
                  <a:pt x="11113820" y="141287"/>
                </a:lnTo>
                <a:lnTo>
                  <a:pt x="11155096" y="125412"/>
                </a:lnTo>
                <a:lnTo>
                  <a:pt x="11191608" y="106362"/>
                </a:lnTo>
                <a:lnTo>
                  <a:pt x="11229708" y="87312"/>
                </a:lnTo>
                <a:lnTo>
                  <a:pt x="11267808" y="68262"/>
                </a:lnTo>
                <a:lnTo>
                  <a:pt x="11304320" y="52387"/>
                </a:lnTo>
                <a:lnTo>
                  <a:pt x="11345596" y="36512"/>
                </a:lnTo>
                <a:lnTo>
                  <a:pt x="11391632" y="20637"/>
                </a:lnTo>
                <a:lnTo>
                  <a:pt x="11444020" y="9525"/>
                </a:lnTo>
                <a:lnTo>
                  <a:pt x="11504346" y="3175"/>
                </a:lnTo>
                <a:lnTo>
                  <a:pt x="11572608" y="0"/>
                </a:lnTo>
                <a:lnTo>
                  <a:pt x="11640870" y="3175"/>
                </a:lnTo>
                <a:lnTo>
                  <a:pt x="11701196" y="9525"/>
                </a:lnTo>
                <a:lnTo>
                  <a:pt x="11753582" y="20637"/>
                </a:lnTo>
                <a:lnTo>
                  <a:pt x="11799620" y="36512"/>
                </a:lnTo>
                <a:lnTo>
                  <a:pt x="11840896" y="52387"/>
                </a:lnTo>
                <a:lnTo>
                  <a:pt x="11877408" y="68262"/>
                </a:lnTo>
                <a:lnTo>
                  <a:pt x="11915508" y="87312"/>
                </a:lnTo>
                <a:lnTo>
                  <a:pt x="11953608" y="106362"/>
                </a:lnTo>
                <a:lnTo>
                  <a:pt x="11990120" y="125412"/>
                </a:lnTo>
                <a:lnTo>
                  <a:pt x="12031396" y="141287"/>
                </a:lnTo>
                <a:lnTo>
                  <a:pt x="12077432" y="155575"/>
                </a:lnTo>
                <a:lnTo>
                  <a:pt x="12129820" y="166688"/>
                </a:lnTo>
                <a:lnTo>
                  <a:pt x="12190146" y="174625"/>
                </a:lnTo>
                <a:lnTo>
                  <a:pt x="12192000" y="174668"/>
                </a:lnTo>
                <a:lnTo>
                  <a:pt x="12192000" y="885826"/>
                </a:lnTo>
                <a:lnTo>
                  <a:pt x="12192000" y="1787292"/>
                </a:lnTo>
                <a:lnTo>
                  <a:pt x="0" y="1787292"/>
                </a:lnTo>
                <a:lnTo>
                  <a:pt x="0" y="885826"/>
                </a:lnTo>
                <a:lnTo>
                  <a:pt x="0" y="174668"/>
                </a:lnTo>
                <a:lnTo>
                  <a:pt x="1852" y="174625"/>
                </a:lnTo>
                <a:lnTo>
                  <a:pt x="62177" y="166687"/>
                </a:lnTo>
                <a:lnTo>
                  <a:pt x="114564" y="155575"/>
                </a:lnTo>
                <a:lnTo>
                  <a:pt x="160602" y="141287"/>
                </a:lnTo>
                <a:lnTo>
                  <a:pt x="201877" y="125412"/>
                </a:lnTo>
                <a:lnTo>
                  <a:pt x="238389" y="106362"/>
                </a:lnTo>
                <a:lnTo>
                  <a:pt x="276489" y="87312"/>
                </a:lnTo>
                <a:lnTo>
                  <a:pt x="314589" y="68262"/>
                </a:lnTo>
                <a:lnTo>
                  <a:pt x="351102" y="52387"/>
                </a:lnTo>
                <a:lnTo>
                  <a:pt x="392377" y="36512"/>
                </a:lnTo>
                <a:lnTo>
                  <a:pt x="438414" y="20637"/>
                </a:lnTo>
                <a:lnTo>
                  <a:pt x="490802" y="9525"/>
                </a:lnTo>
                <a:lnTo>
                  <a:pt x="551127" y="3175"/>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Gill Sans"/>
              <a:ea typeface="Gill Sans"/>
              <a:cs typeface="Gill Sans"/>
              <a:sym typeface="Gill Sans"/>
            </a:endParaRPr>
          </a:p>
        </p:txBody>
      </p:sp>
      <p:sp>
        <p:nvSpPr>
          <p:cNvPr id="101" name="Google Shape;101;p1"/>
          <p:cNvSpPr txBox="1">
            <a:spLocks noGrp="1"/>
          </p:cNvSpPr>
          <p:nvPr>
            <p:ph type="ctrTitle"/>
          </p:nvPr>
        </p:nvSpPr>
        <p:spPr>
          <a:xfrm>
            <a:off x="1078523" y="5449151"/>
            <a:ext cx="10318418" cy="523811"/>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2A1A00"/>
              </a:buClr>
              <a:buSzPts val="2400"/>
              <a:buFont typeface="Impact"/>
              <a:buNone/>
            </a:pPr>
            <a:r>
              <a:rPr lang="en-US" sz="2400">
                <a:solidFill>
                  <a:srgbClr val="2A1A00"/>
                </a:solidFill>
              </a:rPr>
              <a:t>NOBODY WILL BE LEFT BEHIND (NWBLB)</a:t>
            </a:r>
            <a:endParaRPr/>
          </a:p>
        </p:txBody>
      </p:sp>
      <p:pic>
        <p:nvPicPr>
          <p:cNvPr id="102" name="Google Shape;102;p1"/>
          <p:cNvPicPr preferRelativeResize="0"/>
          <p:nvPr/>
        </p:nvPicPr>
        <p:blipFill rotWithShape="1">
          <a:blip r:embed="rId3">
            <a:alphaModFix/>
          </a:blip>
          <a:srcRect/>
          <a:stretch/>
        </p:blipFill>
        <p:spPr>
          <a:xfrm>
            <a:off x="3443287" y="142875"/>
            <a:ext cx="5457825" cy="4921599"/>
          </a:xfrm>
          <a:prstGeom prst="rect">
            <a:avLst/>
          </a:prstGeom>
          <a:noFill/>
          <a:ln>
            <a:noFill/>
          </a:ln>
        </p:spPr>
      </p:pic>
      <p:sp>
        <p:nvSpPr>
          <p:cNvPr id="103" name="Google Shape;103;p1"/>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a:extLst>
              <a:ext uri="{FF2B5EF4-FFF2-40B4-BE49-F238E27FC236}">
                <a16:creationId xmlns:a16="http://schemas.microsoft.com/office/drawing/2014/main" id="{EDDF3F01-2CF2-6FA8-DB6D-D53B5160291B}"/>
              </a:ext>
            </a:extLst>
          </p:cNvPr>
          <p:cNvSpPr>
            <a:spLocks noGrp="1"/>
          </p:cNvSpPr>
          <p:nvPr>
            <p:ph type="body" idx="1"/>
          </p:nvPr>
        </p:nvSpPr>
        <p:spPr>
          <a:xfrm>
            <a:off x="6631912" y="2013387"/>
            <a:ext cx="4798086" cy="4131179"/>
          </a:xfrm>
        </p:spPr>
        <p:txBody>
          <a:bodyPr>
            <a:noAutofit/>
          </a:bodyPr>
          <a:lstStyle/>
          <a:p>
            <a:pPr marL="114300" indent="0" algn="just">
              <a:buNone/>
            </a:pPr>
            <a:r>
              <a:rPr lang="en-US" sz="2200" dirty="0">
                <a:solidFill>
                  <a:schemeClr val="tx1"/>
                </a:solidFill>
                <a:latin typeface="Times New Roman" panose="02020603050405020304" pitchFamily="18" charset="0"/>
                <a:cs typeface="Times New Roman" panose="02020603050405020304" pitchFamily="18" charset="0"/>
              </a:rPr>
              <a:t>The report "The Gender Snapshot 2019" by the UN-Women agency shows that they are constantly increasing all over the world: from psychological oppression to stalking; from sexual abuse, to physical injury, to femicide.
These forms of violence are often victims of women who attempt to emancipate themselves from patriarchal family contexts.
</a:t>
            </a:r>
            <a:endParaRPr lang="it-IT" sz="2200" b="0" i="0" u="none" strike="noStrike" baseline="0" dirty="0">
              <a:solidFill>
                <a:schemeClr val="tx1"/>
              </a:solidFill>
              <a:latin typeface="Times New Roman" panose="02020603050405020304" pitchFamily="18" charset="0"/>
              <a:cs typeface="Times New Roman" panose="02020603050405020304" pitchFamily="18" charset="0"/>
            </a:endParaRPr>
          </a:p>
        </p:txBody>
      </p:sp>
      <p:sp>
        <p:nvSpPr>
          <p:cNvPr id="5" name="CasellaDiTesto 4">
            <a:extLst>
              <a:ext uri="{FF2B5EF4-FFF2-40B4-BE49-F238E27FC236}">
                <a16:creationId xmlns:a16="http://schemas.microsoft.com/office/drawing/2014/main" id="{34FF66A7-65E3-C619-AF0A-5FFE06B1465A}"/>
              </a:ext>
            </a:extLst>
          </p:cNvPr>
          <p:cNvSpPr txBox="1"/>
          <p:nvPr/>
        </p:nvSpPr>
        <p:spPr>
          <a:xfrm>
            <a:off x="6631912" y="713434"/>
            <a:ext cx="4995515" cy="1938992"/>
          </a:xfrm>
          <a:prstGeom prst="rect">
            <a:avLst/>
          </a:prstGeom>
          <a:noFill/>
        </p:spPr>
        <p:txBody>
          <a:bodyPr wrap="square">
            <a:spAutoFit/>
          </a:bodyPr>
          <a:lstStyle/>
          <a:p>
            <a:r>
              <a:rPr lang="it-IT" sz="4000" b="1" i="1" dirty="0" err="1">
                <a:latin typeface="Times New Roman" panose="02020603050405020304" pitchFamily="18" charset="0"/>
                <a:cs typeface="Times New Roman" panose="02020603050405020304" pitchFamily="18" charset="0"/>
              </a:rPr>
              <a:t>Violence</a:t>
            </a:r>
            <a:r>
              <a:rPr lang="it-IT" sz="4000" b="1" i="1" dirty="0">
                <a:latin typeface="Times New Roman" panose="02020603050405020304" pitchFamily="18" charset="0"/>
                <a:cs typeface="Times New Roman" panose="02020603050405020304" pitchFamily="18" charset="0"/>
              </a:rPr>
              <a:t> </a:t>
            </a:r>
            <a:r>
              <a:rPr lang="it-IT" sz="4000" b="1" i="1" dirty="0" err="1">
                <a:latin typeface="Times New Roman" panose="02020603050405020304" pitchFamily="18" charset="0"/>
                <a:cs typeface="Times New Roman" panose="02020603050405020304" pitchFamily="18" charset="0"/>
              </a:rPr>
              <a:t>against</a:t>
            </a:r>
            <a:r>
              <a:rPr lang="it-IT" sz="4000" b="1" i="1" dirty="0">
                <a:latin typeface="Times New Roman" panose="02020603050405020304" pitchFamily="18" charset="0"/>
                <a:cs typeface="Times New Roman" panose="02020603050405020304" pitchFamily="18" charset="0"/>
              </a:rPr>
              <a:t> women
</a:t>
            </a:r>
            <a:endParaRPr lang="it-IT" sz="4000" b="1" i="1" dirty="0"/>
          </a:p>
        </p:txBody>
      </p:sp>
      <p:sp>
        <p:nvSpPr>
          <p:cNvPr id="7" name="Google Shape;103;p1">
            <a:extLst>
              <a:ext uri="{FF2B5EF4-FFF2-40B4-BE49-F238E27FC236}">
                <a16:creationId xmlns:a16="http://schemas.microsoft.com/office/drawing/2014/main" id="{E0524C1C-D0F3-3BD1-101C-20937871EBC9}"/>
              </a:ext>
            </a:extLst>
          </p:cNvPr>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pic>
        <p:nvPicPr>
          <p:cNvPr id="4" name="Immagine 3">
            <a:extLst>
              <a:ext uri="{FF2B5EF4-FFF2-40B4-BE49-F238E27FC236}">
                <a16:creationId xmlns:a16="http://schemas.microsoft.com/office/drawing/2014/main" id="{740702CF-D276-19E1-7CFC-68B0B5CED06A}"/>
              </a:ext>
            </a:extLst>
          </p:cNvPr>
          <p:cNvPicPr>
            <a:picLocks noChangeAspect="1"/>
          </p:cNvPicPr>
          <p:nvPr/>
        </p:nvPicPr>
        <p:blipFill>
          <a:blip r:embed="rId2"/>
          <a:stretch>
            <a:fillRect/>
          </a:stretch>
        </p:blipFill>
        <p:spPr>
          <a:xfrm>
            <a:off x="874511" y="2614849"/>
            <a:ext cx="5757401" cy="3181452"/>
          </a:xfrm>
          <a:prstGeom prst="rect">
            <a:avLst/>
          </a:prstGeom>
        </p:spPr>
      </p:pic>
    </p:spTree>
    <p:extLst>
      <p:ext uri="{BB962C8B-B14F-4D97-AF65-F5344CB8AC3E}">
        <p14:creationId xmlns:p14="http://schemas.microsoft.com/office/powerpoint/2010/main" val="6013151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AE7D8C2-5EF3-140A-92F2-6C24B0C44981}"/>
              </a:ext>
            </a:extLst>
          </p:cNvPr>
          <p:cNvSpPr>
            <a:spLocks noGrp="1"/>
          </p:cNvSpPr>
          <p:nvPr>
            <p:ph type="title"/>
          </p:nvPr>
        </p:nvSpPr>
        <p:spPr>
          <a:xfrm>
            <a:off x="4140915" y="151209"/>
            <a:ext cx="7419714" cy="1095271"/>
          </a:xfrm>
        </p:spPr>
        <p:txBody>
          <a:bodyPr>
            <a:normAutofit fontScale="90000"/>
          </a:bodyPr>
          <a:lstStyle/>
          <a:p>
            <a:r>
              <a:rPr lang="en-US" i="1" dirty="0">
                <a:latin typeface="Times New Roman" panose="02020603050405020304" pitchFamily="18" charset="0"/>
                <a:cs typeface="Times New Roman" panose="02020603050405020304" pitchFamily="18" charset="0"/>
              </a:rPr>
              <a:t>Violence against women in art
</a:t>
            </a:r>
            <a:endParaRPr lang="it-IT" i="1" dirty="0">
              <a:latin typeface="Times New Roman" panose="02020603050405020304" pitchFamily="18" charset="0"/>
              <a:cs typeface="Times New Roman" panose="02020603050405020304" pitchFamily="18" charset="0"/>
            </a:endParaRPr>
          </a:p>
        </p:txBody>
      </p:sp>
      <p:sp>
        <p:nvSpPr>
          <p:cNvPr id="3" name="Segnaposto testo 2">
            <a:extLst>
              <a:ext uri="{FF2B5EF4-FFF2-40B4-BE49-F238E27FC236}">
                <a16:creationId xmlns:a16="http://schemas.microsoft.com/office/drawing/2014/main" id="{AA395220-54B9-28D3-7816-3B19437C274C}"/>
              </a:ext>
            </a:extLst>
          </p:cNvPr>
          <p:cNvSpPr>
            <a:spLocks noGrp="1"/>
          </p:cNvSpPr>
          <p:nvPr>
            <p:ph type="body" idx="1"/>
          </p:nvPr>
        </p:nvSpPr>
        <p:spPr>
          <a:xfrm>
            <a:off x="4381500" y="1818754"/>
            <a:ext cx="7334250" cy="4442601"/>
          </a:xfrm>
        </p:spPr>
        <p:txBody>
          <a:bodyPr>
            <a:noAutofit/>
          </a:bodyPr>
          <a:lstStyle/>
          <a:p>
            <a:pPr marR="788035" algn="just">
              <a:lnSpc>
                <a:spcPct val="120000"/>
              </a:lnSpc>
              <a:buClr>
                <a:srgbClr val="2A2F33"/>
              </a:buClr>
              <a:buSzPts val="1250"/>
              <a:buFont typeface="Wingdings" panose="05000000000000000000" pitchFamily="2" charset="2"/>
              <a:buChar char="v"/>
              <a:tabLst>
                <a:tab pos="9686925" algn="l"/>
                <a:tab pos="10309225" algn="l"/>
              </a:tabLst>
            </a:pPr>
            <a:r>
              <a:rPr lang="en-US" sz="1800" dirty="0">
                <a:solidFill>
                  <a:schemeClr val="tx1"/>
                </a:solidFill>
                <a:latin typeface="Times New Roman" panose="02020603050405020304" pitchFamily="18" charset="0"/>
                <a:ea typeface="Trebuchet MS" panose="020B0603020202020204" pitchFamily="34" charset="0"/>
                <a:cs typeface="Times New Roman" panose="02020603050405020304" pitchFamily="18" charset="0"/>
              </a:rPr>
              <a:t>the graffiti of the Brazilian </a:t>
            </a:r>
            <a:r>
              <a:rPr lang="en-US" sz="1800" dirty="0" err="1">
                <a:solidFill>
                  <a:schemeClr val="tx1"/>
                </a:solidFill>
                <a:latin typeface="Times New Roman" panose="02020603050405020304" pitchFamily="18" charset="0"/>
                <a:ea typeface="Trebuchet MS" panose="020B0603020202020204" pitchFamily="34" charset="0"/>
                <a:cs typeface="Times New Roman" panose="02020603050405020304" pitchFamily="18" charset="0"/>
              </a:rPr>
              <a:t>Panmela</a:t>
            </a:r>
            <a:r>
              <a:rPr lang="en-US" sz="1800" dirty="0">
                <a:solidFill>
                  <a:schemeClr val="tx1"/>
                </a:solidFill>
                <a:latin typeface="Times New Roman" panose="02020603050405020304" pitchFamily="18" charset="0"/>
                <a:ea typeface="Trebuchet MS" panose="020B0603020202020204" pitchFamily="34" charset="0"/>
                <a:cs typeface="Times New Roman" panose="02020603050405020304" pitchFamily="18" charset="0"/>
              </a:rPr>
              <a:t> Castro, active mainly in Rio de Janeiro with the project Graf}</a:t>
            </a:r>
            <a:r>
              <a:rPr lang="en-US" sz="1800" dirty="0" err="1">
                <a:solidFill>
                  <a:schemeClr val="tx1"/>
                </a:solidFill>
                <a:latin typeface="Times New Roman" panose="02020603050405020304" pitchFamily="18" charset="0"/>
                <a:ea typeface="Trebuchet MS" panose="020B0603020202020204" pitchFamily="34" charset="0"/>
                <a:cs typeface="Times New Roman" panose="02020603050405020304" pitchFamily="18" charset="0"/>
              </a:rPr>
              <a:t>ti</a:t>
            </a:r>
            <a:r>
              <a:rPr lang="en-US" sz="1800" dirty="0">
                <a:solidFill>
                  <a:schemeClr val="tx1"/>
                </a:solidFill>
                <a:latin typeface="Times New Roman" panose="02020603050405020304" pitchFamily="18" charset="0"/>
                <a:ea typeface="Trebuchet MS" panose="020B0603020202020204" pitchFamily="34" charset="0"/>
                <a:cs typeface="Times New Roman" panose="02020603050405020304" pitchFamily="18" charset="0"/>
              </a:rPr>
              <a:t> for the End of Domestic Violence;
the T-shirts of the Turkish Elvan </a:t>
            </a:r>
            <a:r>
              <a:rPr lang="en-US" sz="1800" dirty="0" err="1">
                <a:solidFill>
                  <a:schemeClr val="tx1"/>
                </a:solidFill>
                <a:latin typeface="Times New Roman" panose="02020603050405020304" pitchFamily="18" charset="0"/>
                <a:ea typeface="Trebuchet MS" panose="020B0603020202020204" pitchFamily="34" charset="0"/>
                <a:cs typeface="Times New Roman" panose="02020603050405020304" pitchFamily="18" charset="0"/>
              </a:rPr>
              <a:t>Özkavruk</a:t>
            </a:r>
            <a:r>
              <a:rPr lang="en-US" sz="1800" dirty="0">
                <a:solidFill>
                  <a:schemeClr val="tx1"/>
                </a:solidFill>
                <a:latin typeface="Times New Roman" panose="02020603050405020304" pitchFamily="18" charset="0"/>
                <a:ea typeface="Trebuchet MS" panose="020B0603020202020204" pitchFamily="34" charset="0"/>
                <a:cs typeface="Times New Roman" panose="02020603050405020304" pitchFamily="18" charset="0"/>
              </a:rPr>
              <a:t> </a:t>
            </a:r>
            <a:r>
              <a:rPr lang="en-US" sz="1800" dirty="0" err="1">
                <a:solidFill>
                  <a:schemeClr val="tx1"/>
                </a:solidFill>
                <a:latin typeface="Times New Roman" panose="02020603050405020304" pitchFamily="18" charset="0"/>
                <a:ea typeface="Trebuchet MS" panose="020B0603020202020204" pitchFamily="34" charset="0"/>
                <a:cs typeface="Times New Roman" panose="02020603050405020304" pitchFamily="18" charset="0"/>
              </a:rPr>
              <a:t>Adanır</a:t>
            </a:r>
            <a:r>
              <a:rPr lang="en-US" sz="1800" dirty="0">
                <a:solidFill>
                  <a:schemeClr val="tx1"/>
                </a:solidFill>
                <a:latin typeface="Times New Roman" panose="02020603050405020304" pitchFamily="18" charset="0"/>
                <a:ea typeface="Trebuchet MS" panose="020B0603020202020204" pitchFamily="34" charset="0"/>
                <a:cs typeface="Times New Roman" panose="02020603050405020304" pitchFamily="18" charset="0"/>
              </a:rPr>
              <a:t> and Jovita </a:t>
            </a:r>
            <a:r>
              <a:rPr lang="en-US" sz="1800" dirty="0" err="1">
                <a:solidFill>
                  <a:schemeClr val="tx1"/>
                </a:solidFill>
                <a:latin typeface="Times New Roman" panose="02020603050405020304" pitchFamily="18" charset="0"/>
                <a:ea typeface="Trebuchet MS" panose="020B0603020202020204" pitchFamily="34" charset="0"/>
                <a:cs typeface="Times New Roman" panose="02020603050405020304" pitchFamily="18" charset="0"/>
              </a:rPr>
              <a:t>Sakalauskaite</a:t>
            </a:r>
            <a:r>
              <a:rPr lang="en-US" sz="1800" dirty="0">
                <a:solidFill>
                  <a:schemeClr val="tx1"/>
                </a:solidFill>
                <a:latin typeface="Times New Roman" panose="02020603050405020304" pitchFamily="18" charset="0"/>
                <a:ea typeface="Trebuchet MS" panose="020B0603020202020204" pitchFamily="34" charset="0"/>
                <a:cs typeface="Times New Roman" panose="02020603050405020304" pitchFamily="18" charset="0"/>
              </a:rPr>
              <a:t> Kurnaz that report the cries and hopes of harassed women, songs that speak of women's desires, images, statistical data on gender violence in Turkey and in the world, phrases of denunciation;
the dramatic series of paintings Violence Against Women by Mexican Alberto Penagos;
the plates of the Norwegian Lise </a:t>
            </a:r>
            <a:r>
              <a:rPr lang="en-US" sz="1800" dirty="0" err="1">
                <a:solidFill>
                  <a:schemeClr val="tx1"/>
                </a:solidFill>
                <a:latin typeface="Times New Roman" panose="02020603050405020304" pitchFamily="18" charset="0"/>
                <a:ea typeface="Trebuchet MS" panose="020B0603020202020204" pitchFamily="34" charset="0"/>
                <a:cs typeface="Times New Roman" panose="02020603050405020304" pitchFamily="18" charset="0"/>
              </a:rPr>
              <a:t>Bjørne</a:t>
            </a:r>
            <a:r>
              <a:rPr lang="en-US" sz="1800" dirty="0">
                <a:solidFill>
                  <a:schemeClr val="tx1"/>
                </a:solidFill>
                <a:latin typeface="Times New Roman" panose="02020603050405020304" pitchFamily="18" charset="0"/>
                <a:ea typeface="Trebuchet MS" panose="020B0603020202020204" pitchFamily="34" charset="0"/>
                <a:cs typeface="Times New Roman" panose="02020603050405020304" pitchFamily="18" charset="0"/>
              </a:rPr>
              <a:t> </a:t>
            </a:r>
            <a:r>
              <a:rPr lang="en-US" sz="1800" dirty="0" err="1">
                <a:solidFill>
                  <a:schemeClr val="tx1"/>
                </a:solidFill>
                <a:latin typeface="Times New Roman" panose="02020603050405020304" pitchFamily="18" charset="0"/>
                <a:ea typeface="Trebuchet MS" panose="020B0603020202020204" pitchFamily="34" charset="0"/>
                <a:cs typeface="Times New Roman" panose="02020603050405020304" pitchFamily="18" charset="0"/>
              </a:rPr>
              <a:t>Linnert</a:t>
            </a:r>
            <a:r>
              <a:rPr lang="en-US" sz="1800" dirty="0">
                <a:solidFill>
                  <a:schemeClr val="tx1"/>
                </a:solidFill>
                <a:latin typeface="Times New Roman" panose="02020603050405020304" pitchFamily="18" charset="0"/>
                <a:ea typeface="Trebuchet MS" panose="020B0603020202020204" pitchFamily="34" charset="0"/>
                <a:cs typeface="Times New Roman" panose="02020603050405020304" pitchFamily="18" charset="0"/>
              </a:rPr>
              <a:t> for the project </a:t>
            </a:r>
            <a:r>
              <a:rPr lang="en-US" sz="1800" dirty="0" err="1">
                <a:solidFill>
                  <a:schemeClr val="tx1"/>
                </a:solidFill>
                <a:latin typeface="Times New Roman" panose="02020603050405020304" pitchFamily="18" charset="0"/>
                <a:ea typeface="Trebuchet MS" panose="020B0603020202020204" pitchFamily="34" charset="0"/>
                <a:cs typeface="Times New Roman" panose="02020603050405020304" pitchFamily="18" charset="0"/>
              </a:rPr>
              <a:t>Desconocida</a:t>
            </a:r>
            <a:r>
              <a:rPr lang="en-US" sz="1800" dirty="0">
                <a:solidFill>
                  <a:schemeClr val="tx1"/>
                </a:solidFill>
                <a:latin typeface="Times New Roman" panose="02020603050405020304" pitchFamily="18" charset="0"/>
                <a:ea typeface="Trebuchet MS" panose="020B0603020202020204" pitchFamily="34" charset="0"/>
                <a:cs typeface="Times New Roman" panose="02020603050405020304" pitchFamily="18" charset="0"/>
              </a:rPr>
              <a:t>/Unknown/</a:t>
            </a:r>
            <a:r>
              <a:rPr lang="en-US" sz="1800" dirty="0" err="1">
                <a:solidFill>
                  <a:schemeClr val="tx1"/>
                </a:solidFill>
                <a:latin typeface="Times New Roman" panose="02020603050405020304" pitchFamily="18" charset="0"/>
                <a:ea typeface="Trebuchet MS" panose="020B0603020202020204" pitchFamily="34" charset="0"/>
                <a:cs typeface="Times New Roman" panose="02020603050405020304" pitchFamily="18" charset="0"/>
              </a:rPr>
              <a:t>Ukjent</a:t>
            </a:r>
            <a:r>
              <a:rPr lang="en-US" sz="1800" dirty="0">
                <a:solidFill>
                  <a:schemeClr val="tx1"/>
                </a:solidFill>
                <a:latin typeface="Times New Roman" panose="02020603050405020304" pitchFamily="18" charset="0"/>
                <a:ea typeface="Trebuchet MS" panose="020B0603020202020204" pitchFamily="34" charset="0"/>
                <a:cs typeface="Times New Roman" panose="02020603050405020304" pitchFamily="18" charset="0"/>
              </a:rPr>
              <a:t>, which wants to remember all the victims of violence, without difference of culture, race, religion or country of origin.</a:t>
            </a:r>
            <a:endParaRPr lang="it-IT" sz="1800" dirty="0">
              <a:solidFill>
                <a:schemeClr val="tx1"/>
              </a:solidFill>
            </a:endParaRPr>
          </a:p>
        </p:txBody>
      </p:sp>
      <p:sp>
        <p:nvSpPr>
          <p:cNvPr id="6" name="Rettangolo 5">
            <a:extLst>
              <a:ext uri="{FF2B5EF4-FFF2-40B4-BE49-F238E27FC236}">
                <a16:creationId xmlns:a16="http://schemas.microsoft.com/office/drawing/2014/main" id="{D852EE15-9C57-0CB3-5010-C00D2E607ADF}"/>
              </a:ext>
            </a:extLst>
          </p:cNvPr>
          <p:cNvSpPr/>
          <p:nvPr/>
        </p:nvSpPr>
        <p:spPr>
          <a:xfrm>
            <a:off x="929552" y="1153391"/>
            <a:ext cx="3211363" cy="57046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7" name="Immagine 6">
            <a:extLst>
              <a:ext uri="{FF2B5EF4-FFF2-40B4-BE49-F238E27FC236}">
                <a16:creationId xmlns:a16="http://schemas.microsoft.com/office/drawing/2014/main" id="{40A2D21A-D24C-0E44-0C4B-5B5FF9A1F5DD}"/>
              </a:ext>
            </a:extLst>
          </p:cNvPr>
          <p:cNvPicPr>
            <a:picLocks noChangeAspect="1"/>
          </p:cNvPicPr>
          <p:nvPr/>
        </p:nvPicPr>
        <p:blipFill rotWithShape="1">
          <a:blip r:embed="rId2"/>
          <a:srcRect t="24322" b="12015"/>
          <a:stretch/>
        </p:blipFill>
        <p:spPr>
          <a:xfrm>
            <a:off x="1137826" y="1427238"/>
            <a:ext cx="2869304" cy="2737035"/>
          </a:xfrm>
          <a:prstGeom prst="rect">
            <a:avLst/>
          </a:prstGeom>
        </p:spPr>
      </p:pic>
      <p:sp>
        <p:nvSpPr>
          <p:cNvPr id="8" name="CasellaDiTesto 7">
            <a:extLst>
              <a:ext uri="{FF2B5EF4-FFF2-40B4-BE49-F238E27FC236}">
                <a16:creationId xmlns:a16="http://schemas.microsoft.com/office/drawing/2014/main" id="{67C0087B-904A-4C5F-3A05-5DCD70FAE0C8}"/>
              </a:ext>
            </a:extLst>
          </p:cNvPr>
          <p:cNvSpPr txBox="1"/>
          <p:nvPr/>
        </p:nvSpPr>
        <p:spPr>
          <a:xfrm>
            <a:off x="4140915" y="1072331"/>
            <a:ext cx="6987748" cy="646331"/>
          </a:xfrm>
          <a:prstGeom prst="rect">
            <a:avLst/>
          </a:prstGeom>
          <a:noFill/>
        </p:spPr>
        <p:txBody>
          <a:bodyPr wrap="square">
            <a:spAutoFit/>
          </a:bodyPr>
          <a:lstStyle/>
          <a:p>
            <a:r>
              <a:rPr lang="en-US" sz="1800" dirty="0">
                <a:effectLst/>
                <a:latin typeface="Times New Roman" panose="02020603050405020304" pitchFamily="18" charset="0"/>
                <a:cs typeface="Times New Roman" panose="02020603050405020304" pitchFamily="18" charset="0"/>
              </a:rPr>
              <a:t>There are many artists who denounce violence against women in the multiple forms of expression of </a:t>
            </a:r>
            <a:r>
              <a:rPr lang="en-US" sz="1800" b="1" dirty="0">
                <a:effectLst/>
                <a:latin typeface="Times New Roman" panose="02020603050405020304" pitchFamily="18" charset="0"/>
                <a:cs typeface="Times New Roman" panose="02020603050405020304" pitchFamily="18" charset="0"/>
              </a:rPr>
              <a:t>contemporary art:</a:t>
            </a:r>
          </a:p>
        </p:txBody>
      </p:sp>
      <p:pic>
        <p:nvPicPr>
          <p:cNvPr id="4" name="Immagine 3">
            <a:extLst>
              <a:ext uri="{FF2B5EF4-FFF2-40B4-BE49-F238E27FC236}">
                <a16:creationId xmlns:a16="http://schemas.microsoft.com/office/drawing/2014/main" id="{976AA83A-86DB-E25B-2433-D48FC77BA610}"/>
              </a:ext>
            </a:extLst>
          </p:cNvPr>
          <p:cNvPicPr>
            <a:picLocks noChangeAspect="1"/>
          </p:cNvPicPr>
          <p:nvPr/>
        </p:nvPicPr>
        <p:blipFill rotWithShape="1">
          <a:blip r:embed="rId3"/>
          <a:srcRect l="-6356" t="35859" r="46683" b="-2343"/>
          <a:stretch/>
        </p:blipFill>
        <p:spPr>
          <a:xfrm>
            <a:off x="795767" y="4318521"/>
            <a:ext cx="3211363" cy="2385231"/>
          </a:xfrm>
          <a:prstGeom prst="rect">
            <a:avLst/>
          </a:prstGeom>
        </p:spPr>
      </p:pic>
      <p:sp>
        <p:nvSpPr>
          <p:cNvPr id="9" name="Google Shape;103;p1">
            <a:extLst>
              <a:ext uri="{FF2B5EF4-FFF2-40B4-BE49-F238E27FC236}">
                <a16:creationId xmlns:a16="http://schemas.microsoft.com/office/drawing/2014/main" id="{25594DEC-E8DD-C420-F901-4DB548A0C42B}"/>
              </a:ext>
            </a:extLst>
          </p:cNvPr>
          <p:cNvSpPr txBox="1">
            <a:spLocks noGrp="1"/>
          </p:cNvSpPr>
          <p:nvPr>
            <p:ph type="ftr" idx="11"/>
          </p:nvPr>
        </p:nvSpPr>
        <p:spPr>
          <a:xfrm>
            <a:off x="3412892" y="6776940"/>
            <a:ext cx="4221897" cy="449107"/>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942980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6"/>
          <p:cNvSpPr txBox="1">
            <a:spLocks noGrp="1"/>
          </p:cNvSpPr>
          <p:nvPr>
            <p:ph type="title"/>
          </p:nvPr>
        </p:nvSpPr>
        <p:spPr>
          <a:xfrm>
            <a:off x="5991720" y="382385"/>
            <a:ext cx="5542558" cy="1492132"/>
          </a:xfrm>
          <a:prstGeom prst="rect">
            <a:avLst/>
          </a:prstGeom>
          <a:noFill/>
          <a:ln>
            <a:noFill/>
          </a:ln>
        </p:spPr>
        <p:txBody>
          <a:bodyPr spcFirstLastPara="1" wrap="square" lIns="91425" tIns="45700" rIns="91425" bIns="45700" anchor="t" anchorCtr="0">
            <a:normAutofit fontScale="90000"/>
          </a:bodyPr>
          <a:lstStyle/>
          <a:p>
            <a:pPr lvl="0">
              <a:buSzPts val="5100"/>
            </a:pPr>
            <a:r>
              <a:rPr lang="en-US" sz="4400" b="1" i="1" dirty="0">
                <a:latin typeface="Times New Roman" panose="02020603050405020304" pitchFamily="18" charset="0"/>
                <a:cs typeface="Times New Roman" panose="02020603050405020304" pitchFamily="18" charset="0"/>
              </a:rPr>
              <a:t>Gender equality and equal opportunities between men and women
</a:t>
            </a:r>
            <a:endParaRPr lang="it-IT" sz="4400" b="1" i="1" dirty="0">
              <a:latin typeface="Times New Roman" panose="02020603050405020304" pitchFamily="18" charset="0"/>
              <a:cs typeface="Times New Roman" panose="02020603050405020304" pitchFamily="18" charset="0"/>
            </a:endParaRPr>
          </a:p>
        </p:txBody>
      </p:sp>
      <p:sp>
        <p:nvSpPr>
          <p:cNvPr id="153" name="Google Shape;153;p6"/>
          <p:cNvSpPr txBox="1">
            <a:spLocks noGrp="1"/>
          </p:cNvSpPr>
          <p:nvPr>
            <p:ph type="body" idx="1"/>
          </p:nvPr>
        </p:nvSpPr>
        <p:spPr>
          <a:xfrm>
            <a:off x="5991720" y="2205862"/>
            <a:ext cx="5542558" cy="3838470"/>
          </a:xfrm>
          <a:prstGeom prst="rect">
            <a:avLst/>
          </a:prstGeom>
          <a:noFill/>
          <a:ln>
            <a:noFill/>
          </a:ln>
        </p:spPr>
        <p:txBody>
          <a:bodyPr spcFirstLastPara="1" wrap="square" lIns="91425" tIns="45700" rIns="91425" bIns="45700" anchor="t" anchorCtr="0">
            <a:noAutofit/>
          </a:bodyPr>
          <a:lstStyle/>
          <a:p>
            <a:pPr marL="0" lvl="0" indent="0">
              <a:spcBef>
                <a:spcPts val="0"/>
              </a:spcBef>
              <a:buSzPct val="100000"/>
              <a:buNone/>
            </a:pPr>
            <a:r>
              <a:rPr lang="en-US" sz="2200" dirty="0">
                <a:solidFill>
                  <a:schemeClr val="tx1"/>
                </a:solidFill>
                <a:latin typeface="Times New Roman" panose="02020603050405020304" pitchFamily="18" charset="0"/>
                <a:cs typeface="Times New Roman" panose="02020603050405020304" pitchFamily="18" charset="0"/>
              </a:rPr>
              <a:t>Gender equality is not only a fundamental human right, but a necessary condition for a prosperous, sustainable and peaceful world.
Ensuring equal access for girls and women to education, medical care, decent work, as well as representation in decision-making, political and economic processes, will promote sustainable economies, which will benefit societies and people around the world. 
</a:t>
            </a:r>
            <a:endParaRPr sz="2200" dirty="0">
              <a:solidFill>
                <a:schemeClr val="tx1"/>
              </a:solidFill>
              <a:latin typeface="Times New Roman" panose="02020603050405020304" pitchFamily="18" charset="0"/>
              <a:cs typeface="Times New Roman" panose="02020603050405020304" pitchFamily="18" charset="0"/>
            </a:endParaRPr>
          </a:p>
        </p:txBody>
      </p:sp>
      <p:pic>
        <p:nvPicPr>
          <p:cNvPr id="155" name="Google Shape;155;p6" descr="cro-gender-baner-780.jpg"/>
          <p:cNvPicPr preferRelativeResize="0"/>
          <p:nvPr/>
        </p:nvPicPr>
        <p:blipFill rotWithShape="1">
          <a:blip r:embed="rId3">
            <a:alphaModFix/>
          </a:blip>
          <a:srcRect/>
          <a:stretch/>
        </p:blipFill>
        <p:spPr>
          <a:xfrm>
            <a:off x="1125238" y="2662760"/>
            <a:ext cx="4679518" cy="2633729"/>
          </a:xfrm>
          <a:prstGeom prst="rect">
            <a:avLst/>
          </a:prstGeom>
          <a:noFill/>
          <a:ln>
            <a:noFill/>
          </a:ln>
        </p:spPr>
      </p:pic>
      <p:sp>
        <p:nvSpPr>
          <p:cNvPr id="6" name="Google Shape;103;p1">
            <a:extLst>
              <a:ext uri="{FF2B5EF4-FFF2-40B4-BE49-F238E27FC236}">
                <a16:creationId xmlns:a16="http://schemas.microsoft.com/office/drawing/2014/main" id="{F41E8802-A88C-0509-6958-AF7E17A9ECE6}"/>
              </a:ext>
            </a:extLst>
          </p:cNvPr>
          <p:cNvSpPr txBox="1">
            <a:spLocks noGrp="1"/>
          </p:cNvSpPr>
          <p:nvPr>
            <p:ph type="ftr" idx="11"/>
          </p:nvPr>
        </p:nvSpPr>
        <p:spPr>
          <a:xfrm>
            <a:off x="4073236" y="6507664"/>
            <a:ext cx="4221897" cy="449107"/>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7"/>
          <p:cNvSpPr txBox="1">
            <a:spLocks noGrp="1"/>
          </p:cNvSpPr>
          <p:nvPr>
            <p:ph type="body" idx="1"/>
          </p:nvPr>
        </p:nvSpPr>
        <p:spPr>
          <a:xfrm>
            <a:off x="6732396" y="2108669"/>
            <a:ext cx="4697604" cy="4623548"/>
          </a:xfrm>
          <a:prstGeom prst="rect">
            <a:avLst/>
          </a:prstGeom>
          <a:noFill/>
          <a:ln>
            <a:noFill/>
          </a:ln>
        </p:spPr>
        <p:txBody>
          <a:bodyPr spcFirstLastPara="1" wrap="square" lIns="91425" tIns="45700" rIns="91425" bIns="45700" anchor="t" anchorCtr="0">
            <a:normAutofit/>
          </a:bodyPr>
          <a:lstStyle/>
          <a:p>
            <a:pPr marL="0" lvl="0" indent="0">
              <a:spcBef>
                <a:spcPts val="0"/>
              </a:spcBef>
              <a:buSzPts val="3200"/>
              <a:buNone/>
            </a:pPr>
            <a:r>
              <a:rPr lang="en-US" sz="2800" dirty="0">
                <a:latin typeface="Times New Roman" panose="02020603050405020304" pitchFamily="18" charset="0"/>
                <a:cs typeface="Times New Roman" panose="02020603050405020304" pitchFamily="18" charset="0"/>
              </a:rPr>
              <a:t>The theme of equal opportunities is a fundamental step in the educational project for the growth of girls and is part of the teaching of Social Education.
</a:t>
            </a:r>
            <a:endParaRPr sz="2800" dirty="0">
              <a:latin typeface="Times New Roman" panose="02020603050405020304" pitchFamily="18" charset="0"/>
              <a:cs typeface="Times New Roman" panose="02020603050405020304" pitchFamily="18" charset="0"/>
            </a:endParaRPr>
          </a:p>
        </p:txBody>
      </p:sp>
      <p:pic>
        <p:nvPicPr>
          <p:cNvPr id="163" name="Google Shape;163;p7" descr="gender_equality.jpg"/>
          <p:cNvPicPr preferRelativeResize="0"/>
          <p:nvPr/>
        </p:nvPicPr>
        <p:blipFill rotWithShape="1">
          <a:blip r:embed="rId3">
            <a:alphaModFix/>
          </a:blip>
          <a:srcRect l="7528" r="4148"/>
          <a:stretch/>
        </p:blipFill>
        <p:spPr>
          <a:xfrm>
            <a:off x="1484161" y="1961179"/>
            <a:ext cx="4611839" cy="3213278"/>
          </a:xfrm>
          <a:prstGeom prst="rect">
            <a:avLst/>
          </a:prstGeom>
          <a:noFill/>
          <a:ln>
            <a:noFill/>
          </a:ln>
        </p:spPr>
      </p:pic>
      <p:sp>
        <p:nvSpPr>
          <p:cNvPr id="5" name="Google Shape;103;p1">
            <a:extLst>
              <a:ext uri="{FF2B5EF4-FFF2-40B4-BE49-F238E27FC236}">
                <a16:creationId xmlns:a16="http://schemas.microsoft.com/office/drawing/2014/main" id="{DEA3B27E-8BA0-1348-3373-98A22E7058B7}"/>
              </a:ext>
            </a:extLst>
          </p:cNvPr>
          <p:cNvSpPr txBox="1">
            <a:spLocks noGrp="1"/>
          </p:cNvSpPr>
          <p:nvPr>
            <p:ph type="ftr" idx="11"/>
          </p:nvPr>
        </p:nvSpPr>
        <p:spPr>
          <a:xfrm>
            <a:off x="4094018" y="6317674"/>
            <a:ext cx="4201115" cy="639098"/>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C3EB198-B484-9519-ABF9-EB44F7632F0F}"/>
              </a:ext>
            </a:extLst>
          </p:cNvPr>
          <p:cNvSpPr>
            <a:spLocks noGrp="1"/>
          </p:cNvSpPr>
          <p:nvPr>
            <p:ph type="title"/>
          </p:nvPr>
        </p:nvSpPr>
        <p:spPr>
          <a:xfrm>
            <a:off x="5998866" y="638175"/>
            <a:ext cx="5238540" cy="1094406"/>
          </a:xfrm>
        </p:spPr>
        <p:txBody>
          <a:bodyPr>
            <a:normAutofit fontScale="90000"/>
          </a:bodyPr>
          <a:lstStyle/>
          <a:p>
            <a:r>
              <a:rPr lang="it-IT" sz="4400" b="1" i="1" dirty="0">
                <a:latin typeface="Times New Roman" panose="02020603050405020304" pitchFamily="18" charset="0"/>
                <a:cs typeface="Times New Roman" panose="02020603050405020304" pitchFamily="18" charset="0"/>
              </a:rPr>
              <a:t>Gender </a:t>
            </a:r>
            <a:r>
              <a:rPr lang="it-IT" sz="4400" b="1" i="1" dirty="0" err="1">
                <a:latin typeface="Times New Roman" panose="02020603050405020304" pitchFamily="18" charset="0"/>
                <a:cs typeface="Times New Roman" panose="02020603050405020304" pitchFamily="18" charset="0"/>
              </a:rPr>
              <a:t>discrimination</a:t>
            </a:r>
            <a:r>
              <a:rPr lang="it-IT" sz="4400" b="1" i="1" dirty="0">
                <a:latin typeface="Times New Roman" panose="02020603050405020304" pitchFamily="18" charset="0"/>
                <a:cs typeface="Times New Roman" panose="02020603050405020304" pitchFamily="18" charset="0"/>
              </a:rPr>
              <a:t>
</a:t>
            </a:r>
          </a:p>
        </p:txBody>
      </p:sp>
      <p:sp>
        <p:nvSpPr>
          <p:cNvPr id="3" name="Segnaposto testo 2">
            <a:extLst>
              <a:ext uri="{FF2B5EF4-FFF2-40B4-BE49-F238E27FC236}">
                <a16:creationId xmlns:a16="http://schemas.microsoft.com/office/drawing/2014/main" id="{F6AD9FE0-D86F-E168-E1B9-B377FF142146}"/>
              </a:ext>
            </a:extLst>
          </p:cNvPr>
          <p:cNvSpPr>
            <a:spLocks noGrp="1"/>
          </p:cNvSpPr>
          <p:nvPr>
            <p:ph type="body" idx="1"/>
          </p:nvPr>
        </p:nvSpPr>
        <p:spPr>
          <a:xfrm>
            <a:off x="5953648" y="1874517"/>
            <a:ext cx="5491423" cy="5091030"/>
          </a:xfrm>
        </p:spPr>
        <p:txBody>
          <a:bodyPr>
            <a:noAutofit/>
          </a:bodyPr>
          <a:lstStyle/>
          <a:p>
            <a:pPr marL="114300" indent="0">
              <a:buNone/>
            </a:pPr>
            <a:r>
              <a:rPr lang="en-US" dirty="0">
                <a:solidFill>
                  <a:schemeClr val="tx1"/>
                </a:solidFill>
                <a:latin typeface="Times New Roman" panose="02020603050405020304" pitchFamily="18" charset="0"/>
                <a:cs typeface="Times New Roman" panose="02020603050405020304" pitchFamily="18" charset="0"/>
              </a:rPr>
              <a:t>Among the victims of such discrimination are homosexuals (lesbians and gays), bisexuals and transsexuals, today united in the acronym LGBT.
Non-heterosexual people, persecuted in the past on charges of deviance from "normality", are still the subject of episodes of intolerance and violence not only in illiberal countries, where they are considered outlawed and subject to serious penalties, including death, but also in democratic states whose legislation protects their rights.
</a:t>
            </a:r>
            <a:endParaRPr lang="it-IT" sz="2200" dirty="0">
              <a:solidFill>
                <a:schemeClr val="tx1"/>
              </a:solidFill>
              <a:latin typeface="Times New Roman" panose="02020603050405020304" pitchFamily="18" charset="0"/>
              <a:cs typeface="Times New Roman" panose="02020603050405020304" pitchFamily="18" charset="0"/>
            </a:endParaRPr>
          </a:p>
        </p:txBody>
      </p:sp>
      <p:pic>
        <p:nvPicPr>
          <p:cNvPr id="6" name="Immagine 5">
            <a:extLst>
              <a:ext uri="{FF2B5EF4-FFF2-40B4-BE49-F238E27FC236}">
                <a16:creationId xmlns:a16="http://schemas.microsoft.com/office/drawing/2014/main" id="{786233F7-4F61-5362-8E38-5B1511D34AF9}"/>
              </a:ext>
            </a:extLst>
          </p:cNvPr>
          <p:cNvPicPr>
            <a:picLocks noChangeAspect="1"/>
          </p:cNvPicPr>
          <p:nvPr/>
        </p:nvPicPr>
        <p:blipFill rotWithShape="1">
          <a:blip r:embed="rId2"/>
          <a:srcRect l="16674" t="-781" r="17433" b="781"/>
          <a:stretch/>
        </p:blipFill>
        <p:spPr>
          <a:xfrm>
            <a:off x="954593" y="1874517"/>
            <a:ext cx="4943789" cy="3751385"/>
          </a:xfrm>
          <a:prstGeom prst="rect">
            <a:avLst/>
          </a:prstGeom>
        </p:spPr>
      </p:pic>
      <p:sp>
        <p:nvSpPr>
          <p:cNvPr id="7" name="Google Shape;103;p1">
            <a:extLst>
              <a:ext uri="{FF2B5EF4-FFF2-40B4-BE49-F238E27FC236}">
                <a16:creationId xmlns:a16="http://schemas.microsoft.com/office/drawing/2014/main" id="{F1101A42-A71B-14D1-8079-4252F8A5399B}"/>
              </a:ext>
            </a:extLst>
          </p:cNvPr>
          <p:cNvSpPr txBox="1">
            <a:spLocks noGrp="1"/>
          </p:cNvSpPr>
          <p:nvPr>
            <p:ph type="ftr" idx="11"/>
          </p:nvPr>
        </p:nvSpPr>
        <p:spPr>
          <a:xfrm>
            <a:off x="4073236" y="6229282"/>
            <a:ext cx="4221897" cy="449107"/>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801321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3">
            <a:extLst>
              <a:ext uri="{FF2B5EF4-FFF2-40B4-BE49-F238E27FC236}">
                <a16:creationId xmlns:a16="http://schemas.microsoft.com/office/drawing/2014/main" id="{1BD7520B-34B0-45CD-36A8-7C5729744B6C}"/>
              </a:ext>
            </a:extLst>
          </p:cNvPr>
          <p:cNvSpPr>
            <a:spLocks noGrp="1"/>
          </p:cNvSpPr>
          <p:nvPr>
            <p:ph type="body" idx="2"/>
          </p:nvPr>
        </p:nvSpPr>
        <p:spPr>
          <a:xfrm>
            <a:off x="8240177" y="823966"/>
            <a:ext cx="3207671" cy="4669553"/>
          </a:xfrm>
        </p:spPr>
        <p:txBody>
          <a:bodyPr>
            <a:noAutofit/>
          </a:bodyPr>
          <a:lstStyle/>
          <a:p>
            <a:pPr marL="90488" indent="42863"/>
            <a:r>
              <a:rPr lang="it-IT" sz="2000" dirty="0">
                <a:solidFill>
                  <a:srgbClr val="FFC000"/>
                </a:solidFill>
                <a:latin typeface="Times New Roman" panose="02020603050405020304" pitchFamily="18" charset="0"/>
                <a:cs typeface="Times New Roman" panose="02020603050405020304" pitchFamily="18" charset="0"/>
              </a:rPr>
              <a:t>PRODUCTION
</a:t>
            </a:r>
            <a:r>
              <a:rPr lang="en-US" sz="2000" dirty="0">
                <a:latin typeface="Times New Roman" panose="02020603050405020304" pitchFamily="18" charset="0"/>
                <a:cs typeface="Times New Roman" panose="02020603050405020304" pitchFamily="18" charset="0"/>
              </a:rPr>
              <a:t>At the end of the module on gender rights, the class has the task of illustrating to the other classes of the school a summary of the work carried out in the form of an oral report, accompanied by a multimedia presentation, consisting of slides containing written texts, images, graphics, films, audio, links, etc.</a:t>
            </a:r>
            <a:endParaRPr lang="it-IT" sz="2000" b="0" i="0" u="none" strike="noStrike" baseline="0" dirty="0">
              <a:latin typeface="Times New Roman" panose="02020603050405020304" pitchFamily="18" charset="0"/>
              <a:cs typeface="Times New Roman" panose="02020603050405020304" pitchFamily="18" charset="0"/>
            </a:endParaRPr>
          </a:p>
        </p:txBody>
      </p:sp>
      <p:pic>
        <p:nvPicPr>
          <p:cNvPr id="16" name="Elemento grafico 15" descr="Progetto con riempimento a tinta unita">
            <a:extLst>
              <a:ext uri="{FF2B5EF4-FFF2-40B4-BE49-F238E27FC236}">
                <a16:creationId xmlns:a16="http://schemas.microsoft.com/office/drawing/2014/main" id="{EFD60E4A-3F06-69CB-0284-F95912DF563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069389" y="580291"/>
            <a:ext cx="3207671" cy="3207671"/>
          </a:xfrm>
          <a:prstGeom prst="rect">
            <a:avLst/>
          </a:prstGeom>
        </p:spPr>
      </p:pic>
      <p:pic>
        <p:nvPicPr>
          <p:cNvPr id="18" name="Immagine 17">
            <a:extLst>
              <a:ext uri="{FF2B5EF4-FFF2-40B4-BE49-F238E27FC236}">
                <a16:creationId xmlns:a16="http://schemas.microsoft.com/office/drawing/2014/main" id="{5021AAAB-90E2-A6E5-979E-29451CB20FF0}"/>
              </a:ext>
            </a:extLst>
          </p:cNvPr>
          <p:cNvPicPr>
            <a:picLocks noChangeAspect="1"/>
          </p:cNvPicPr>
          <p:nvPr/>
        </p:nvPicPr>
        <p:blipFill>
          <a:blip r:embed="rId4"/>
          <a:stretch>
            <a:fillRect/>
          </a:stretch>
        </p:blipFill>
        <p:spPr>
          <a:xfrm>
            <a:off x="938519" y="3429000"/>
            <a:ext cx="5724640" cy="2334970"/>
          </a:xfrm>
          <a:prstGeom prst="rect">
            <a:avLst/>
          </a:prstGeom>
        </p:spPr>
      </p:pic>
      <p:sp>
        <p:nvSpPr>
          <p:cNvPr id="19" name="CasellaDiTesto 18">
            <a:extLst>
              <a:ext uri="{FF2B5EF4-FFF2-40B4-BE49-F238E27FC236}">
                <a16:creationId xmlns:a16="http://schemas.microsoft.com/office/drawing/2014/main" id="{300BD3E4-C4EE-88C8-8774-8A9D590B3C1A}"/>
              </a:ext>
            </a:extLst>
          </p:cNvPr>
          <p:cNvSpPr txBox="1"/>
          <p:nvPr/>
        </p:nvSpPr>
        <p:spPr>
          <a:xfrm>
            <a:off x="1507364" y="3787962"/>
            <a:ext cx="4598796" cy="1508105"/>
          </a:xfrm>
          <a:prstGeom prst="rect">
            <a:avLst/>
          </a:prstGeom>
          <a:solidFill>
            <a:schemeClr val="bg1"/>
          </a:solidFill>
        </p:spPr>
        <p:txBody>
          <a:bodyPr wrap="square" rtlCol="0">
            <a:spAutoFit/>
          </a:bodyPr>
          <a:lstStyle/>
          <a:p>
            <a:pPr algn="ctr"/>
            <a:endParaRPr lang="it-IT" sz="3200" b="1" dirty="0"/>
          </a:p>
          <a:p>
            <a:pPr algn="ctr"/>
            <a:r>
              <a:rPr lang="it-IT" sz="3200" b="1" dirty="0">
                <a:latin typeface="Times New Roman" panose="02020603050405020304" pitchFamily="18" charset="0"/>
                <a:cs typeface="Times New Roman" panose="02020603050405020304" pitchFamily="18" charset="0"/>
              </a:rPr>
              <a:t>Reality task</a:t>
            </a:r>
          </a:p>
          <a:p>
            <a:pPr algn="ctr"/>
            <a:endParaRPr lang="it-IT" dirty="0">
              <a:latin typeface="Times New Roman" panose="02020603050405020304" pitchFamily="18" charset="0"/>
              <a:cs typeface="Times New Roman" panose="02020603050405020304" pitchFamily="18" charset="0"/>
            </a:endParaRPr>
          </a:p>
          <a:p>
            <a:pPr algn="ctr"/>
            <a:endParaRPr lang="it-IT" dirty="0"/>
          </a:p>
        </p:txBody>
      </p:sp>
      <p:sp>
        <p:nvSpPr>
          <p:cNvPr id="7" name="Google Shape;103;p1">
            <a:extLst>
              <a:ext uri="{FF2B5EF4-FFF2-40B4-BE49-F238E27FC236}">
                <a16:creationId xmlns:a16="http://schemas.microsoft.com/office/drawing/2014/main" id="{445ABE92-3705-4BB3-B5F0-E133F0210CD5}"/>
              </a:ext>
            </a:extLst>
          </p:cNvPr>
          <p:cNvSpPr txBox="1">
            <a:spLocks noGrp="1"/>
          </p:cNvSpPr>
          <p:nvPr>
            <p:ph type="ftr" idx="11"/>
          </p:nvPr>
        </p:nvSpPr>
        <p:spPr>
          <a:xfrm>
            <a:off x="3460172" y="6408893"/>
            <a:ext cx="4221897" cy="449107"/>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742844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3">
            <a:extLst>
              <a:ext uri="{FF2B5EF4-FFF2-40B4-BE49-F238E27FC236}">
                <a16:creationId xmlns:a16="http://schemas.microsoft.com/office/drawing/2014/main" id="{1BD7520B-34B0-45CD-36A8-7C5729744B6C}"/>
              </a:ext>
            </a:extLst>
          </p:cNvPr>
          <p:cNvSpPr>
            <a:spLocks noGrp="1"/>
          </p:cNvSpPr>
          <p:nvPr>
            <p:ph type="body" idx="2"/>
          </p:nvPr>
        </p:nvSpPr>
        <p:spPr>
          <a:xfrm>
            <a:off x="8240177" y="351692"/>
            <a:ext cx="3285282" cy="5817996"/>
          </a:xfrm>
          <a:noFill/>
        </p:spPr>
        <p:txBody>
          <a:bodyPr>
            <a:noAutofit/>
          </a:bodyPr>
          <a:lstStyle/>
          <a:p>
            <a:pPr marL="114300" indent="0"/>
            <a:r>
              <a:rPr lang="it-IT" dirty="0">
                <a:solidFill>
                  <a:srgbClr val="FFC000"/>
                </a:solidFill>
                <a:latin typeface="Times New Roman" panose="02020603050405020304" pitchFamily="18" charset="0"/>
                <a:cs typeface="Times New Roman" panose="02020603050405020304" pitchFamily="18" charset="0"/>
              </a:rPr>
              <a:t>DIDACTIC PREPARATION
</a:t>
            </a:r>
            <a:r>
              <a:rPr lang="en-US" sz="1800" dirty="0">
                <a:latin typeface="Times New Roman" panose="02020603050405020304" pitchFamily="18" charset="0"/>
                <a:cs typeface="Times New Roman" panose="02020603050405020304" pitchFamily="18" charset="0"/>
              </a:rPr>
              <a:t>The class under the guidance of the teacher consults on the internet the sources useful for the survey, it is then divided into small groups (3-4 students), each of which has the task of deepening a single country or a territorial area of reference:
Each group acquires information on the assigned theme, comments on it internally, summarizes the data collected in a lineup, possibly accompanied by images, graphs and videos.</a:t>
            </a:r>
            <a:endParaRPr lang="it-IT" sz="1800" dirty="0">
              <a:latin typeface="Times New Roman" panose="02020603050405020304" pitchFamily="18" charset="0"/>
              <a:cs typeface="Times New Roman" panose="02020603050405020304" pitchFamily="18" charset="0"/>
            </a:endParaRPr>
          </a:p>
        </p:txBody>
      </p:sp>
      <p:pic>
        <p:nvPicPr>
          <p:cNvPr id="16" name="Elemento grafico 15" descr="Progetto con riempimento a tinta unita">
            <a:extLst>
              <a:ext uri="{FF2B5EF4-FFF2-40B4-BE49-F238E27FC236}">
                <a16:creationId xmlns:a16="http://schemas.microsoft.com/office/drawing/2014/main" id="{EFD60E4A-3F06-69CB-0284-F95912DF563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069389" y="580291"/>
            <a:ext cx="3207671" cy="3207671"/>
          </a:xfrm>
          <a:prstGeom prst="rect">
            <a:avLst/>
          </a:prstGeom>
        </p:spPr>
      </p:pic>
      <p:pic>
        <p:nvPicPr>
          <p:cNvPr id="18" name="Immagine 17">
            <a:extLst>
              <a:ext uri="{FF2B5EF4-FFF2-40B4-BE49-F238E27FC236}">
                <a16:creationId xmlns:a16="http://schemas.microsoft.com/office/drawing/2014/main" id="{5021AAAB-90E2-A6E5-979E-29451CB20FF0}"/>
              </a:ext>
            </a:extLst>
          </p:cNvPr>
          <p:cNvPicPr>
            <a:picLocks noChangeAspect="1"/>
          </p:cNvPicPr>
          <p:nvPr/>
        </p:nvPicPr>
        <p:blipFill>
          <a:blip r:embed="rId4"/>
          <a:stretch>
            <a:fillRect/>
          </a:stretch>
        </p:blipFill>
        <p:spPr>
          <a:xfrm>
            <a:off x="938519" y="3429000"/>
            <a:ext cx="5724640" cy="2334970"/>
          </a:xfrm>
          <a:prstGeom prst="rect">
            <a:avLst/>
          </a:prstGeom>
        </p:spPr>
      </p:pic>
      <p:sp>
        <p:nvSpPr>
          <p:cNvPr id="19" name="CasellaDiTesto 18">
            <a:extLst>
              <a:ext uri="{FF2B5EF4-FFF2-40B4-BE49-F238E27FC236}">
                <a16:creationId xmlns:a16="http://schemas.microsoft.com/office/drawing/2014/main" id="{300BD3E4-C4EE-88C8-8774-8A9D590B3C1A}"/>
              </a:ext>
            </a:extLst>
          </p:cNvPr>
          <p:cNvSpPr txBox="1"/>
          <p:nvPr/>
        </p:nvSpPr>
        <p:spPr>
          <a:xfrm>
            <a:off x="1501441" y="3703933"/>
            <a:ext cx="4598796" cy="1785104"/>
          </a:xfrm>
          <a:prstGeom prst="rect">
            <a:avLst/>
          </a:prstGeom>
          <a:solidFill>
            <a:schemeClr val="bg1"/>
          </a:solidFill>
        </p:spPr>
        <p:txBody>
          <a:bodyPr wrap="square" rtlCol="0">
            <a:spAutoFit/>
          </a:bodyPr>
          <a:lstStyle/>
          <a:p>
            <a:pPr algn="ctr"/>
            <a:endParaRPr lang="it-IT" sz="3200" b="1" dirty="0"/>
          </a:p>
          <a:p>
            <a:pPr algn="ctr"/>
            <a:r>
              <a:rPr lang="it-IT" sz="3200" b="1" dirty="0">
                <a:latin typeface="Times New Roman" panose="02020603050405020304" pitchFamily="18" charset="0"/>
                <a:cs typeface="Times New Roman" panose="02020603050405020304" pitchFamily="18" charset="0"/>
              </a:rPr>
              <a:t>Reality task
</a:t>
            </a:r>
            <a:endParaRPr lang="it-IT" dirty="0">
              <a:latin typeface="Times New Roman" panose="02020603050405020304" pitchFamily="18" charset="0"/>
              <a:cs typeface="Times New Roman" panose="02020603050405020304" pitchFamily="18" charset="0"/>
            </a:endParaRPr>
          </a:p>
          <a:p>
            <a:pPr algn="ctr"/>
            <a:endParaRPr lang="it-IT" dirty="0"/>
          </a:p>
        </p:txBody>
      </p:sp>
      <p:sp>
        <p:nvSpPr>
          <p:cNvPr id="7" name="Google Shape;103;p1">
            <a:extLst>
              <a:ext uri="{FF2B5EF4-FFF2-40B4-BE49-F238E27FC236}">
                <a16:creationId xmlns:a16="http://schemas.microsoft.com/office/drawing/2014/main" id="{E618F5C0-CFAC-04AC-F0F4-38EB8C65696F}"/>
              </a:ext>
            </a:extLst>
          </p:cNvPr>
          <p:cNvSpPr txBox="1">
            <a:spLocks noGrp="1"/>
          </p:cNvSpPr>
          <p:nvPr>
            <p:ph type="ftr" idx="11"/>
          </p:nvPr>
        </p:nvSpPr>
        <p:spPr>
          <a:xfrm>
            <a:off x="2951018" y="6277709"/>
            <a:ext cx="5094733" cy="40068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869777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C28DA43-F0EF-C87E-C0CF-938352499427}"/>
              </a:ext>
            </a:extLst>
          </p:cNvPr>
          <p:cNvSpPr>
            <a:spLocks noGrp="1"/>
          </p:cNvSpPr>
          <p:nvPr>
            <p:ph type="title"/>
          </p:nvPr>
        </p:nvSpPr>
        <p:spPr/>
        <p:txBody>
          <a:bodyPr/>
          <a:lstStyle/>
          <a:p>
            <a:r>
              <a:rPr lang="it-IT" dirty="0">
                <a:latin typeface="Times New Roman" panose="02020603050405020304" pitchFamily="18" charset="0"/>
                <a:cs typeface="Times New Roman" panose="02020603050405020304" pitchFamily="18" charset="0"/>
              </a:rPr>
              <a:t>PRESENTATION OF THE WORK
</a:t>
            </a:r>
          </a:p>
        </p:txBody>
      </p:sp>
      <p:sp>
        <p:nvSpPr>
          <p:cNvPr id="4" name="Segnaposto testo 3">
            <a:extLst>
              <a:ext uri="{FF2B5EF4-FFF2-40B4-BE49-F238E27FC236}">
                <a16:creationId xmlns:a16="http://schemas.microsoft.com/office/drawing/2014/main" id="{2D50AD80-3D80-5779-776B-7B38374376E3}"/>
              </a:ext>
            </a:extLst>
          </p:cNvPr>
          <p:cNvSpPr>
            <a:spLocks noGrp="1"/>
          </p:cNvSpPr>
          <p:nvPr>
            <p:ph type="body" idx="2"/>
          </p:nvPr>
        </p:nvSpPr>
        <p:spPr/>
        <p:txBody>
          <a:bodyPr>
            <a:normAutofit/>
          </a:bodyPr>
          <a:lstStyle/>
          <a:p>
            <a:pPr marL="90488" indent="-4763"/>
            <a:r>
              <a:rPr lang="en-US" sz="2400" dirty="0">
                <a:latin typeface="Times New Roman" panose="02020603050405020304" pitchFamily="18" charset="0"/>
                <a:cs typeface="Times New Roman" panose="02020603050405020304" pitchFamily="18" charset="0"/>
              </a:rPr>
              <a:t>On an established date, each group presents the results of its work to the rest of the class and initiates a collective discussion.
</a:t>
            </a:r>
            <a:endParaRPr lang="it-IT" sz="2400" dirty="0"/>
          </a:p>
        </p:txBody>
      </p:sp>
      <p:pic>
        <p:nvPicPr>
          <p:cNvPr id="5" name="Elemento grafico 4" descr="Progetto con riempimento a tinta unita">
            <a:extLst>
              <a:ext uri="{FF2B5EF4-FFF2-40B4-BE49-F238E27FC236}">
                <a16:creationId xmlns:a16="http://schemas.microsoft.com/office/drawing/2014/main" id="{6C13CA50-9262-DC70-894F-AFB4717313C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069389" y="580291"/>
            <a:ext cx="3207671" cy="3207671"/>
          </a:xfrm>
          <a:prstGeom prst="rect">
            <a:avLst/>
          </a:prstGeom>
        </p:spPr>
      </p:pic>
      <p:pic>
        <p:nvPicPr>
          <p:cNvPr id="6" name="Immagine 5">
            <a:extLst>
              <a:ext uri="{FF2B5EF4-FFF2-40B4-BE49-F238E27FC236}">
                <a16:creationId xmlns:a16="http://schemas.microsoft.com/office/drawing/2014/main" id="{AB3ED384-2EDB-E7A7-F9FE-C2A9C21C0FE2}"/>
              </a:ext>
            </a:extLst>
          </p:cNvPr>
          <p:cNvPicPr>
            <a:picLocks noChangeAspect="1"/>
          </p:cNvPicPr>
          <p:nvPr/>
        </p:nvPicPr>
        <p:blipFill>
          <a:blip r:embed="rId4"/>
          <a:stretch>
            <a:fillRect/>
          </a:stretch>
        </p:blipFill>
        <p:spPr>
          <a:xfrm>
            <a:off x="938519" y="3429000"/>
            <a:ext cx="5724640" cy="2334970"/>
          </a:xfrm>
          <a:prstGeom prst="rect">
            <a:avLst/>
          </a:prstGeom>
        </p:spPr>
      </p:pic>
      <p:sp>
        <p:nvSpPr>
          <p:cNvPr id="7" name="CasellaDiTesto 6">
            <a:extLst>
              <a:ext uri="{FF2B5EF4-FFF2-40B4-BE49-F238E27FC236}">
                <a16:creationId xmlns:a16="http://schemas.microsoft.com/office/drawing/2014/main" id="{0DD1EA7E-820F-4E55-2A75-436898E2A5CD}"/>
              </a:ext>
            </a:extLst>
          </p:cNvPr>
          <p:cNvSpPr txBox="1"/>
          <p:nvPr/>
        </p:nvSpPr>
        <p:spPr>
          <a:xfrm>
            <a:off x="1501441" y="3703933"/>
            <a:ext cx="4598796" cy="1785104"/>
          </a:xfrm>
          <a:prstGeom prst="rect">
            <a:avLst/>
          </a:prstGeom>
          <a:solidFill>
            <a:schemeClr val="bg1"/>
          </a:solidFill>
        </p:spPr>
        <p:txBody>
          <a:bodyPr wrap="square" rtlCol="0">
            <a:spAutoFit/>
          </a:bodyPr>
          <a:lstStyle/>
          <a:p>
            <a:pPr algn="ctr"/>
            <a:endParaRPr lang="it-IT" sz="3200" b="1" dirty="0"/>
          </a:p>
          <a:p>
            <a:pPr algn="ctr"/>
            <a:r>
              <a:rPr lang="it-IT" sz="3200" b="1" dirty="0">
                <a:latin typeface="Times New Roman" panose="02020603050405020304" pitchFamily="18" charset="0"/>
                <a:cs typeface="Times New Roman" panose="02020603050405020304" pitchFamily="18" charset="0"/>
              </a:rPr>
              <a:t>Reality task
</a:t>
            </a:r>
            <a:endParaRPr lang="it-IT" dirty="0">
              <a:latin typeface="Times New Roman" panose="02020603050405020304" pitchFamily="18" charset="0"/>
              <a:cs typeface="Times New Roman" panose="02020603050405020304" pitchFamily="18" charset="0"/>
            </a:endParaRPr>
          </a:p>
          <a:p>
            <a:pPr algn="ctr"/>
            <a:endParaRPr lang="it-IT" dirty="0"/>
          </a:p>
        </p:txBody>
      </p:sp>
      <p:sp>
        <p:nvSpPr>
          <p:cNvPr id="8" name="Google Shape;103;p1">
            <a:extLst>
              <a:ext uri="{FF2B5EF4-FFF2-40B4-BE49-F238E27FC236}">
                <a16:creationId xmlns:a16="http://schemas.microsoft.com/office/drawing/2014/main" id="{177D3326-D36F-3F49-681D-EFDB9F159228}"/>
              </a:ext>
            </a:extLst>
          </p:cNvPr>
          <p:cNvSpPr txBox="1">
            <a:spLocks noGrp="1"/>
          </p:cNvSpPr>
          <p:nvPr>
            <p:ph type="ftr" idx="11"/>
          </p:nvPr>
        </p:nvSpPr>
        <p:spPr>
          <a:xfrm>
            <a:off x="3200400" y="6277709"/>
            <a:ext cx="5094733" cy="40068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657326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7D789F7-F3F3-EB49-7F17-7FFC08D401C6}"/>
              </a:ext>
            </a:extLst>
          </p:cNvPr>
          <p:cNvSpPr>
            <a:spLocks noGrp="1"/>
          </p:cNvSpPr>
          <p:nvPr>
            <p:ph type="title"/>
          </p:nvPr>
        </p:nvSpPr>
        <p:spPr>
          <a:xfrm>
            <a:off x="8615680" y="447151"/>
            <a:ext cx="2987040" cy="1432561"/>
          </a:xfrm>
        </p:spPr>
        <p:txBody>
          <a:bodyPr>
            <a:noAutofit/>
          </a:bodyPr>
          <a:lstStyle/>
          <a:p>
            <a:r>
              <a:rPr lang="it-IT" sz="1600" dirty="0">
                <a:latin typeface="Times New Roman" panose="02020603050405020304" pitchFamily="18" charset="0"/>
                <a:cs typeface="Times New Roman" panose="02020603050405020304" pitchFamily="18" charset="0"/>
              </a:rPr>
              <a:t>STUDENTS</a:t>
            </a:r>
            <a:br>
              <a:rPr lang="it-IT" sz="1600" dirty="0">
                <a:latin typeface="Times New Roman" panose="02020603050405020304" pitchFamily="18" charset="0"/>
                <a:cs typeface="Times New Roman" panose="02020603050405020304" pitchFamily="18" charset="0"/>
              </a:rPr>
            </a:br>
            <a:br>
              <a:rPr lang="it-IT" sz="1600" dirty="0">
                <a:latin typeface="Times New Roman" panose="02020603050405020304" pitchFamily="18" charset="0"/>
                <a:cs typeface="Times New Roman" panose="02020603050405020304" pitchFamily="18" charset="0"/>
              </a:rPr>
            </a:br>
            <a:r>
              <a:rPr lang="it-IT" sz="1600" dirty="0">
                <a:solidFill>
                  <a:schemeClr val="bg1"/>
                </a:solidFill>
                <a:latin typeface="Times New Roman" panose="02020603050405020304" pitchFamily="18" charset="0"/>
                <a:cs typeface="Times New Roman" panose="02020603050405020304" pitchFamily="18" charset="0"/>
              </a:rPr>
              <a:t>the </a:t>
            </a:r>
            <a:r>
              <a:rPr lang="it-IT" sz="1600" dirty="0" err="1">
                <a:solidFill>
                  <a:schemeClr val="bg1"/>
                </a:solidFill>
                <a:latin typeface="Times New Roman" panose="02020603050405020304" pitchFamily="18" charset="0"/>
                <a:cs typeface="Times New Roman" panose="02020603050405020304" pitchFamily="18" charset="0"/>
              </a:rPr>
              <a:t>students</a:t>
            </a:r>
            <a:r>
              <a:rPr lang="it-IT" sz="1600" dirty="0">
                <a:solidFill>
                  <a:schemeClr val="bg1"/>
                </a:solidFill>
                <a:latin typeface="Times New Roman" panose="02020603050405020304" pitchFamily="18" charset="0"/>
                <a:cs typeface="Times New Roman" panose="02020603050405020304" pitchFamily="18" charset="0"/>
              </a:rPr>
              <a:t> </a:t>
            </a:r>
            <a:r>
              <a:rPr lang="it-IT" sz="1600" dirty="0" err="1">
                <a:solidFill>
                  <a:schemeClr val="bg1"/>
                </a:solidFill>
                <a:latin typeface="Times New Roman" panose="02020603050405020304" pitchFamily="18" charset="0"/>
                <a:cs typeface="Times New Roman" panose="02020603050405020304" pitchFamily="18" charset="0"/>
              </a:rPr>
              <a:t>will</a:t>
            </a:r>
            <a:r>
              <a:rPr lang="it-IT" sz="1600" dirty="0">
                <a:solidFill>
                  <a:schemeClr val="bg1"/>
                </a:solidFill>
                <a:latin typeface="Times New Roman" panose="02020603050405020304" pitchFamily="18" charset="0"/>
                <a:cs typeface="Times New Roman" panose="02020603050405020304" pitchFamily="18" charset="0"/>
              </a:rPr>
              <a:t> complete self-</a:t>
            </a:r>
            <a:r>
              <a:rPr lang="it-IT" sz="1600" dirty="0" err="1">
                <a:solidFill>
                  <a:schemeClr val="bg1"/>
                </a:solidFill>
                <a:latin typeface="Times New Roman" panose="02020603050405020304" pitchFamily="18" charset="0"/>
                <a:cs typeface="Times New Roman" panose="02020603050405020304" pitchFamily="18" charset="0"/>
              </a:rPr>
              <a:t>assessment</a:t>
            </a:r>
            <a:r>
              <a:rPr lang="it-IT" sz="1600" dirty="0">
                <a:solidFill>
                  <a:schemeClr val="bg1"/>
                </a:solidFill>
                <a:latin typeface="Times New Roman" panose="02020603050405020304" pitchFamily="18" charset="0"/>
                <a:cs typeface="Times New Roman" panose="02020603050405020304" pitchFamily="18" charset="0"/>
              </a:rPr>
              <a:t> </a:t>
            </a:r>
            <a:r>
              <a:rPr lang="it-IT" sz="1600" dirty="0" err="1">
                <a:solidFill>
                  <a:schemeClr val="bg1"/>
                </a:solidFill>
                <a:latin typeface="Times New Roman" panose="02020603050405020304" pitchFamily="18" charset="0"/>
                <a:cs typeface="Times New Roman" panose="02020603050405020304" pitchFamily="18" charset="0"/>
              </a:rPr>
              <a:t>questionarie</a:t>
            </a:r>
            <a:r>
              <a:rPr lang="it-IT" sz="1600" dirty="0">
                <a:solidFill>
                  <a:schemeClr val="bg1"/>
                </a:solidFill>
                <a:latin typeface="Times New Roman" panose="02020603050405020304" pitchFamily="18" charset="0"/>
                <a:cs typeface="Times New Roman" panose="02020603050405020304" pitchFamily="18" charset="0"/>
              </a:rPr>
              <a:t> </a:t>
            </a:r>
          </a:p>
        </p:txBody>
      </p:sp>
      <p:sp>
        <p:nvSpPr>
          <p:cNvPr id="3" name="Segnaposto testo 2">
            <a:extLst>
              <a:ext uri="{FF2B5EF4-FFF2-40B4-BE49-F238E27FC236}">
                <a16:creationId xmlns:a16="http://schemas.microsoft.com/office/drawing/2014/main" id="{82CAB98F-D2CC-2F45-AE85-D77165B5A0D3}"/>
              </a:ext>
            </a:extLst>
          </p:cNvPr>
          <p:cNvSpPr>
            <a:spLocks noGrp="1"/>
          </p:cNvSpPr>
          <p:nvPr>
            <p:ph type="body" idx="1"/>
          </p:nvPr>
        </p:nvSpPr>
        <p:spPr/>
        <p:txBody>
          <a:bodyPr/>
          <a:lstStyle/>
          <a:p>
            <a:pPr marL="0" marR="0" indent="0" algn="ctr" rtl="0" eaLnBrk="1" fontAlgn="auto" latinLnBrk="0" hangingPunct="1">
              <a:spcBef>
                <a:spcPts val="0"/>
              </a:spcBef>
              <a:spcAft>
                <a:spcPts val="0"/>
              </a:spcAft>
            </a:pPr>
            <a:endParaRPr lang="it-IT" sz="1800" b="0" i="0" u="none" strike="noStrike" dirty="0">
              <a:effectLst/>
              <a:latin typeface="Arial" panose="020B0604020202020204" pitchFamily="34" charset="0"/>
            </a:endParaRPr>
          </a:p>
          <a:p>
            <a:pPr marL="25400" indent="0">
              <a:buNone/>
            </a:pPr>
            <a:endParaRPr lang="it-IT" dirty="0"/>
          </a:p>
        </p:txBody>
      </p:sp>
      <p:sp>
        <p:nvSpPr>
          <p:cNvPr id="4" name="Segnaposto testo 3">
            <a:extLst>
              <a:ext uri="{FF2B5EF4-FFF2-40B4-BE49-F238E27FC236}">
                <a16:creationId xmlns:a16="http://schemas.microsoft.com/office/drawing/2014/main" id="{F9A7FF65-D2DF-1C71-D6EB-F1548554E697}"/>
              </a:ext>
            </a:extLst>
          </p:cNvPr>
          <p:cNvSpPr>
            <a:spLocks noGrp="1"/>
          </p:cNvSpPr>
          <p:nvPr>
            <p:ph type="body" idx="2"/>
          </p:nvPr>
        </p:nvSpPr>
        <p:spPr>
          <a:xfrm>
            <a:off x="8153400" y="1971040"/>
            <a:ext cx="2799081" cy="3934461"/>
          </a:xfrm>
        </p:spPr>
        <p:txBody>
          <a:bodyPr>
            <a:noAutofit/>
          </a:bodyPr>
          <a:lstStyle/>
          <a:p>
            <a:br>
              <a:rPr lang="en-US" sz="1600" cap="none" dirty="0">
                <a:solidFill>
                  <a:schemeClr val="tx1"/>
                </a:solidFill>
                <a:latin typeface="Times New Roman" panose="02020603050405020304" pitchFamily="18" charset="0"/>
                <a:cs typeface="Times New Roman" panose="02020603050405020304" pitchFamily="18" charset="0"/>
              </a:rPr>
            </a:br>
            <a:r>
              <a:rPr lang="en-US" sz="1600" b="1" cap="none" dirty="0">
                <a:solidFill>
                  <a:schemeClr val="accent1"/>
                </a:solidFill>
                <a:latin typeface="Times New Roman" panose="02020603050405020304" pitchFamily="18" charset="0"/>
                <a:cs typeface="Times New Roman" panose="02020603050405020304" pitchFamily="18" charset="0"/>
              </a:rPr>
              <a:t>TEACHERS</a:t>
            </a:r>
            <a:br>
              <a:rPr lang="en-US" sz="1600" cap="none" dirty="0">
                <a:solidFill>
                  <a:schemeClr val="tx1"/>
                </a:solidFill>
                <a:latin typeface="Times New Roman" panose="02020603050405020304" pitchFamily="18" charset="0"/>
                <a:cs typeface="Times New Roman" panose="02020603050405020304" pitchFamily="18" charset="0"/>
              </a:rPr>
            </a:br>
            <a:r>
              <a:rPr lang="en-US" sz="1600" b="1" cap="none" dirty="0">
                <a:solidFill>
                  <a:schemeClr val="bg1"/>
                </a:solidFill>
                <a:latin typeface="Times New Roman" panose="02020603050405020304" pitchFamily="18" charset="0"/>
                <a:cs typeface="Times New Roman" panose="02020603050405020304" pitchFamily="18" charset="0"/>
              </a:rPr>
              <a:t>the teachers will observe, analyze and evaluate the level of mastery achieved by the students in the domain of one or more skills, through the compilation of an observation grid</a:t>
            </a:r>
            <a:r>
              <a:rPr lang="en-US" sz="1600" cap="none" dirty="0">
                <a:solidFill>
                  <a:schemeClr val="tx1"/>
                </a:solidFill>
                <a:latin typeface="Times New Roman" panose="02020603050405020304" pitchFamily="18" charset="0"/>
                <a:cs typeface="Times New Roman" panose="02020603050405020304" pitchFamily="18" charset="0"/>
              </a:rPr>
              <a:t>
</a:t>
            </a:r>
            <a:endParaRPr lang="it-IT" b="1" dirty="0">
              <a:solidFill>
                <a:srgbClr val="FFC000"/>
              </a:solidFill>
              <a:latin typeface="Times New Roman" panose="02020603050405020304" pitchFamily="18" charset="0"/>
              <a:cs typeface="Times New Roman" panose="02020603050405020304" pitchFamily="18" charset="0"/>
            </a:endParaRPr>
          </a:p>
          <a:p>
            <a:pPr marL="228600" indent="-46038"/>
            <a:r>
              <a:rPr lang="it-IT"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it-IT" dirty="0">
              <a:latin typeface="Times New Roman" panose="02020603050405020304" pitchFamily="18" charset="0"/>
              <a:cs typeface="Times New Roman" panose="02020603050405020304" pitchFamily="18" charset="0"/>
            </a:endParaRPr>
          </a:p>
        </p:txBody>
      </p:sp>
      <p:pic>
        <p:nvPicPr>
          <p:cNvPr id="7" name="Immagine 6">
            <a:extLst>
              <a:ext uri="{FF2B5EF4-FFF2-40B4-BE49-F238E27FC236}">
                <a16:creationId xmlns:a16="http://schemas.microsoft.com/office/drawing/2014/main" id="{60682084-7F6E-493D-13BC-F17B716DAA91}"/>
              </a:ext>
            </a:extLst>
          </p:cNvPr>
          <p:cNvPicPr>
            <a:picLocks noChangeAspect="1"/>
          </p:cNvPicPr>
          <p:nvPr/>
        </p:nvPicPr>
        <p:blipFill>
          <a:blip r:embed="rId2"/>
          <a:stretch>
            <a:fillRect/>
          </a:stretch>
        </p:blipFill>
        <p:spPr>
          <a:xfrm>
            <a:off x="981940" y="2235406"/>
            <a:ext cx="5724640" cy="2334970"/>
          </a:xfrm>
          <a:prstGeom prst="rect">
            <a:avLst/>
          </a:prstGeom>
        </p:spPr>
      </p:pic>
      <p:sp>
        <p:nvSpPr>
          <p:cNvPr id="9" name="CasellaDiTesto 8">
            <a:extLst>
              <a:ext uri="{FF2B5EF4-FFF2-40B4-BE49-F238E27FC236}">
                <a16:creationId xmlns:a16="http://schemas.microsoft.com/office/drawing/2014/main" id="{6EA75B35-041E-836F-3214-B660AEABD006}"/>
              </a:ext>
            </a:extLst>
          </p:cNvPr>
          <p:cNvSpPr txBox="1"/>
          <p:nvPr/>
        </p:nvSpPr>
        <p:spPr>
          <a:xfrm>
            <a:off x="1571625" y="2943225"/>
            <a:ext cx="4524375" cy="1384995"/>
          </a:xfrm>
          <a:prstGeom prst="rect">
            <a:avLst/>
          </a:prstGeom>
          <a:noFill/>
        </p:spPr>
        <p:txBody>
          <a:bodyPr wrap="square" rtlCol="0">
            <a:spAutoFit/>
          </a:bodyPr>
          <a:lstStyle/>
          <a:p>
            <a:pPr algn="ctr"/>
            <a:r>
              <a:rPr lang="en-US" sz="2800" b="1" dirty="0">
                <a:solidFill>
                  <a:srgbClr val="2A1A00"/>
                </a:solidFill>
                <a:effectLst/>
                <a:latin typeface="Times New Roman" panose="02020603050405020304" pitchFamily="18" charset="0"/>
                <a:ea typeface="Impact" panose="020B0806030902050204" pitchFamily="34" charset="0"/>
                <a:cs typeface="Times New Roman" panose="02020603050405020304" pitchFamily="18" charset="0"/>
              </a:rPr>
              <a:t>EVALUATION AND FEEDBACK</a:t>
            </a:r>
            <a:endParaRPr lang="it-IT" sz="2800" dirty="0">
              <a:effectLst/>
              <a:latin typeface="Times New Roman" panose="02020603050405020304" pitchFamily="18" charset="0"/>
              <a:ea typeface="Calibri" panose="020F0502020204030204" pitchFamily="34" charset="0"/>
              <a:cs typeface="Times New Roman" panose="02020603050405020304" pitchFamily="18" charset="0"/>
            </a:endParaRPr>
          </a:p>
          <a:p>
            <a:pPr algn="ctr"/>
            <a:endParaRPr lang="it-IT" sz="2800" dirty="0">
              <a:solidFill>
                <a:schemeClr val="tx1"/>
              </a:solidFill>
              <a:latin typeface="Times New Roman" panose="02020603050405020304" pitchFamily="18" charset="0"/>
              <a:cs typeface="Times New Roman" panose="02020603050405020304" pitchFamily="18" charset="0"/>
            </a:endParaRPr>
          </a:p>
        </p:txBody>
      </p:sp>
      <p:sp>
        <p:nvSpPr>
          <p:cNvPr id="10" name="Google Shape;176;p9">
            <a:extLst>
              <a:ext uri="{FF2B5EF4-FFF2-40B4-BE49-F238E27FC236}">
                <a16:creationId xmlns:a16="http://schemas.microsoft.com/office/drawing/2014/main" id="{80A6CB60-2DF2-E0FF-0781-10B17EEBFC93}"/>
              </a:ext>
            </a:extLst>
          </p:cNvPr>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it" dirty="0"/>
              <a:t>Numero progetto: 2020-1-UK01-KA227-SCH-094437</a:t>
            </a:r>
            <a:endParaRPr dirty="0"/>
          </a:p>
        </p:txBody>
      </p:sp>
    </p:spTree>
    <p:extLst>
      <p:ext uri="{BB962C8B-B14F-4D97-AF65-F5344CB8AC3E}">
        <p14:creationId xmlns:p14="http://schemas.microsoft.com/office/powerpoint/2010/main" val="38328045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3C354AA-BA39-1A5C-BFCD-7391814B96AA}"/>
              </a:ext>
            </a:extLst>
          </p:cNvPr>
          <p:cNvSpPr>
            <a:spLocks noGrp="1"/>
          </p:cNvSpPr>
          <p:nvPr>
            <p:ph type="title"/>
          </p:nvPr>
        </p:nvSpPr>
        <p:spPr>
          <a:xfrm>
            <a:off x="1288472" y="1006819"/>
            <a:ext cx="10141527" cy="867698"/>
          </a:xfrm>
        </p:spPr>
        <p:txBody>
          <a:bodyPr/>
          <a:lstStyle/>
          <a:p>
            <a:pPr algn="ctr"/>
            <a:r>
              <a:rPr lang="it-IT" b="1" dirty="0">
                <a:latin typeface="Times New Roman" panose="02020603050405020304" pitchFamily="18" charset="0"/>
                <a:cs typeface="Times New Roman" panose="02020603050405020304" pitchFamily="18" charset="0"/>
              </a:rPr>
              <a:t>REFERENCES</a:t>
            </a:r>
          </a:p>
        </p:txBody>
      </p:sp>
      <p:sp>
        <p:nvSpPr>
          <p:cNvPr id="3" name="Segnaposto testo 2">
            <a:extLst>
              <a:ext uri="{FF2B5EF4-FFF2-40B4-BE49-F238E27FC236}">
                <a16:creationId xmlns:a16="http://schemas.microsoft.com/office/drawing/2014/main" id="{A452A3E3-7615-DC7E-EBE6-0885CF3F737E}"/>
              </a:ext>
            </a:extLst>
          </p:cNvPr>
          <p:cNvSpPr>
            <a:spLocks noGrp="1"/>
          </p:cNvSpPr>
          <p:nvPr>
            <p:ph type="body" idx="1"/>
          </p:nvPr>
        </p:nvSpPr>
        <p:spPr>
          <a:xfrm>
            <a:off x="2160395" y="3674644"/>
            <a:ext cx="9245209" cy="2134609"/>
          </a:xfrm>
        </p:spPr>
        <p:txBody>
          <a:bodyPr>
            <a:normAutofit lnSpcReduction="10000"/>
          </a:bodyPr>
          <a:lstStyle/>
          <a:p>
            <a:r>
              <a:rPr lang="it-IT" sz="1800" b="1" dirty="0">
                <a:solidFill>
                  <a:schemeClr val="tx1"/>
                </a:solidFill>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https://libreriamo.it/arte/mondo-dellarte-contro-la-violenza-sulle-donne/</a:t>
            </a:r>
            <a:endParaRPr lang="it-IT" sz="1800" b="1" dirty="0">
              <a:solidFill>
                <a:schemeClr val="tx1"/>
              </a:solidFill>
              <a:latin typeface="Times New Roman" panose="02020603050405020304" pitchFamily="18" charset="0"/>
              <a:cs typeface="Times New Roman" panose="02020603050405020304" pitchFamily="18" charset="0"/>
            </a:endParaRPr>
          </a:p>
          <a:p>
            <a:endParaRPr lang="it-IT" sz="1800" b="1" dirty="0">
              <a:solidFill>
                <a:schemeClr val="tx1"/>
              </a:solidFill>
              <a:latin typeface="Times New Roman" panose="02020603050405020304" pitchFamily="18" charset="0"/>
              <a:cs typeface="Times New Roman" panose="02020603050405020304" pitchFamily="18" charset="0"/>
            </a:endParaRPr>
          </a:p>
          <a:p>
            <a:r>
              <a:rPr lang="it-IT" sz="1800" b="1" dirty="0">
                <a:solidFill>
                  <a:schemeClr val="tx1"/>
                </a:solidFill>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https://aidos.it/pechino-1995-guardare-il-mondo-con-occhi-di-donna-verso-pechino25/#:~:text=%E2%80%9CGuardare%20il%20mondo%20con%20occhi%20di%20donna%E2%80%9D%20fu%20lo%20slogan,e%20in%20quello%20dei%20governi</a:t>
            </a:r>
            <a:r>
              <a:rPr lang="it-IT" sz="1800" b="1" dirty="0">
                <a:solidFill>
                  <a:schemeClr val="tx1"/>
                </a:solidFill>
                <a:latin typeface="Times New Roman" panose="02020603050405020304" pitchFamily="18" charset="0"/>
                <a:cs typeface="Times New Roman" panose="02020603050405020304" pitchFamily="18" charset="0"/>
              </a:rPr>
              <a:t>.</a:t>
            </a:r>
          </a:p>
          <a:p>
            <a:endParaRPr lang="it-IT" sz="1800" dirty="0">
              <a:latin typeface="Times New Roman" panose="02020603050405020304" pitchFamily="18" charset="0"/>
              <a:cs typeface="Times New Roman" panose="02020603050405020304" pitchFamily="18" charset="0"/>
            </a:endParaRPr>
          </a:p>
        </p:txBody>
      </p:sp>
      <p:sp>
        <p:nvSpPr>
          <p:cNvPr id="5" name="CasellaDiTesto 4">
            <a:extLst>
              <a:ext uri="{FF2B5EF4-FFF2-40B4-BE49-F238E27FC236}">
                <a16:creationId xmlns:a16="http://schemas.microsoft.com/office/drawing/2014/main" id="{D209436B-4712-477D-6AA1-E34B588D8420}"/>
              </a:ext>
            </a:extLst>
          </p:cNvPr>
          <p:cNvSpPr txBox="1"/>
          <p:nvPr/>
        </p:nvSpPr>
        <p:spPr>
          <a:xfrm>
            <a:off x="2286001" y="2946371"/>
            <a:ext cx="8312726" cy="923330"/>
          </a:xfrm>
          <a:prstGeom prst="rect">
            <a:avLst/>
          </a:prstGeom>
          <a:noFill/>
        </p:spPr>
        <p:txBody>
          <a:bodyPr wrap="square">
            <a:spAutoFit/>
          </a:bodyPr>
          <a:lstStyle/>
          <a:p>
            <a:pPr marL="285750" indent="-285750">
              <a:buFont typeface="Arial" panose="020B0604020202020204" pitchFamily="34" charset="0"/>
              <a:buChar char="•"/>
            </a:pPr>
            <a:endParaRPr lang="it-IT" sz="1800" dirty="0">
              <a:solidFill>
                <a:schemeClr val="tx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it-IT" sz="1800" b="1" dirty="0">
                <a:solidFill>
                  <a:schemeClr val="tx1"/>
                </a:solidFill>
                <a:latin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https://www.treccani.it/enciclopedia/ricerca/pari-opportunit%c3%a0/</a:t>
            </a:r>
            <a:endParaRPr lang="it-IT" sz="1800" b="1" dirty="0">
              <a:solidFill>
                <a:schemeClr val="tx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it-IT" sz="1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83963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2"/>
          <p:cNvSpPr txBox="1">
            <a:spLocks noGrp="1"/>
          </p:cNvSpPr>
          <p:nvPr>
            <p:ph type="subTitle" idx="1"/>
          </p:nvPr>
        </p:nvSpPr>
        <p:spPr>
          <a:xfrm>
            <a:off x="2043595" y="5633400"/>
            <a:ext cx="8045373" cy="742279"/>
          </a:xfrm>
          <a:prstGeom prst="rect">
            <a:avLst/>
          </a:prstGeom>
          <a:noFill/>
          <a:ln>
            <a:noFill/>
          </a:ln>
        </p:spPr>
        <p:txBody>
          <a:bodyPr spcFirstLastPara="1" wrap="square" lIns="91425" tIns="45700" rIns="91425" bIns="45700" anchor="t" anchorCtr="0">
            <a:normAutofit/>
          </a:bodyPr>
          <a:lstStyle/>
          <a:p>
            <a:pPr marL="0" lvl="0" indent="0">
              <a:spcBef>
                <a:spcPts val="0"/>
              </a:spcBef>
            </a:pPr>
            <a:r>
              <a:rPr lang="en-US"/>
              <a:t>SOCIAL AWARENESS AND RELATIONSHIP
</a:t>
            </a:r>
            <a:endParaRPr dirty="0"/>
          </a:p>
        </p:txBody>
      </p:sp>
      <p:pic>
        <p:nvPicPr>
          <p:cNvPr id="109" name="Google Shape;109;p2" descr="A picture containing logo  Description automatically generated"/>
          <p:cNvPicPr preferRelativeResize="0"/>
          <p:nvPr/>
        </p:nvPicPr>
        <p:blipFill rotWithShape="1">
          <a:blip r:embed="rId3">
            <a:alphaModFix/>
          </a:blip>
          <a:srcRect/>
          <a:stretch/>
        </p:blipFill>
        <p:spPr>
          <a:xfrm>
            <a:off x="1251678" y="6131626"/>
            <a:ext cx="1508125" cy="442912"/>
          </a:xfrm>
          <a:prstGeom prst="rect">
            <a:avLst/>
          </a:prstGeom>
          <a:noFill/>
          <a:ln>
            <a:noFill/>
          </a:ln>
        </p:spPr>
      </p:pic>
      <p:pic>
        <p:nvPicPr>
          <p:cNvPr id="110" name="Google Shape;110;p2"/>
          <p:cNvPicPr preferRelativeResize="0"/>
          <p:nvPr/>
        </p:nvPicPr>
        <p:blipFill rotWithShape="1">
          <a:blip r:embed="rId4">
            <a:alphaModFix/>
          </a:blip>
          <a:srcRect/>
          <a:stretch/>
        </p:blipFill>
        <p:spPr>
          <a:xfrm>
            <a:off x="9747250" y="6060188"/>
            <a:ext cx="1682750" cy="514350"/>
          </a:xfrm>
          <a:prstGeom prst="rect">
            <a:avLst/>
          </a:prstGeom>
          <a:noFill/>
          <a:ln>
            <a:noFill/>
          </a:ln>
        </p:spPr>
      </p:pic>
      <p:sp>
        <p:nvSpPr>
          <p:cNvPr id="112" name="Google Shape;112;p2"/>
          <p:cNvSpPr txBox="1">
            <a:spLocks noGrp="1"/>
          </p:cNvSpPr>
          <p:nvPr>
            <p:ph type="ctrTitle"/>
          </p:nvPr>
        </p:nvSpPr>
        <p:spPr>
          <a:xfrm>
            <a:off x="1078523" y="1098388"/>
            <a:ext cx="10318418" cy="4394988"/>
          </a:xfrm>
          <a:prstGeom prst="rect">
            <a:avLst/>
          </a:prstGeom>
          <a:noFill/>
          <a:ln>
            <a:noFill/>
          </a:ln>
        </p:spPr>
        <p:txBody>
          <a:bodyPr spcFirstLastPara="1" wrap="square" lIns="91425" tIns="45700" rIns="91425" bIns="45700" anchor="ctr" anchorCtr="0">
            <a:noAutofit/>
          </a:bodyPr>
          <a:lstStyle/>
          <a:p>
            <a:pPr lvl="0">
              <a:buSzPts val="8000"/>
            </a:pPr>
            <a:r>
              <a:rPr lang="en-US" sz="6600" b="1" dirty="0"/>
              <a:t>SOCIAL CITIZENSHIP TRAINING MODULE</a:t>
            </a:r>
            <a:br>
              <a:rPr lang="en-US" sz="6600" b="1" dirty="0"/>
            </a:br>
            <a:r>
              <a:rPr lang="en-US" sz="6600" b="1" dirty="0"/>
              <a:t>IISS “G.SIANI” - CASALNUOVO DI NAPOLI, ITALY 
</a:t>
            </a:r>
            <a:endParaRPr sz="6600" dirty="0"/>
          </a:p>
        </p:txBody>
      </p:sp>
      <p:sp>
        <p:nvSpPr>
          <p:cNvPr id="9" name="Google Shape;103;p1">
            <a:extLst>
              <a:ext uri="{FF2B5EF4-FFF2-40B4-BE49-F238E27FC236}">
                <a16:creationId xmlns:a16="http://schemas.microsoft.com/office/drawing/2014/main" id="{BD5AF814-DBD5-0F14-E880-F4190AC6DB1B}"/>
              </a:ext>
            </a:extLst>
          </p:cNvPr>
          <p:cNvSpPr txBox="1">
            <a:spLocks/>
          </p:cNvSpPr>
          <p:nvPr/>
        </p:nvSpPr>
        <p:spPr>
          <a:xfrm>
            <a:off x="3054916" y="6415872"/>
            <a:ext cx="5631883" cy="345796"/>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SzPts val="1400"/>
              <a:buFont typeface="Arial"/>
              <a:buNone/>
              <a:defRPr sz="1200" b="0" i="0" u="none" strike="noStrike" cap="none">
                <a:solidFill>
                  <a:srgbClr val="595959"/>
                </a:solidFill>
                <a:latin typeface="Gill Sans"/>
                <a:ea typeface="Gill Sans"/>
                <a:cs typeface="Gill Sans"/>
                <a:sym typeface="Gill San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r>
              <a:rPr lang="en-US" dirty="0">
                <a:solidFill>
                  <a:schemeClr val="tx1"/>
                </a:solidFill>
                <a:latin typeface="Times New Roman" panose="02020603050405020304" pitchFamily="18" charset="0"/>
                <a:cs typeface="Times New Roman" panose="02020603050405020304" pitchFamily="18" charset="0"/>
              </a:rPr>
              <a:t>Project Number: 2020-1-UK01-KA227-SCH-094437</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3"/>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fontScale="90000"/>
          </a:bodyPr>
          <a:lstStyle/>
          <a:p>
            <a:pPr lvl="0" algn="ctr">
              <a:buSzPct val="100000"/>
            </a:pPr>
            <a:r>
              <a:rPr lang="en-US" b="1">
                <a:latin typeface="Times New Roman" panose="02020603050405020304" pitchFamily="18" charset="0"/>
                <a:cs typeface="Times New Roman" panose="02020603050405020304" pitchFamily="18" charset="0"/>
              </a:rPr>
              <a:t>SOCIAL AWARENESS AND RELATIONSHIP</a:t>
            </a:r>
            <a:br>
              <a:rPr lang="en-US" b="1">
                <a:latin typeface="Times New Roman" panose="02020603050405020304" pitchFamily="18" charset="0"/>
                <a:cs typeface="Times New Roman" panose="02020603050405020304" pitchFamily="18" charset="0"/>
              </a:rPr>
            </a:br>
            <a:r>
              <a:rPr lang="en-US" b="1">
                <a:latin typeface="Times New Roman" panose="02020603050405020304" pitchFamily="18" charset="0"/>
                <a:cs typeface="Times New Roman" panose="02020603050405020304" pitchFamily="18" charset="0"/>
              </a:rPr>
              <a:t>
</a:t>
            </a:r>
            <a:endParaRPr dirty="0">
              <a:latin typeface="Times New Roman" panose="02020603050405020304" pitchFamily="18" charset="0"/>
              <a:cs typeface="Times New Roman" panose="02020603050405020304" pitchFamily="18" charset="0"/>
            </a:endParaRPr>
          </a:p>
        </p:txBody>
      </p:sp>
      <p:sp>
        <p:nvSpPr>
          <p:cNvPr id="118" name="Google Shape;118;p3"/>
          <p:cNvSpPr txBox="1">
            <a:spLocks noGrp="1"/>
          </p:cNvSpPr>
          <p:nvPr>
            <p:ph type="ftr" idx="11"/>
          </p:nvPr>
        </p:nvSpPr>
        <p:spPr>
          <a:xfrm>
            <a:off x="3579241" y="11566566"/>
            <a:ext cx="10178321" cy="67693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a:t>Numero progetto: 2020-1-UK01-KA227-SCH-094437</a:t>
            </a:r>
            <a:endParaRPr/>
          </a:p>
        </p:txBody>
      </p:sp>
      <p:sp>
        <p:nvSpPr>
          <p:cNvPr id="119" name="Google Shape;119;p3"/>
          <p:cNvSpPr/>
          <p:nvPr/>
        </p:nvSpPr>
        <p:spPr>
          <a:xfrm>
            <a:off x="0" y="0"/>
            <a:ext cx="12192000" cy="4572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Gill Sans"/>
              <a:ea typeface="Gill Sans"/>
              <a:cs typeface="Gill Sans"/>
              <a:sym typeface="Gill Sans"/>
            </a:endParaRPr>
          </a:p>
        </p:txBody>
      </p:sp>
      <p:sp>
        <p:nvSpPr>
          <p:cNvPr id="120" name="Google Shape;120;p3"/>
          <p:cNvSpPr/>
          <p:nvPr/>
        </p:nvSpPr>
        <p:spPr>
          <a:xfrm>
            <a:off x="0" y="72480"/>
            <a:ext cx="5186035" cy="769441"/>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100"/>
              <a:buFont typeface="Arial"/>
              <a:buNone/>
            </a:pPr>
            <a:r>
              <a:rPr lang="en-US" sz="1100" b="0" i="0" u="none" strike="noStrike" cap="none">
                <a:solidFill>
                  <a:schemeClr val="dk1"/>
                </a:solidFill>
                <a:latin typeface="Arial"/>
                <a:ea typeface="Arial"/>
                <a:cs typeface="Arial"/>
                <a:sym typeface="Arial"/>
              </a:rPr>
              <a:t> </a:t>
            </a:r>
            <a:endParaRPr sz="10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70C0"/>
              </a:buClr>
              <a:buSzPts val="1500"/>
              <a:buFont typeface="Verdana"/>
              <a:buNone/>
            </a:pPr>
            <a:r>
              <a:rPr lang="en-US" sz="1500" b="1" i="0" u="none" strike="noStrike" cap="none">
                <a:solidFill>
                  <a:srgbClr val="0070C0"/>
                </a:solidFill>
                <a:latin typeface="Verdana"/>
                <a:ea typeface="Verdana"/>
                <a:cs typeface="Verdana"/>
                <a:sym typeface="Verdana"/>
              </a:rPr>
              <a:t> </a:t>
            </a:r>
            <a:endParaRPr sz="10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sp>
        <p:nvSpPr>
          <p:cNvPr id="121" name="Google Shape;121;p3"/>
          <p:cNvSpPr/>
          <p:nvPr/>
        </p:nvSpPr>
        <p:spPr>
          <a:xfrm>
            <a:off x="-262458" y="5593519"/>
            <a:ext cx="12192000" cy="4572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Gill Sans"/>
              <a:ea typeface="Gill Sans"/>
              <a:cs typeface="Gill Sans"/>
              <a:sym typeface="Gill Sans"/>
            </a:endParaRPr>
          </a:p>
        </p:txBody>
      </p:sp>
      <p:sp>
        <p:nvSpPr>
          <p:cNvPr id="122" name="Google Shape;122;p3"/>
          <p:cNvSpPr/>
          <p:nvPr/>
        </p:nvSpPr>
        <p:spPr>
          <a:xfrm rot="10800000" flipH="1">
            <a:off x="7772400" y="5782760"/>
            <a:ext cx="8810144" cy="938719"/>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100"/>
              <a:buFont typeface="Arial"/>
              <a:buNone/>
            </a:pPr>
            <a:r>
              <a:rPr lang="en-US" sz="1100" b="0" i="0" u="none" strike="noStrike" cap="none">
                <a:solidFill>
                  <a:schemeClr val="dk1"/>
                </a:solidFill>
                <a:latin typeface="Arial"/>
                <a:ea typeface="Arial"/>
                <a:cs typeface="Arial"/>
                <a:sym typeface="Arial"/>
              </a:rPr>
              <a:t> </a:t>
            </a:r>
            <a:endParaRPr sz="10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70C0"/>
              </a:buClr>
              <a:buSzPts val="1500"/>
              <a:buFont typeface="Verdana"/>
              <a:buNone/>
            </a:pPr>
            <a:r>
              <a:rPr lang="en-US" sz="1500" b="1" i="0" u="none" strike="noStrike" cap="none">
                <a:solidFill>
                  <a:srgbClr val="0070C0"/>
                </a:solidFill>
                <a:latin typeface="Verdana"/>
                <a:ea typeface="Verdana"/>
                <a:cs typeface="Verdana"/>
                <a:sym typeface="Verdana"/>
              </a:rPr>
              <a:t> </a:t>
            </a:r>
            <a:endParaRPr sz="10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r>
              <a:rPr lang="en-US" sz="1100" b="0" i="0" u="none" strike="noStrike" cap="none">
                <a:solidFill>
                  <a:schemeClr val="dk1"/>
                </a:solidFill>
                <a:latin typeface="Arial"/>
                <a:ea typeface="Arial"/>
                <a:cs typeface="Arial"/>
                <a:sym typeface="Arial"/>
              </a:rPr>
              <a:t>Progetto numero:</a:t>
            </a:r>
            <a:r>
              <a:rPr lang="en-US" sz="1100" b="1" i="0" u="none" strike="noStrike" cap="none">
                <a:solidFill>
                  <a:srgbClr val="000000"/>
                </a:solidFill>
                <a:latin typeface="Arial"/>
                <a:ea typeface="Arial"/>
                <a:cs typeface="Arial"/>
                <a:sym typeface="Arial"/>
              </a:rPr>
              <a:t>2020-1-UK01-KA227-SCH-094437</a:t>
            </a:r>
            <a:r>
              <a:rPr lang="en-US" sz="800" b="0" i="0" u="none" strike="noStrike" cap="none">
                <a:solidFill>
                  <a:schemeClr val="dk1"/>
                </a:solidFill>
                <a:latin typeface="Verdana"/>
                <a:ea typeface="Verdana"/>
                <a:cs typeface="Verdana"/>
                <a:sym typeface="Verdana"/>
              </a:rPr>
              <a:t> </a:t>
            </a:r>
            <a:r>
              <a:rPr lang="en-US" sz="600" b="0" i="0" u="none" strike="noStrike" cap="none">
                <a:solidFill>
                  <a:schemeClr val="dk1"/>
                </a:solidFill>
                <a:latin typeface="Verdana"/>
                <a:ea typeface="Verdana"/>
                <a:cs typeface="Verdana"/>
                <a:sym typeface="Verdana"/>
              </a:rPr>
              <a:t> </a:t>
            </a:r>
            <a:endParaRPr sz="10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pic>
        <p:nvPicPr>
          <p:cNvPr id="123" name="Google Shape;123;p3" descr="Logo  Description automatically generated"/>
          <p:cNvPicPr preferRelativeResize="0"/>
          <p:nvPr/>
        </p:nvPicPr>
        <p:blipFill rotWithShape="1">
          <a:blip r:embed="rId3">
            <a:alphaModFix/>
          </a:blip>
          <a:srcRect/>
          <a:stretch/>
        </p:blipFill>
        <p:spPr>
          <a:xfrm>
            <a:off x="1713202" y="2535189"/>
            <a:ext cx="1508125" cy="1094474"/>
          </a:xfrm>
          <a:prstGeom prst="rect">
            <a:avLst/>
          </a:prstGeom>
          <a:noFill/>
          <a:ln>
            <a:noFill/>
          </a:ln>
        </p:spPr>
      </p:pic>
      <p:pic>
        <p:nvPicPr>
          <p:cNvPr id="125" name="Google Shape;125;p3"/>
          <p:cNvPicPr preferRelativeResize="0"/>
          <p:nvPr/>
        </p:nvPicPr>
        <p:blipFill rotWithShape="1">
          <a:blip r:embed="rId4">
            <a:alphaModFix/>
          </a:blip>
          <a:srcRect/>
          <a:stretch/>
        </p:blipFill>
        <p:spPr>
          <a:xfrm>
            <a:off x="6608258" y="2545463"/>
            <a:ext cx="1697581" cy="1023875"/>
          </a:xfrm>
          <a:prstGeom prst="rect">
            <a:avLst/>
          </a:prstGeom>
          <a:noFill/>
          <a:ln>
            <a:noFill/>
          </a:ln>
        </p:spPr>
      </p:pic>
      <p:pic>
        <p:nvPicPr>
          <p:cNvPr id="126" name="Google Shape;126;p3"/>
          <p:cNvPicPr preferRelativeResize="0"/>
          <p:nvPr/>
        </p:nvPicPr>
        <p:blipFill rotWithShape="1">
          <a:blip r:embed="rId5">
            <a:alphaModFix/>
          </a:blip>
          <a:srcRect/>
          <a:stretch/>
        </p:blipFill>
        <p:spPr>
          <a:xfrm>
            <a:off x="9134732" y="2491689"/>
            <a:ext cx="1508124" cy="1137974"/>
          </a:xfrm>
          <a:prstGeom prst="rect">
            <a:avLst/>
          </a:prstGeom>
          <a:noFill/>
          <a:ln>
            <a:noFill/>
          </a:ln>
        </p:spPr>
      </p:pic>
      <p:pic>
        <p:nvPicPr>
          <p:cNvPr id="127" name="Google Shape;127;p3" descr="Text  Description automatically generated"/>
          <p:cNvPicPr preferRelativeResize="0"/>
          <p:nvPr/>
        </p:nvPicPr>
        <p:blipFill rotWithShape="1">
          <a:blip r:embed="rId6">
            <a:alphaModFix/>
          </a:blip>
          <a:srcRect/>
          <a:stretch/>
        </p:blipFill>
        <p:spPr>
          <a:xfrm>
            <a:off x="3221327" y="3886777"/>
            <a:ext cx="1771650" cy="892238"/>
          </a:xfrm>
          <a:prstGeom prst="rect">
            <a:avLst/>
          </a:prstGeom>
          <a:noFill/>
          <a:ln>
            <a:noFill/>
          </a:ln>
        </p:spPr>
      </p:pic>
      <p:pic>
        <p:nvPicPr>
          <p:cNvPr id="128" name="Google Shape;128;p3" descr="A picture containing diagram  Description automatically generated"/>
          <p:cNvPicPr preferRelativeResize="0"/>
          <p:nvPr/>
        </p:nvPicPr>
        <p:blipFill rotWithShape="1">
          <a:blip r:embed="rId7">
            <a:alphaModFix/>
          </a:blip>
          <a:srcRect/>
          <a:stretch/>
        </p:blipFill>
        <p:spPr>
          <a:xfrm>
            <a:off x="6166932" y="3879044"/>
            <a:ext cx="1905505" cy="976745"/>
          </a:xfrm>
          <a:prstGeom prst="rect">
            <a:avLst/>
          </a:prstGeom>
          <a:noFill/>
          <a:ln>
            <a:noFill/>
          </a:ln>
        </p:spPr>
      </p:pic>
      <p:sp>
        <p:nvSpPr>
          <p:cNvPr id="129" name="Google Shape;129;p3"/>
          <p:cNvSpPr/>
          <p:nvPr/>
        </p:nvSpPr>
        <p:spPr>
          <a:xfrm>
            <a:off x="2532352" y="2802576"/>
            <a:ext cx="12192000" cy="4572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Gill Sans"/>
              <a:ea typeface="Gill Sans"/>
              <a:cs typeface="Gill Sans"/>
              <a:sym typeface="Gill Sans"/>
            </a:endParaRPr>
          </a:p>
        </p:txBody>
      </p:sp>
      <p:sp>
        <p:nvSpPr>
          <p:cNvPr id="130" name="Google Shape;130;p3"/>
          <p:cNvSpPr/>
          <p:nvPr/>
        </p:nvSpPr>
        <p:spPr>
          <a:xfrm>
            <a:off x="2532352" y="3259776"/>
            <a:ext cx="12192000" cy="457200"/>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chemeClr val="dk1"/>
              </a:buClr>
              <a:buSzPts val="1100"/>
              <a:buFont typeface="Arial"/>
              <a:buNone/>
            </a:pPr>
            <a:r>
              <a:rPr lang="en-US" sz="1100" b="1" i="0" u="none" strike="noStrike" cap="none">
                <a:solidFill>
                  <a:schemeClr val="dk1"/>
                </a:solidFill>
                <a:latin typeface="Arial"/>
                <a:ea typeface="Arial"/>
                <a:cs typeface="Arial"/>
                <a:sym typeface="Arial"/>
              </a:rPr>
              <a:t> </a:t>
            </a:r>
            <a:endParaRPr sz="1800" b="0" i="0" u="none" strike="noStrike" cap="none">
              <a:solidFill>
                <a:schemeClr val="dk1"/>
              </a:solidFill>
              <a:latin typeface="Arial"/>
              <a:ea typeface="Arial"/>
              <a:cs typeface="Arial"/>
              <a:sym typeface="Arial"/>
            </a:endParaRPr>
          </a:p>
        </p:txBody>
      </p:sp>
      <p:sp>
        <p:nvSpPr>
          <p:cNvPr id="131" name="Google Shape;131;p3"/>
          <p:cNvSpPr/>
          <p:nvPr/>
        </p:nvSpPr>
        <p:spPr>
          <a:xfrm>
            <a:off x="2532352" y="3716976"/>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100"/>
              <a:buFont typeface="Arial"/>
              <a:buNone/>
            </a:pPr>
            <a:r>
              <a:rPr lang="en-US" sz="1100" b="0" i="0" u="none" strike="noStrike" cap="none">
                <a:solidFill>
                  <a:schemeClr val="dk1"/>
                </a:solidFill>
                <a:latin typeface="Arial"/>
                <a:ea typeface="Arial"/>
                <a:cs typeface="Arial"/>
                <a:sym typeface="Arial"/>
              </a:rPr>
              <a:t> </a:t>
            </a:r>
            <a:endParaRPr sz="10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800"/>
              <a:buFont typeface="Gill Sans"/>
              <a:buNone/>
            </a:pPr>
            <a:endParaRPr sz="1800" b="0" i="0" u="none" strike="noStrike" cap="none">
              <a:solidFill>
                <a:schemeClr val="dk1"/>
              </a:solidFill>
              <a:latin typeface="Arial"/>
              <a:ea typeface="Arial"/>
              <a:cs typeface="Arial"/>
              <a:sym typeface="Arial"/>
            </a:endParaRPr>
          </a:p>
        </p:txBody>
      </p:sp>
      <p:sp>
        <p:nvSpPr>
          <p:cNvPr id="132" name="Google Shape;132;p3"/>
          <p:cNvSpPr/>
          <p:nvPr/>
        </p:nvSpPr>
        <p:spPr>
          <a:xfrm>
            <a:off x="2532352" y="4174176"/>
            <a:ext cx="12192000" cy="4572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Gill Sans"/>
              <a:ea typeface="Gill Sans"/>
              <a:cs typeface="Gill Sans"/>
              <a:sym typeface="Gill Sans"/>
            </a:endParaRPr>
          </a:p>
        </p:txBody>
      </p:sp>
      <p:pic>
        <p:nvPicPr>
          <p:cNvPr id="18" name="Immagine 17" descr="Immagine che contiene testo, clipart&#10;&#10;Descrizione generata automaticamente">
            <a:extLst>
              <a:ext uri="{FF2B5EF4-FFF2-40B4-BE49-F238E27FC236}">
                <a16:creationId xmlns:a16="http://schemas.microsoft.com/office/drawing/2014/main" id="{C2C76FAF-EBDE-8229-670E-2A5CF8674E66}"/>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4294411" y="2485652"/>
            <a:ext cx="1043305" cy="1043305"/>
          </a:xfrm>
          <a:prstGeom prst="rect">
            <a:avLst/>
          </a:prstGeom>
          <a:noFill/>
        </p:spPr>
      </p:pic>
      <p:sp>
        <p:nvSpPr>
          <p:cNvPr id="19" name="Google Shape;103;p1">
            <a:extLst>
              <a:ext uri="{FF2B5EF4-FFF2-40B4-BE49-F238E27FC236}">
                <a16:creationId xmlns:a16="http://schemas.microsoft.com/office/drawing/2014/main" id="{ABDC0FD1-567D-35B3-9527-AE139D873559}"/>
              </a:ext>
            </a:extLst>
          </p:cNvPr>
          <p:cNvSpPr txBox="1">
            <a:spLocks/>
          </p:cNvSpPr>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SzPts val="1400"/>
              <a:buFont typeface="Arial"/>
              <a:buNone/>
              <a:defRPr sz="1200" b="0" i="0" u="none" strike="noStrike" cap="none">
                <a:solidFill>
                  <a:srgbClr val="595959"/>
                </a:solidFill>
                <a:latin typeface="Gill Sans"/>
                <a:ea typeface="Gill Sans"/>
                <a:cs typeface="Gill Sans"/>
                <a:sym typeface="Gill San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r>
              <a:rPr lang="en-US">
                <a:solidFill>
                  <a:schemeClr val="tx1"/>
                </a:solidFill>
                <a:latin typeface="Times New Roman" panose="02020603050405020304" pitchFamily="18" charset="0"/>
                <a:cs typeface="Times New Roman" panose="02020603050405020304" pitchFamily="18" charset="0"/>
              </a:rPr>
              <a:t>Project Number: 2020-1-UK01-KA227-SCH-094437</a:t>
            </a:r>
            <a:endParaRPr lang="en-US"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4"/>
          <p:cNvSpPr txBox="1">
            <a:spLocks noGrp="1"/>
          </p:cNvSpPr>
          <p:nvPr>
            <p:ph type="body" idx="1"/>
          </p:nvPr>
        </p:nvSpPr>
        <p:spPr>
          <a:xfrm>
            <a:off x="6095999" y="1182641"/>
            <a:ext cx="5248589" cy="3593591"/>
          </a:xfrm>
          <a:prstGeom prst="rect">
            <a:avLst/>
          </a:prstGeom>
          <a:noFill/>
          <a:ln>
            <a:noFill/>
          </a:ln>
        </p:spPr>
        <p:txBody>
          <a:bodyPr spcFirstLastPara="1" wrap="square" lIns="91425" tIns="45700" rIns="91425" bIns="45700" anchor="t" anchorCtr="0">
            <a:noAutofit/>
          </a:bodyPr>
          <a:lstStyle/>
          <a:p>
            <a:pPr marL="0" indent="0">
              <a:spcBef>
                <a:spcPts val="0"/>
              </a:spcBef>
              <a:buSzPts val="2800"/>
              <a:buNone/>
            </a:pPr>
            <a:r>
              <a:rPr lang="en-US" sz="24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The construction of the Ego is closely linked to the relational dimension. Through the relationship and recognition of the other, the person can acquire awareness of himself and his own identity.
In the teacher/student relationship, this process of awareness contributes to the personal and relational growth of students/teachers, respecting and enhancing gender diversity, male and female roles.
</a:t>
            </a:r>
            <a:endParaRPr sz="2400" dirty="0">
              <a:solidFill>
                <a:schemeClr val="tx1"/>
              </a:solidFill>
              <a:latin typeface="Times New Roman" panose="02020603050405020304" pitchFamily="18" charset="0"/>
              <a:cs typeface="Times New Roman" panose="02020603050405020304" pitchFamily="18" charset="0"/>
            </a:endParaRPr>
          </a:p>
        </p:txBody>
      </p:sp>
      <p:pic>
        <p:nvPicPr>
          <p:cNvPr id="139" name="Google Shape;139;p4" descr="androgino.jpg"/>
          <p:cNvPicPr preferRelativeResize="0"/>
          <p:nvPr/>
        </p:nvPicPr>
        <p:blipFill rotWithShape="1">
          <a:blip r:embed="rId3">
            <a:alphaModFix/>
          </a:blip>
          <a:srcRect/>
          <a:stretch/>
        </p:blipFill>
        <p:spPr>
          <a:xfrm>
            <a:off x="1669429" y="1576741"/>
            <a:ext cx="4114800" cy="4043153"/>
          </a:xfrm>
          <a:prstGeom prst="rect">
            <a:avLst/>
          </a:prstGeom>
          <a:noFill/>
          <a:ln>
            <a:noFill/>
          </a:ln>
        </p:spPr>
      </p:pic>
      <p:sp>
        <p:nvSpPr>
          <p:cNvPr id="6" name="CasellaDiTesto 5">
            <a:extLst>
              <a:ext uri="{FF2B5EF4-FFF2-40B4-BE49-F238E27FC236}">
                <a16:creationId xmlns:a16="http://schemas.microsoft.com/office/drawing/2014/main" id="{49AFA52C-4B0E-52EB-98DF-2B1DAC8196FA}"/>
              </a:ext>
            </a:extLst>
          </p:cNvPr>
          <p:cNvSpPr txBox="1"/>
          <p:nvPr/>
        </p:nvSpPr>
        <p:spPr>
          <a:xfrm>
            <a:off x="5938575" y="459690"/>
            <a:ext cx="5939977" cy="1200329"/>
          </a:xfrm>
          <a:prstGeom prst="rect">
            <a:avLst/>
          </a:prstGeom>
          <a:noFill/>
        </p:spPr>
        <p:txBody>
          <a:bodyPr wrap="square">
            <a:spAutoFit/>
          </a:bodyPr>
          <a:lstStyle/>
          <a:p>
            <a:r>
              <a:rPr lang="it-IT" sz="3600" b="1" i="1" dirty="0">
                <a:latin typeface="Times New Roman" panose="02020603050405020304" pitchFamily="18" charset="0"/>
                <a:cs typeface="Times New Roman" panose="02020603050405020304" pitchFamily="18" charset="0"/>
              </a:rPr>
              <a:t>  </a:t>
            </a:r>
            <a:r>
              <a:rPr lang="it-IT" sz="3600" b="1" i="1" dirty="0" err="1">
                <a:latin typeface="Times New Roman" panose="02020603050405020304" pitchFamily="18" charset="0"/>
                <a:cs typeface="Times New Roman" panose="02020603050405020304" pitchFamily="18" charset="0"/>
              </a:rPr>
              <a:t>Person</a:t>
            </a:r>
            <a:r>
              <a:rPr lang="it-IT" sz="3600" b="1" i="1" dirty="0">
                <a:latin typeface="Times New Roman" panose="02020603050405020304" pitchFamily="18" charset="0"/>
                <a:cs typeface="Times New Roman" panose="02020603050405020304" pitchFamily="18" charset="0"/>
              </a:rPr>
              <a:t> | </a:t>
            </a:r>
            <a:r>
              <a:rPr lang="it-IT" sz="3600" b="1" i="1" dirty="0" err="1">
                <a:latin typeface="Times New Roman" panose="02020603050405020304" pitchFamily="18" charset="0"/>
                <a:cs typeface="Times New Roman" panose="02020603050405020304" pitchFamily="18" charset="0"/>
              </a:rPr>
              <a:t>identity</a:t>
            </a:r>
            <a:r>
              <a:rPr lang="it-IT" sz="3600" b="1" i="1" dirty="0">
                <a:latin typeface="Times New Roman" panose="02020603050405020304" pitchFamily="18" charset="0"/>
                <a:cs typeface="Times New Roman" panose="02020603050405020304" pitchFamily="18" charset="0"/>
              </a:rPr>
              <a:t> | relation
</a:t>
            </a:r>
          </a:p>
        </p:txBody>
      </p:sp>
      <p:sp>
        <p:nvSpPr>
          <p:cNvPr id="7" name="Google Shape;103;p1">
            <a:extLst>
              <a:ext uri="{FF2B5EF4-FFF2-40B4-BE49-F238E27FC236}">
                <a16:creationId xmlns:a16="http://schemas.microsoft.com/office/drawing/2014/main" id="{F68C22B0-60E9-A799-6CDC-D110D2CCAFD5}"/>
              </a:ext>
            </a:extLst>
          </p:cNvPr>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5"/>
          <p:cNvSpPr txBox="1">
            <a:spLocks noGrp="1"/>
          </p:cNvSpPr>
          <p:nvPr>
            <p:ph type="title"/>
          </p:nvPr>
        </p:nvSpPr>
        <p:spPr>
          <a:xfrm>
            <a:off x="5894015" y="341645"/>
            <a:ext cx="5535983" cy="1532872"/>
          </a:xfrm>
          <a:prstGeom prst="rect">
            <a:avLst/>
          </a:prstGeom>
          <a:noFill/>
          <a:ln>
            <a:noFill/>
          </a:ln>
        </p:spPr>
        <p:txBody>
          <a:bodyPr spcFirstLastPara="1" wrap="square" lIns="91425" tIns="45700" rIns="91425" bIns="45700" anchor="t" anchorCtr="0">
            <a:normAutofit fontScale="90000"/>
          </a:bodyPr>
          <a:lstStyle/>
          <a:p>
            <a:pPr lvl="0">
              <a:buSzPts val="5100"/>
            </a:pPr>
            <a:r>
              <a:rPr lang="en-US" sz="4000" b="1" i="1" dirty="0">
                <a:latin typeface="Times New Roman" panose="02020603050405020304" pitchFamily="18" charset="0"/>
                <a:cs typeface="Times New Roman" panose="02020603050405020304" pitchFamily="18" charset="0"/>
              </a:rPr>
              <a:t>Gender equality and equal opportunities for men and women
</a:t>
            </a:r>
            <a:endParaRPr lang="it-IT" sz="4000" b="1" i="1" dirty="0">
              <a:latin typeface="Times New Roman" panose="02020603050405020304" pitchFamily="18" charset="0"/>
              <a:cs typeface="Times New Roman" panose="02020603050405020304" pitchFamily="18" charset="0"/>
            </a:endParaRPr>
          </a:p>
        </p:txBody>
      </p:sp>
      <p:sp>
        <p:nvSpPr>
          <p:cNvPr id="145" name="Google Shape;145;p5"/>
          <p:cNvSpPr txBox="1">
            <a:spLocks noGrp="1"/>
          </p:cNvSpPr>
          <p:nvPr>
            <p:ph type="body" idx="1"/>
          </p:nvPr>
        </p:nvSpPr>
        <p:spPr>
          <a:xfrm>
            <a:off x="5894016" y="2184204"/>
            <a:ext cx="5382143" cy="3593591"/>
          </a:xfrm>
          <a:prstGeom prst="rect">
            <a:avLst/>
          </a:prstGeom>
          <a:noFill/>
          <a:ln>
            <a:noFill/>
          </a:ln>
        </p:spPr>
        <p:txBody>
          <a:bodyPr spcFirstLastPara="1" wrap="square" lIns="91425" tIns="45700" rIns="91425" bIns="45700" anchor="t" anchorCtr="0">
            <a:normAutofit lnSpcReduction="10000"/>
          </a:bodyPr>
          <a:lstStyle/>
          <a:p>
            <a:pPr marL="0" lvl="0" indent="0">
              <a:spcBef>
                <a:spcPts val="0"/>
              </a:spcBef>
              <a:buSzPts val="2800"/>
              <a:buNone/>
            </a:pPr>
            <a:r>
              <a:rPr lang="en-US" sz="2800" dirty="0">
                <a:solidFill>
                  <a:schemeClr val="tx1"/>
                </a:solidFill>
                <a:latin typeface="Times New Roman" panose="02020603050405020304" pitchFamily="18" charset="0"/>
                <a:cs typeface="Times New Roman" panose="02020603050405020304" pitchFamily="18" charset="0"/>
              </a:rPr>
              <a:t>There is a crucial issue in the education of citizens of the twenty-first century: the issue of gender equality and equal opportunities between men and women in access to education, civil rights, social freedoms, work.
</a:t>
            </a:r>
            <a:endParaRPr dirty="0"/>
          </a:p>
        </p:txBody>
      </p:sp>
      <p:pic>
        <p:nvPicPr>
          <p:cNvPr id="147" name="Google Shape;147;p5" descr="gender.png"/>
          <p:cNvPicPr preferRelativeResize="0"/>
          <p:nvPr/>
        </p:nvPicPr>
        <p:blipFill rotWithShape="1">
          <a:blip r:embed="rId3">
            <a:alphaModFix/>
          </a:blip>
          <a:srcRect l="4085" r="4540"/>
          <a:stretch/>
        </p:blipFill>
        <p:spPr>
          <a:xfrm>
            <a:off x="915841" y="2370604"/>
            <a:ext cx="4449979" cy="3220792"/>
          </a:xfrm>
          <a:prstGeom prst="rect">
            <a:avLst/>
          </a:prstGeom>
          <a:noFill/>
          <a:ln>
            <a:noFill/>
          </a:ln>
        </p:spPr>
      </p:pic>
      <p:sp>
        <p:nvSpPr>
          <p:cNvPr id="6" name="Google Shape;103;p1">
            <a:extLst>
              <a:ext uri="{FF2B5EF4-FFF2-40B4-BE49-F238E27FC236}">
                <a16:creationId xmlns:a16="http://schemas.microsoft.com/office/drawing/2014/main" id="{815D2466-FA82-025F-7A72-99C7CF48D1BC}"/>
              </a:ext>
            </a:extLst>
          </p:cNvPr>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EE9E197-9422-ACC0-392C-788E5F5E02C6}"/>
              </a:ext>
            </a:extLst>
          </p:cNvPr>
          <p:cNvSpPr>
            <a:spLocks noGrp="1"/>
          </p:cNvSpPr>
          <p:nvPr>
            <p:ph type="title"/>
          </p:nvPr>
        </p:nvSpPr>
        <p:spPr>
          <a:xfrm>
            <a:off x="6471137" y="422031"/>
            <a:ext cx="4958862" cy="1452486"/>
          </a:xfrm>
        </p:spPr>
        <p:txBody>
          <a:bodyPr>
            <a:normAutofit/>
          </a:bodyPr>
          <a:lstStyle/>
          <a:p>
            <a:r>
              <a:rPr lang="it-IT" sz="4400" b="1" i="1" dirty="0">
                <a:latin typeface="Times New Roman" panose="02020603050405020304" pitchFamily="18" charset="0"/>
                <a:cs typeface="Times New Roman" panose="02020603050405020304" pitchFamily="18" charset="0"/>
              </a:rPr>
              <a:t>Gender equality
</a:t>
            </a:r>
            <a:endParaRPr lang="it-IT" sz="4400" b="1" i="1" dirty="0"/>
          </a:p>
        </p:txBody>
      </p:sp>
      <p:sp>
        <p:nvSpPr>
          <p:cNvPr id="5" name="CasellaDiTesto 4">
            <a:extLst>
              <a:ext uri="{FF2B5EF4-FFF2-40B4-BE49-F238E27FC236}">
                <a16:creationId xmlns:a16="http://schemas.microsoft.com/office/drawing/2014/main" id="{0720143E-4A63-08DF-EA4C-0CE086B9BFCD}"/>
              </a:ext>
            </a:extLst>
          </p:cNvPr>
          <p:cNvSpPr txBox="1"/>
          <p:nvPr/>
        </p:nvSpPr>
        <p:spPr>
          <a:xfrm>
            <a:off x="6499910" y="2185174"/>
            <a:ext cx="5052381" cy="3785652"/>
          </a:xfrm>
          <a:prstGeom prst="rect">
            <a:avLst/>
          </a:prstGeom>
          <a:noFill/>
        </p:spPr>
        <p:txBody>
          <a:bodyPr wrap="square">
            <a:spAutoFit/>
          </a:bodyPr>
          <a:lstStyle/>
          <a:p>
            <a:r>
              <a:rPr lang="en-US" sz="2400" dirty="0">
                <a:latin typeface="Times New Roman" panose="02020603050405020304" pitchFamily="18" charset="0"/>
                <a:cs typeface="Times New Roman" panose="02020603050405020304" pitchFamily="18" charset="0"/>
              </a:rPr>
              <a:t>It is one of the Goals of the "Agenda 2030".
The path to a full affirmation of gender rights concerns not only women, whose equality with men is still being questioned, but also all individuals with a sexual orientation different from that envisaged by traditional and dominant culture.
 </a:t>
            </a:r>
            <a:endParaRPr lang="it-IT" sz="2400" dirty="0">
              <a:latin typeface="Times New Roman" panose="02020603050405020304" pitchFamily="18" charset="0"/>
              <a:cs typeface="Times New Roman" panose="02020603050405020304" pitchFamily="18" charset="0"/>
            </a:endParaRPr>
          </a:p>
        </p:txBody>
      </p:sp>
      <p:pic>
        <p:nvPicPr>
          <p:cNvPr id="10" name="Immagine 9">
            <a:extLst>
              <a:ext uri="{FF2B5EF4-FFF2-40B4-BE49-F238E27FC236}">
                <a16:creationId xmlns:a16="http://schemas.microsoft.com/office/drawing/2014/main" id="{3B6572A8-414F-2D0D-13BD-255B4ACA736E}"/>
              </a:ext>
            </a:extLst>
          </p:cNvPr>
          <p:cNvPicPr>
            <a:picLocks noChangeAspect="1"/>
          </p:cNvPicPr>
          <p:nvPr/>
        </p:nvPicPr>
        <p:blipFill>
          <a:blip r:embed="rId2"/>
          <a:stretch>
            <a:fillRect/>
          </a:stretch>
        </p:blipFill>
        <p:spPr>
          <a:xfrm>
            <a:off x="1113781" y="2488955"/>
            <a:ext cx="4782837" cy="1859992"/>
          </a:xfrm>
          <a:prstGeom prst="rect">
            <a:avLst/>
          </a:prstGeom>
        </p:spPr>
      </p:pic>
      <p:sp>
        <p:nvSpPr>
          <p:cNvPr id="11" name="Rettangolo 10">
            <a:extLst>
              <a:ext uri="{FF2B5EF4-FFF2-40B4-BE49-F238E27FC236}">
                <a16:creationId xmlns:a16="http://schemas.microsoft.com/office/drawing/2014/main" id="{9BBF45F7-FFD2-6475-857F-BDF547DA331C}"/>
              </a:ext>
            </a:extLst>
          </p:cNvPr>
          <p:cNvSpPr/>
          <p:nvPr/>
        </p:nvSpPr>
        <p:spPr>
          <a:xfrm>
            <a:off x="1113781" y="2418094"/>
            <a:ext cx="5211744" cy="29039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2" name="Immagine 11">
            <a:extLst>
              <a:ext uri="{FF2B5EF4-FFF2-40B4-BE49-F238E27FC236}">
                <a16:creationId xmlns:a16="http://schemas.microsoft.com/office/drawing/2014/main" id="{EF398989-03F9-4485-B851-9CC7EC41B7D7}"/>
              </a:ext>
            </a:extLst>
          </p:cNvPr>
          <p:cNvPicPr>
            <a:picLocks noChangeAspect="1"/>
          </p:cNvPicPr>
          <p:nvPr/>
        </p:nvPicPr>
        <p:blipFill>
          <a:blip r:embed="rId2"/>
          <a:stretch>
            <a:fillRect/>
          </a:stretch>
        </p:blipFill>
        <p:spPr>
          <a:xfrm>
            <a:off x="1343307" y="2900937"/>
            <a:ext cx="4782837" cy="1859992"/>
          </a:xfrm>
          <a:prstGeom prst="rect">
            <a:avLst/>
          </a:prstGeom>
        </p:spPr>
      </p:pic>
      <p:sp>
        <p:nvSpPr>
          <p:cNvPr id="13" name="Freccia in giù 12">
            <a:extLst>
              <a:ext uri="{FF2B5EF4-FFF2-40B4-BE49-F238E27FC236}">
                <a16:creationId xmlns:a16="http://schemas.microsoft.com/office/drawing/2014/main" id="{FA9487CC-363D-D094-0939-662AF1BA9A3E}"/>
              </a:ext>
            </a:extLst>
          </p:cNvPr>
          <p:cNvSpPr/>
          <p:nvPr/>
        </p:nvSpPr>
        <p:spPr>
          <a:xfrm>
            <a:off x="8701873" y="5737609"/>
            <a:ext cx="422030" cy="6983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8351872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EB1C8661-A1E3-332F-2D4E-BF1B0CE283D2}"/>
              </a:ext>
            </a:extLst>
          </p:cNvPr>
          <p:cNvSpPr txBox="1"/>
          <p:nvPr/>
        </p:nvSpPr>
        <p:spPr>
          <a:xfrm>
            <a:off x="1750087" y="686381"/>
            <a:ext cx="8691825" cy="1569660"/>
          </a:xfrm>
          <a:prstGeom prst="rect">
            <a:avLst/>
          </a:prstGeom>
          <a:noFill/>
        </p:spPr>
        <p:txBody>
          <a:bodyPr wrap="square">
            <a:spAutoFit/>
          </a:bodyPr>
          <a:lstStyle/>
          <a:p>
            <a:pPr algn="just"/>
            <a:r>
              <a:rPr lang="en-US" sz="2400" dirty="0">
                <a:latin typeface="Times New Roman" panose="02020603050405020304" pitchFamily="18" charset="0"/>
                <a:cs typeface="Times New Roman" panose="02020603050405020304" pitchFamily="18" charset="0"/>
              </a:rPr>
              <a:t>In particular, Goal 5, Gender Equality, aims to "achieve gender equality and empower all women and girls", through some goals:</a:t>
            </a:r>
            <a:r>
              <a:rPr lang="en-US" sz="2400">
                <a:latin typeface="Times New Roman" panose="02020603050405020304" pitchFamily="18" charset="0"/>
                <a:cs typeface="Times New Roman" panose="02020603050405020304" pitchFamily="18" charset="0"/>
              </a:rPr>
              <a:t>
(</a:t>
            </a:r>
            <a:r>
              <a:rPr lang="en-US" sz="2400">
                <a:latin typeface="Times New Roman" panose="02020603050405020304" pitchFamily="18" charset="0"/>
                <a:cs typeface="Times New Roman" panose="02020603050405020304" pitchFamily="18" charset="0"/>
                <a:hlinkClick r:id="rId3"/>
              </a:rPr>
              <a:t>https://www.obiettivo2030.it/objective-5</a:t>
            </a:r>
            <a:r>
              <a:rPr lang="en-US" sz="2400">
                <a:latin typeface="Times New Roman" panose="02020603050405020304" pitchFamily="18" charset="0"/>
                <a:cs typeface="Times New Roman" panose="02020603050405020304" pitchFamily="18" charset="0"/>
              </a:rPr>
              <a:t>)</a:t>
            </a:r>
          </a:p>
          <a:p>
            <a:pPr algn="just"/>
            <a:endParaRPr lang="it-IT" sz="2400" dirty="0">
              <a:latin typeface="Times New Roman" panose="02020603050405020304" pitchFamily="18" charset="0"/>
              <a:cs typeface="Times New Roman" panose="02020603050405020304" pitchFamily="18" charset="0"/>
            </a:endParaRPr>
          </a:p>
        </p:txBody>
      </p:sp>
      <p:graphicFrame>
        <p:nvGraphicFramePr>
          <p:cNvPr id="16" name="Diagramma 15">
            <a:extLst>
              <a:ext uri="{FF2B5EF4-FFF2-40B4-BE49-F238E27FC236}">
                <a16:creationId xmlns:a16="http://schemas.microsoft.com/office/drawing/2014/main" id="{37959350-6631-3BEA-36F4-72896E3D43DA}"/>
              </a:ext>
            </a:extLst>
          </p:cNvPr>
          <p:cNvGraphicFramePr/>
          <p:nvPr>
            <p:extLst>
              <p:ext uri="{D42A27DB-BD31-4B8C-83A1-F6EECF244321}">
                <p14:modId xmlns:p14="http://schemas.microsoft.com/office/powerpoint/2010/main" val="3366967351"/>
              </p:ext>
            </p:extLst>
          </p:nvPr>
        </p:nvGraphicFramePr>
        <p:xfrm>
          <a:off x="1750087" y="2028954"/>
          <a:ext cx="8691825" cy="416276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Google Shape;103;p1">
            <a:extLst>
              <a:ext uri="{FF2B5EF4-FFF2-40B4-BE49-F238E27FC236}">
                <a16:creationId xmlns:a16="http://schemas.microsoft.com/office/drawing/2014/main" id="{42AAEB45-C781-9512-5DE3-3D22166B1CAE}"/>
              </a:ext>
            </a:extLst>
          </p:cNvPr>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7556208"/>
      </p:ext>
    </p:extLst>
  </p:cSld>
  <p:clrMapOvr>
    <a:masterClrMapping/>
  </p:clrMapOvr>
  <p:extLst>
    <p:ext uri="{6950BFC3-D8DA-4A85-94F7-54DA5524770B}">
      <p188:commentRel xmlns:p188="http://schemas.microsoft.com/office/powerpoint/2018/8/main" r:id="rId2"/>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DBBA2FD-9898-2725-48C9-58EFD370EDB6}"/>
              </a:ext>
            </a:extLst>
          </p:cNvPr>
          <p:cNvSpPr>
            <a:spLocks noGrp="1"/>
          </p:cNvSpPr>
          <p:nvPr>
            <p:ph type="title"/>
          </p:nvPr>
        </p:nvSpPr>
        <p:spPr>
          <a:xfrm>
            <a:off x="6095999" y="783272"/>
            <a:ext cx="5334000" cy="1502728"/>
          </a:xfrm>
        </p:spPr>
        <p:txBody>
          <a:bodyPr>
            <a:normAutofit/>
          </a:bodyPr>
          <a:lstStyle/>
          <a:p>
            <a:r>
              <a:rPr lang="it-IT" sz="4400" b="1" i="1" dirty="0">
                <a:latin typeface="Times New Roman" panose="02020603050405020304" pitchFamily="18" charset="0"/>
                <a:cs typeface="Times New Roman" panose="02020603050405020304" pitchFamily="18" charset="0"/>
              </a:rPr>
              <a:t>Platform for Action
</a:t>
            </a:r>
            <a:endParaRPr lang="it-IT" sz="4400" i="1" dirty="0"/>
          </a:p>
        </p:txBody>
      </p:sp>
      <p:sp>
        <p:nvSpPr>
          <p:cNvPr id="4" name="Segnaposto testo 3">
            <a:extLst>
              <a:ext uri="{FF2B5EF4-FFF2-40B4-BE49-F238E27FC236}">
                <a16:creationId xmlns:a16="http://schemas.microsoft.com/office/drawing/2014/main" id="{49EEA24E-EB2B-77A4-B07A-C52DF96B3F68}"/>
              </a:ext>
            </a:extLst>
          </p:cNvPr>
          <p:cNvSpPr txBox="1">
            <a:spLocks noGrp="1"/>
          </p:cNvSpPr>
          <p:nvPr>
            <p:ph type="body" idx="1"/>
          </p:nvPr>
        </p:nvSpPr>
        <p:spPr>
          <a:xfrm>
            <a:off x="6008914" y="2049012"/>
            <a:ext cx="5421085" cy="4063636"/>
          </a:xfrm>
          <a:prstGeom prst="rect">
            <a:avLst/>
          </a:prstGeom>
          <a:noFill/>
        </p:spPr>
        <p:txBody>
          <a:bodyPr wrap="square">
            <a:spAutoFit/>
          </a:bodyPr>
          <a:lstStyle/>
          <a:p>
            <a:pPr marL="114300" indent="0" algn="just">
              <a:buNone/>
            </a:pPr>
            <a:r>
              <a:rPr lang="en-US" sz="2800" dirty="0">
                <a:solidFill>
                  <a:schemeClr val="tx1"/>
                </a:solidFill>
                <a:latin typeface="Times New Roman" panose="02020603050405020304" pitchFamily="18" charset="0"/>
                <a:cs typeface="Times New Roman" panose="02020603050405020304" pitchFamily="18" charset="0"/>
              </a:rPr>
              <a:t>Voted at the conference promoted by the UN in Beijing in 1995, it is a politically and culturally relevant text because it affirms the claim, addressed to all humanity, to "</a:t>
            </a:r>
            <a:r>
              <a:rPr lang="en-US" sz="2800" b="1" dirty="0">
                <a:solidFill>
                  <a:schemeClr val="tx1"/>
                </a:solidFill>
                <a:latin typeface="Times New Roman" panose="02020603050405020304" pitchFamily="18" charset="0"/>
                <a:cs typeface="Times New Roman" panose="02020603050405020304" pitchFamily="18" charset="0"/>
              </a:rPr>
              <a:t>look at the world with the eyes of a woman</a:t>
            </a:r>
            <a:r>
              <a:rPr lang="en-US" sz="2800" dirty="0">
                <a:solidFill>
                  <a:schemeClr val="tx1"/>
                </a:solidFill>
                <a:latin typeface="Times New Roman" panose="02020603050405020304" pitchFamily="18" charset="0"/>
                <a:cs typeface="Times New Roman" panose="02020603050405020304" pitchFamily="18" charset="0"/>
              </a:rPr>
              <a:t>".
</a:t>
            </a:r>
            <a:endParaRPr lang="it-IT" sz="2800" dirty="0">
              <a:solidFill>
                <a:schemeClr val="tx1"/>
              </a:solidFill>
              <a:latin typeface="Times New Roman" panose="02020603050405020304" pitchFamily="18" charset="0"/>
              <a:cs typeface="Times New Roman" panose="02020603050405020304" pitchFamily="18" charset="0"/>
            </a:endParaRPr>
          </a:p>
        </p:txBody>
      </p:sp>
      <p:pic>
        <p:nvPicPr>
          <p:cNvPr id="1026" name="Picture 2" descr="161,805 Map World Photos - Free &amp; Royalty-Free Stock Photos from Dreamstime">
            <a:extLst>
              <a:ext uri="{FF2B5EF4-FFF2-40B4-BE49-F238E27FC236}">
                <a16:creationId xmlns:a16="http://schemas.microsoft.com/office/drawing/2014/main" id="{2CF338ED-72A7-2462-910B-CC4FBDE66FC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848" r="4334"/>
          <a:stretch/>
        </p:blipFill>
        <p:spPr bwMode="auto">
          <a:xfrm>
            <a:off x="1024933" y="2456326"/>
            <a:ext cx="4612194" cy="2685264"/>
          </a:xfrm>
          <a:prstGeom prst="rect">
            <a:avLst/>
          </a:prstGeom>
          <a:noFill/>
          <a:extLst>
            <a:ext uri="{909E8E84-426E-40DD-AFC4-6F175D3DCCD1}">
              <a14:hiddenFill xmlns:a14="http://schemas.microsoft.com/office/drawing/2010/main">
                <a:solidFill>
                  <a:srgbClr val="FFFFFF"/>
                </a:solidFill>
              </a14:hiddenFill>
            </a:ext>
          </a:extLst>
        </p:spPr>
      </p:pic>
      <p:sp>
        <p:nvSpPr>
          <p:cNvPr id="5" name="Google Shape;103;p1">
            <a:extLst>
              <a:ext uri="{FF2B5EF4-FFF2-40B4-BE49-F238E27FC236}">
                <a16:creationId xmlns:a16="http://schemas.microsoft.com/office/drawing/2014/main" id="{67CB076B-96D6-8C9E-E909-8AE939BE9535}"/>
              </a:ext>
            </a:extLst>
          </p:cNvPr>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145094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ma 3">
            <a:extLst>
              <a:ext uri="{FF2B5EF4-FFF2-40B4-BE49-F238E27FC236}">
                <a16:creationId xmlns:a16="http://schemas.microsoft.com/office/drawing/2014/main" id="{EFF61993-3F28-A1D7-A9F3-4F25E0DB4259}"/>
              </a:ext>
            </a:extLst>
          </p:cNvPr>
          <p:cNvGraphicFramePr/>
          <p:nvPr>
            <p:extLst>
              <p:ext uri="{D42A27DB-BD31-4B8C-83A1-F6EECF244321}">
                <p14:modId xmlns:p14="http://schemas.microsoft.com/office/powerpoint/2010/main" val="2883691318"/>
              </p:ext>
            </p:extLst>
          </p:nvPr>
        </p:nvGraphicFramePr>
        <p:xfrm>
          <a:off x="703385" y="2210637"/>
          <a:ext cx="11033089" cy="47461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asellaDiTesto 5">
            <a:extLst>
              <a:ext uri="{FF2B5EF4-FFF2-40B4-BE49-F238E27FC236}">
                <a16:creationId xmlns:a16="http://schemas.microsoft.com/office/drawing/2014/main" id="{D6CD64FA-509C-EFB5-A1AA-4DE0A52A6F8E}"/>
              </a:ext>
            </a:extLst>
          </p:cNvPr>
          <p:cNvSpPr txBox="1"/>
          <p:nvPr/>
        </p:nvSpPr>
        <p:spPr>
          <a:xfrm>
            <a:off x="904009" y="1014884"/>
            <a:ext cx="10711887" cy="1015663"/>
          </a:xfrm>
          <a:prstGeom prst="rect">
            <a:avLst/>
          </a:prstGeom>
          <a:noFill/>
        </p:spPr>
        <p:txBody>
          <a:bodyPr wrap="square">
            <a:spAutoFit/>
          </a:bodyPr>
          <a:lstStyle/>
          <a:p>
            <a:r>
              <a:rPr lang="en-US" sz="2000" dirty="0">
                <a:latin typeface="Times New Roman" panose="02020603050405020304" pitchFamily="18" charset="0"/>
                <a:cs typeface="Times New Roman" panose="02020603050405020304" pitchFamily="18" charset="0"/>
              </a:rPr>
              <a:t>Two key words have been translated by the institutions of some countries into legislative measures to accelerate effective gender equality
</a:t>
            </a:r>
            <a:endParaRPr lang="it-IT" sz="2000" dirty="0">
              <a:latin typeface="Times New Roman" panose="02020603050405020304" pitchFamily="18" charset="0"/>
              <a:cs typeface="Times New Roman" panose="02020603050405020304" pitchFamily="18" charset="0"/>
            </a:endParaRPr>
          </a:p>
        </p:txBody>
      </p:sp>
      <p:sp>
        <p:nvSpPr>
          <p:cNvPr id="9" name="CasellaDiTesto 8">
            <a:extLst>
              <a:ext uri="{FF2B5EF4-FFF2-40B4-BE49-F238E27FC236}">
                <a16:creationId xmlns:a16="http://schemas.microsoft.com/office/drawing/2014/main" id="{367A2314-90AB-27A2-3BBA-D6D11EBAFC2A}"/>
              </a:ext>
            </a:extLst>
          </p:cNvPr>
          <p:cNvSpPr txBox="1"/>
          <p:nvPr/>
        </p:nvSpPr>
        <p:spPr>
          <a:xfrm>
            <a:off x="3752850" y="350335"/>
            <a:ext cx="7631932" cy="1077218"/>
          </a:xfrm>
          <a:prstGeom prst="rect">
            <a:avLst/>
          </a:prstGeom>
          <a:noFill/>
        </p:spPr>
        <p:txBody>
          <a:bodyPr wrap="square" rtlCol="0">
            <a:spAutoFit/>
          </a:bodyPr>
          <a:lstStyle/>
          <a:p>
            <a:r>
              <a:rPr lang="it-IT" sz="3200" b="1" i="1" dirty="0">
                <a:latin typeface="Times New Roman" panose="02020603050405020304" pitchFamily="18" charset="0"/>
                <a:cs typeface="Times New Roman" panose="02020603050405020304" pitchFamily="18" charset="0"/>
              </a:rPr>
              <a:t> New gender </a:t>
            </a:r>
            <a:r>
              <a:rPr lang="it-IT" sz="3200" b="1" i="1" dirty="0" err="1">
                <a:latin typeface="Times New Roman" panose="02020603050405020304" pitchFamily="18" charset="0"/>
                <a:cs typeface="Times New Roman" panose="02020603050405020304" pitchFamily="18" charset="0"/>
              </a:rPr>
              <a:t>perspective</a:t>
            </a:r>
            <a:r>
              <a:rPr lang="it-IT" sz="3200" b="1" i="1" dirty="0">
                <a:latin typeface="Times New Roman" panose="02020603050405020304" pitchFamily="18" charset="0"/>
                <a:cs typeface="Times New Roman" panose="02020603050405020304" pitchFamily="18" charset="0"/>
              </a:rPr>
              <a:t>
</a:t>
            </a:r>
          </a:p>
        </p:txBody>
      </p:sp>
      <p:sp>
        <p:nvSpPr>
          <p:cNvPr id="5" name="Google Shape;103;p1">
            <a:extLst>
              <a:ext uri="{FF2B5EF4-FFF2-40B4-BE49-F238E27FC236}">
                <a16:creationId xmlns:a16="http://schemas.microsoft.com/office/drawing/2014/main" id="{92B3A968-B605-22B1-6D59-D40DCBF87701}"/>
              </a:ext>
            </a:extLst>
          </p:cNvPr>
          <p:cNvSpPr txBox="1">
            <a:spLocks noGrp="1"/>
          </p:cNvSpPr>
          <p:nvPr>
            <p:ph type="ftr" idx="11"/>
          </p:nvPr>
        </p:nvSpPr>
        <p:spPr>
          <a:xfrm>
            <a:off x="4108980" y="6408893"/>
            <a:ext cx="4221897" cy="449107"/>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a:solidFill>
                  <a:schemeClr val="tx1"/>
                </a:solidFill>
                <a:latin typeface="Times New Roman" panose="02020603050405020304" pitchFamily="18" charset="0"/>
                <a:cs typeface="Times New Roman" panose="02020603050405020304" pitchFamily="18" charset="0"/>
              </a:rPr>
              <a:t>Project Number: 2020-1-UK01-KA227-SCH-094437</a:t>
            </a:r>
            <a:endParaRPr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58766943"/>
      </p:ext>
    </p:extLst>
  </p:cSld>
  <p:clrMapOvr>
    <a:masterClrMapping/>
  </p:clrMapOvr>
</p:sld>
</file>

<file path=ppt/theme/theme1.xml><?xml version="1.0" encoding="utf-8"?>
<a:theme xmlns:a="http://schemas.openxmlformats.org/drawingml/2006/main" name="Badge">
  <a:themeElements>
    <a:clrScheme name="Badge">
      <a:dk1>
        <a:srgbClr val="000000"/>
      </a:dk1>
      <a:lt1>
        <a:srgbClr val="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1312</Words>
  <Application>Microsoft Office PowerPoint</Application>
  <PresentationFormat>Widescreen</PresentationFormat>
  <Paragraphs>79</Paragraphs>
  <Slides>19</Slides>
  <Notes>7</Notes>
  <HiddenSlides>0</HiddenSlides>
  <MMClips>0</MMClips>
  <ScaleCrop>false</ScaleCrop>
  <HeadingPairs>
    <vt:vector size="6" baseType="variant">
      <vt:variant>
        <vt:lpstr>Caratteri utilizzati</vt:lpstr>
      </vt:variant>
      <vt:variant>
        <vt:i4>9</vt:i4>
      </vt:variant>
      <vt:variant>
        <vt:lpstr>Tema</vt:lpstr>
      </vt:variant>
      <vt:variant>
        <vt:i4>1</vt:i4>
      </vt:variant>
      <vt:variant>
        <vt:lpstr>Titoli diapositive</vt:lpstr>
      </vt:variant>
      <vt:variant>
        <vt:i4>19</vt:i4>
      </vt:variant>
    </vt:vector>
  </HeadingPairs>
  <TitlesOfParts>
    <vt:vector size="29" baseType="lpstr">
      <vt:lpstr>Arial</vt:lpstr>
      <vt:lpstr>Calibri</vt:lpstr>
      <vt:lpstr>YsobelPro-SemiBoldItalic</vt:lpstr>
      <vt:lpstr>Verdana</vt:lpstr>
      <vt:lpstr>Times New Roman</vt:lpstr>
      <vt:lpstr>Impact</vt:lpstr>
      <vt:lpstr>Gill Sans</vt:lpstr>
      <vt:lpstr>Wingdings</vt:lpstr>
      <vt:lpstr>YsobelPro-Light</vt:lpstr>
      <vt:lpstr>Badge</vt:lpstr>
      <vt:lpstr>NOBODY WILL BE LEFT BEHIND (NWBLB)</vt:lpstr>
      <vt:lpstr>SOCIAL CITIZENSHIP TRAINING MODULE IISS “G.SIANI” - CASALNUOVO DI NAPOLI, ITALY 
</vt:lpstr>
      <vt:lpstr>SOCIAL AWARENESS AND RELATIONSHIP 
</vt:lpstr>
      <vt:lpstr>Presentazione standard di PowerPoint</vt:lpstr>
      <vt:lpstr>Gender equality and equal opportunities for men and women
</vt:lpstr>
      <vt:lpstr>Gender equality
</vt:lpstr>
      <vt:lpstr>Presentazione standard di PowerPoint</vt:lpstr>
      <vt:lpstr>Platform for Action
</vt:lpstr>
      <vt:lpstr>Presentazione standard di PowerPoint</vt:lpstr>
      <vt:lpstr>Presentazione standard di PowerPoint</vt:lpstr>
      <vt:lpstr>Violence against women in art
</vt:lpstr>
      <vt:lpstr>Gender equality and equal opportunities between men and women
</vt:lpstr>
      <vt:lpstr>Presentazione standard di PowerPoint</vt:lpstr>
      <vt:lpstr>Gender discrimination
</vt:lpstr>
      <vt:lpstr>Presentazione standard di PowerPoint</vt:lpstr>
      <vt:lpstr>Presentazione standard di PowerPoint</vt:lpstr>
      <vt:lpstr>PRESENTATION OF THE WORK
</vt:lpstr>
      <vt:lpstr>STUDENTS  the students will complete self-assessment questionarie </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CITIZENSHIP MODULE TRAINING I.S.I.S G.SIANI - CASALNUOVO DI NAPOLI, ITALY</dc:title>
  <dc:creator>Bradley-Mc Cauley, Laura</dc:creator>
  <cp:lastModifiedBy>caterina esposito</cp:lastModifiedBy>
  <cp:revision>13</cp:revision>
  <dcterms:created xsi:type="dcterms:W3CDTF">2021-12-01T10:07:52Z</dcterms:created>
  <dcterms:modified xsi:type="dcterms:W3CDTF">2022-09-11T15:37:37Z</dcterms:modified>
</cp:coreProperties>
</file>