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12192000" cy="6858000"/>
  <p:notesSz cx="6858000" cy="9144000"/>
  <p:embeddedFontLs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Georgia" panose="02040502050405020303" pitchFamily="18" charset="0"/>
      <p:regular r:id="rId26"/>
      <p:bold r:id="rId27"/>
      <p:italic r:id="rId28"/>
      <p:boldItalic r:id="rId29"/>
    </p:embeddedFont>
    <p:embeddedFont>
      <p:font typeface="Gill Sans" panose="020B0604020202020204" charset="0"/>
      <p:regular r:id="rId30"/>
      <p:bold r:id="rId31"/>
    </p:embeddedFont>
    <p:embeddedFont>
      <p:font typeface="Impact" panose="020B0806030902050204" pitchFamily="34" charset="0"/>
      <p:regular r:id="rId32"/>
    </p:embeddedFont>
    <p:embeddedFont>
      <p:font typeface="Verdana" panose="020B0604030504040204" pitchFamily="34" charset="0"/>
      <p:regular r:id="rId33"/>
      <p:bold r:id="rId34"/>
      <p:italic r:id="rId35"/>
      <p:boldItalic r:id="rId3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7" roundtripDataSignature="AMtx7mhJqLCoMnn0vvzK9dy6DbFgnRS7s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82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9" Type="http://schemas.openxmlformats.org/officeDocument/2006/relationships/viewProps" Target="viewProps.xml"/><Relationship Id="rId21" Type="http://schemas.openxmlformats.org/officeDocument/2006/relationships/notesMaster" Target="notesMasters/notesMaster1.xml"/><Relationship Id="rId34" Type="http://schemas.openxmlformats.org/officeDocument/2006/relationships/font" Target="fonts/font13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8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37" Type="http://customschemas.google.com/relationships/presentationmetadata" Target="meta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36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" name="Google Shape;183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1" name="Google Shape;191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" name="Google Shape;20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9" name="Google Shape;209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7" name="Google Shape;217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5" name="Google Shape;225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3" name="Google Shape;233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2" name="Google Shape;242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0" name="Google Shape;250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7" name="Google Shape;257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1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3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Google Shape;142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Google Shape;14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" name="Google Shape;15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8" name="Google Shape;158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" name="Google Shape;166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5" name="Google Shape;175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">
    <p:bg>
      <p:bgPr>
        <a:solidFill>
          <a:schemeClr val="accent1"/>
        </a:solid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21" title="scalloped circle"/>
          <p:cNvSpPr/>
          <p:nvPr/>
        </p:nvSpPr>
        <p:spPr>
          <a:xfrm>
            <a:off x="3557016" y="630936"/>
            <a:ext cx="5235575" cy="5229225"/>
          </a:xfrm>
          <a:custGeom>
            <a:avLst/>
            <a:gdLst/>
            <a:ahLst/>
            <a:cxnLst/>
            <a:rect l="l" t="t" r="r" b="b"/>
            <a:pathLst>
              <a:path w="3298" h="3294" extrusionOk="0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</p:sp>
      <p:sp>
        <p:nvSpPr>
          <p:cNvPr id="19" name="Google Shape;19;p21"/>
          <p:cNvSpPr txBox="1"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0"/>
              <a:buFont typeface="Impact"/>
              <a:buNone/>
              <a:defRPr sz="10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1"/>
          <p:cNvSpPr txBox="1"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2000"/>
              <a:buNone/>
              <a:defRPr sz="2000" b="1" i="0" cap="none">
                <a:solidFill>
                  <a:schemeClr val="dk2"/>
                </a:solidFill>
              </a:defRPr>
            </a:lvl1pPr>
            <a:lvl2pPr lvl="1" algn="ctr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1" name="Google Shape;21;p21"/>
          <p:cNvSpPr txBox="1">
            <a:spLocks noGrp="1"/>
          </p:cNvSpPr>
          <p:nvPr>
            <p:ph type="dt" idx="10"/>
          </p:nvPr>
        </p:nvSpPr>
        <p:spPr>
          <a:xfrm>
            <a:off x="1078523" y="6375679"/>
            <a:ext cx="2329722" cy="34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95E04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21"/>
          <p:cNvSpPr txBox="1">
            <a:spLocks noGrp="1"/>
          </p:cNvSpPr>
          <p:nvPr>
            <p:ph type="ftr" idx="11"/>
          </p:nvPr>
        </p:nvSpPr>
        <p:spPr>
          <a:xfrm>
            <a:off x="4180332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rgbClr val="895E04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1"/>
          <p:cNvSpPr txBox="1">
            <a:spLocks noGrp="1"/>
          </p:cNvSpPr>
          <p:nvPr>
            <p:ph type="sldNum" idx="12"/>
          </p:nvPr>
        </p:nvSpPr>
        <p:spPr>
          <a:xfrm>
            <a:off x="9067218" y="6375679"/>
            <a:ext cx="2329723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95E04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0" lvl="1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95E04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0" lvl="2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95E04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0" lvl="3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95E04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0" lvl="4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95E04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0" lvl="5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95E04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0" lvl="6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95E04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0" lvl="7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95E04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0" lvl="8" indent="0" algn="r">
              <a:spcBef>
                <a:spcPts val="0"/>
              </a:spcBef>
              <a:buNone/>
              <a:defRPr sz="1200" b="0" i="0" u="none" strike="noStrike" cap="none">
                <a:solidFill>
                  <a:srgbClr val="895E04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  <p:sp>
        <p:nvSpPr>
          <p:cNvPr id="24" name="Google Shape;24;p2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30"/>
          <p:cNvSpPr txBox="1"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30"/>
          <p:cNvSpPr txBox="1">
            <a:spLocks noGrp="1"/>
          </p:cNvSpPr>
          <p:nvPr>
            <p:ph type="body" idx="1"/>
          </p:nvPr>
        </p:nvSpPr>
        <p:spPr>
          <a:xfrm rot="5400000">
            <a:off x="4544044" y="-1006365"/>
            <a:ext cx="3593591" cy="101783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6pPr>
            <a:lvl7pPr marL="3200400" lvl="6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8pPr>
            <a:lvl9pPr marL="4114800" lvl="8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6" name="Google Shape;86;p30"/>
          <p:cNvSpPr txBox="1">
            <a:spLocks noGrp="1"/>
          </p:cNvSpPr>
          <p:nvPr>
            <p:ph type="dt" idx="10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30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30"/>
          <p:cNvSpPr txBox="1">
            <a:spLocks noGrp="1"/>
          </p:cNvSpPr>
          <p:nvPr>
            <p:ph type="sldNum" idx="12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31"/>
          <p:cNvSpPr txBox="1">
            <a:spLocks noGrp="1"/>
          </p:cNvSpPr>
          <p:nvPr>
            <p:ph type="title"/>
          </p:nvPr>
        </p:nvSpPr>
        <p:spPr>
          <a:xfrm rot="5400000">
            <a:off x="8012185" y="2436522"/>
            <a:ext cx="5600404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1" name="Google Shape;91;p31"/>
          <p:cNvSpPr txBox="1">
            <a:spLocks noGrp="1"/>
          </p:cNvSpPr>
          <p:nvPr>
            <p:ph type="body" idx="1"/>
          </p:nvPr>
        </p:nvSpPr>
        <p:spPr>
          <a:xfrm rot="5400000">
            <a:off x="2653390" y="-1013705"/>
            <a:ext cx="5600405" cy="83925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6pPr>
            <a:lvl7pPr marL="3200400" lvl="6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8pPr>
            <a:lvl9pPr marL="4114800" lvl="8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2" name="Google Shape;92;p31"/>
          <p:cNvSpPr txBox="1">
            <a:spLocks noGrp="1"/>
          </p:cNvSpPr>
          <p:nvPr>
            <p:ph type="dt" idx="10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31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4" name="Google Shape;94;p31"/>
          <p:cNvSpPr txBox="1">
            <a:spLocks noGrp="1"/>
          </p:cNvSpPr>
          <p:nvPr>
            <p:ph type="sldNum" idx="12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2"/>
          <p:cNvSpPr txBox="1"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2"/>
          <p:cNvSpPr txBox="1"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6pPr>
            <a:lvl7pPr marL="3200400" lvl="6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8pPr>
            <a:lvl9pPr marL="4114800" lvl="8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22"/>
          <p:cNvSpPr txBox="1">
            <a:spLocks noGrp="1"/>
          </p:cNvSpPr>
          <p:nvPr>
            <p:ph type="dt" idx="10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2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22"/>
          <p:cNvSpPr txBox="1">
            <a:spLocks noGrp="1"/>
          </p:cNvSpPr>
          <p:nvPr>
            <p:ph type="sldNum" idx="12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3"/>
          <p:cNvSpPr txBox="1"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23"/>
          <p:cNvSpPr txBox="1">
            <a:spLocks noGrp="1"/>
          </p:cNvSpPr>
          <p:nvPr>
            <p:ph type="body" idx="1"/>
          </p:nvPr>
        </p:nvSpPr>
        <p:spPr>
          <a:xfrm>
            <a:off x="1257300" y="2286000"/>
            <a:ext cx="4800600" cy="361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6pPr>
            <a:lvl7pPr marL="3200400" lvl="6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8pPr>
            <a:lvl9pPr marL="4114800" lvl="8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4" name="Google Shape;34;p23"/>
          <p:cNvSpPr txBox="1">
            <a:spLocks noGrp="1"/>
          </p:cNvSpPr>
          <p:nvPr>
            <p:ph type="body" idx="2"/>
          </p:nvPr>
        </p:nvSpPr>
        <p:spPr>
          <a:xfrm>
            <a:off x="6647796" y="2286000"/>
            <a:ext cx="4800600" cy="361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6pPr>
            <a:lvl7pPr marL="3200400" lvl="6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8pPr>
            <a:lvl9pPr marL="4114800" lvl="8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5" name="Google Shape;35;p23"/>
          <p:cNvSpPr txBox="1">
            <a:spLocks noGrp="1"/>
          </p:cNvSpPr>
          <p:nvPr>
            <p:ph type="dt" idx="10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23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23"/>
          <p:cNvSpPr txBox="1">
            <a:spLocks noGrp="1"/>
          </p:cNvSpPr>
          <p:nvPr>
            <p:ph type="sldNum" idx="12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Header" type="secHead">
  <p:cSld name="SECTION_HEADER">
    <p:bg>
      <p:bgPr>
        <a:solidFill>
          <a:schemeClr val="dk2"/>
        </a:solidFill>
        <a:effectLst/>
      </p:bgPr>
    </p:bg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24"/>
          <p:cNvSpPr txBox="1"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400"/>
              <a:buFont typeface="Impact"/>
              <a:buNone/>
              <a:defRPr sz="8400">
                <a:solidFill>
                  <a:schemeClr val="lt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24"/>
          <p:cNvSpPr txBox="1"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2000"/>
              <a:buNone/>
              <a:defRPr sz="2000" b="1" i="0" cap="none">
                <a:solidFill>
                  <a:schemeClr val="accent1"/>
                </a:solidFill>
              </a:defRPr>
            </a:lvl1pPr>
            <a:lvl2pPr marL="914400" lvl="1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lt1"/>
                </a:solidFill>
              </a:defRPr>
            </a:lvl2pPr>
            <a:lvl3pPr marL="1371600" lvl="2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None/>
              <a:defRPr sz="1800">
                <a:solidFill>
                  <a:schemeClr val="lt1"/>
                </a:solidFill>
              </a:defRPr>
            </a:lvl3pPr>
            <a:lvl4pPr marL="1828800" lvl="3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4pPr>
            <a:lvl5pPr marL="2286000" lvl="4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5pPr>
            <a:lvl6pPr marL="2743200" lvl="5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6pPr>
            <a:lvl7pPr marL="3200400" lvl="6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7pPr>
            <a:lvl8pPr marL="3657600" lvl="7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8pPr>
            <a:lvl9pPr marL="4114800" lvl="8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1" name="Google Shape;41;p24"/>
          <p:cNvSpPr txBox="1">
            <a:spLocks noGrp="1"/>
          </p:cNvSpPr>
          <p:nvPr>
            <p:ph type="dt" idx="10"/>
          </p:nvPr>
        </p:nvSpPr>
        <p:spPr>
          <a:xfrm>
            <a:off x="3236546" y="6375679"/>
            <a:ext cx="1493947" cy="34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4"/>
          <p:cNvSpPr txBox="1">
            <a:spLocks noGrp="1"/>
          </p:cNvSpPr>
          <p:nvPr>
            <p:ph type="ftr" idx="11"/>
          </p:nvPr>
        </p:nvSpPr>
        <p:spPr>
          <a:xfrm>
            <a:off x="5279064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lt2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4"/>
          <p:cNvSpPr txBox="1">
            <a:spLocks noGrp="1"/>
          </p:cNvSpPr>
          <p:nvPr>
            <p:ph type="sldNum" idx="12"/>
          </p:nvPr>
        </p:nvSpPr>
        <p:spPr>
          <a:xfrm>
            <a:off x="9942434" y="6375679"/>
            <a:ext cx="1487566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0" lvl="1" indent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0" lvl="2" indent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0" lvl="3" indent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0" lvl="4" indent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0" lvl="5" indent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0" lvl="6" indent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0" lvl="7" indent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0" lvl="8" indent="0" algn="r">
              <a:spcBef>
                <a:spcPts val="0"/>
              </a:spcBef>
              <a:buNone/>
              <a:defRPr sz="1200">
                <a:solidFill>
                  <a:schemeClr val="lt2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  <p:grpSp>
        <p:nvGrpSpPr>
          <p:cNvPr id="44" name="Google Shape;44;p24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45" name="Google Shape;45;p24" title="left scallop shape"/>
            <p:cNvSpPr/>
            <p:nvPr/>
          </p:nvSpPr>
          <p:spPr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l" t="t" r="r" b="b"/>
              <a:pathLst>
                <a:path w="1773" h="4320" extrusionOk="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</p:sp>
        <p:sp>
          <p:nvSpPr>
            <p:cNvPr id="46" name="Google Shape;46;p24" title="left scallop inline"/>
            <p:cNvSpPr/>
            <p:nvPr/>
          </p:nvSpPr>
          <p:spPr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l" t="t" r="r" b="b"/>
              <a:pathLst>
                <a:path w="1037" h="4320" extrusionOk="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25"/>
          <p:cNvSpPr txBox="1"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25"/>
          <p:cNvSpPr txBox="1"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900"/>
              <a:buNone/>
              <a:defRPr sz="1900" b="1" cap="none"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900"/>
              <a:buNone/>
              <a:defRPr sz="1900" b="1"/>
            </a:lvl2pPr>
            <a:lvl3pPr marL="1371600" lvl="2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0" name="Google Shape;50;p25"/>
          <p:cNvSpPr txBox="1">
            <a:spLocks noGrp="1"/>
          </p:cNvSpPr>
          <p:nvPr>
            <p:ph type="body" idx="2"/>
          </p:nvPr>
        </p:nvSpPr>
        <p:spPr>
          <a:xfrm>
            <a:off x="1257300" y="2909102"/>
            <a:ext cx="4800600" cy="29963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6pPr>
            <a:lvl7pPr marL="3200400" lvl="6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8pPr>
            <a:lvl9pPr marL="4114800" lvl="8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1" name="Google Shape;51;p25"/>
          <p:cNvSpPr txBox="1">
            <a:spLocks noGrp="1"/>
          </p:cNvSpPr>
          <p:nvPr>
            <p:ph type="body" idx="3"/>
          </p:nvPr>
        </p:nvSpPr>
        <p:spPr>
          <a:xfrm>
            <a:off x="6633864" y="2199633"/>
            <a:ext cx="4800600" cy="6325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900"/>
              <a:buNone/>
              <a:defRPr sz="1900" b="1" cap="none">
                <a:solidFill>
                  <a:schemeClr val="dk2"/>
                </a:solidFill>
              </a:defRPr>
            </a:lvl1pPr>
            <a:lvl2pPr marL="914400" lvl="1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900"/>
              <a:buNone/>
              <a:defRPr sz="1900" b="1"/>
            </a:lvl2pPr>
            <a:lvl3pPr marL="1371600" lvl="2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None/>
              <a:defRPr sz="1800" b="1"/>
            </a:lvl3pPr>
            <a:lvl4pPr marL="1828800" lvl="3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 b="1"/>
            </a:lvl4pPr>
            <a:lvl5pPr marL="2286000" lvl="4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 b="1"/>
            </a:lvl5pPr>
            <a:lvl6pPr marL="2743200" lvl="5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 b="1"/>
            </a:lvl6pPr>
            <a:lvl7pPr marL="3200400" lvl="6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 b="1"/>
            </a:lvl7pPr>
            <a:lvl8pPr marL="3657600" lvl="7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 b="1"/>
            </a:lvl8pPr>
            <a:lvl9pPr marL="4114800" lvl="8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2" name="Google Shape;52;p25"/>
          <p:cNvSpPr txBox="1">
            <a:spLocks noGrp="1"/>
          </p:cNvSpPr>
          <p:nvPr>
            <p:ph type="body" idx="4"/>
          </p:nvPr>
        </p:nvSpPr>
        <p:spPr>
          <a:xfrm>
            <a:off x="6633864" y="2909102"/>
            <a:ext cx="4800600" cy="29963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2pPr>
            <a:lvl3pPr marL="1371600" lvl="2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4pPr>
            <a:lvl5pPr marL="2286000" lvl="4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6pPr>
            <a:lvl7pPr marL="3200400" lvl="6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–"/>
              <a:defRPr/>
            </a:lvl8pPr>
            <a:lvl9pPr marL="4114800" lvl="8" indent="-3429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" name="Google Shape;53;p25"/>
          <p:cNvSpPr txBox="1">
            <a:spLocks noGrp="1"/>
          </p:cNvSpPr>
          <p:nvPr>
            <p:ph type="dt" idx="10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25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25"/>
          <p:cNvSpPr txBox="1">
            <a:spLocks noGrp="1"/>
          </p:cNvSpPr>
          <p:nvPr>
            <p:ph type="sldNum" idx="12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26"/>
          <p:cNvSpPr txBox="1"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26"/>
          <p:cNvSpPr txBox="1">
            <a:spLocks noGrp="1"/>
          </p:cNvSpPr>
          <p:nvPr>
            <p:ph type="dt" idx="10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6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6"/>
          <p:cNvSpPr txBox="1">
            <a:spLocks noGrp="1"/>
          </p:cNvSpPr>
          <p:nvPr>
            <p:ph type="sldNum" idx="12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7"/>
          <p:cNvSpPr txBox="1">
            <a:spLocks noGrp="1"/>
          </p:cNvSpPr>
          <p:nvPr>
            <p:ph type="dt" idx="10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7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7"/>
          <p:cNvSpPr txBox="1">
            <a:spLocks noGrp="1"/>
          </p:cNvSpPr>
          <p:nvPr>
            <p:ph type="sldNum" idx="12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Content with Caption" type="objTx">
  <p:cSld name="OBJECT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8" title="right scallop background shape"/>
          <p:cNvSpPr/>
          <p:nvPr/>
        </p:nvSpPr>
        <p:spPr>
          <a:xfrm>
            <a:off x="7389812" y="0"/>
            <a:ext cx="4802188" cy="6858000"/>
          </a:xfrm>
          <a:custGeom>
            <a:avLst/>
            <a:gdLst/>
            <a:ahLst/>
            <a:cxnLst/>
            <a:rect l="l" t="t" r="r" b="b"/>
            <a:pathLst>
              <a:path w="3025" h="4320" extrusionOk="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</p:sp>
      <p:sp>
        <p:nvSpPr>
          <p:cNvPr id="67" name="Google Shape;67;p28"/>
          <p:cNvSpPr txBox="1"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Gill Sans"/>
              <a:buNone/>
              <a:defRPr sz="1900" b="1" i="0" cap="none">
                <a:solidFill>
                  <a:schemeClr val="accent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28"/>
          <p:cNvSpPr txBox="1">
            <a:spLocks noGrp="1"/>
          </p:cNvSpPr>
          <p:nvPr>
            <p:ph type="body" idx="1"/>
          </p:nvPr>
        </p:nvSpPr>
        <p:spPr>
          <a:xfrm>
            <a:off x="765051" y="920377"/>
            <a:ext cx="6158418" cy="49851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3200"/>
              <a:buChar char="•"/>
              <a:defRPr sz="3200"/>
            </a:lvl1pPr>
            <a:lvl2pPr marL="914400" lvl="1" indent="-4064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800"/>
              <a:buChar char="–"/>
              <a:defRPr sz="2800"/>
            </a:lvl2pPr>
            <a:lvl3pPr marL="1371600" lvl="2" indent="-3810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400"/>
              <a:buChar char="•"/>
              <a:defRPr sz="2400"/>
            </a:lvl3pPr>
            <a:lvl4pPr marL="1828800" lvl="3" indent="-355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Char char="–"/>
              <a:defRPr sz="2000"/>
            </a:lvl4pPr>
            <a:lvl5pPr marL="2286000" lvl="4" indent="-355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Char char="•"/>
              <a:defRPr sz="2000"/>
            </a:lvl5pPr>
            <a:lvl6pPr marL="2743200" lvl="5" indent="-355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Char char="–"/>
              <a:defRPr sz="2000"/>
            </a:lvl6pPr>
            <a:lvl7pPr marL="3200400" lvl="6" indent="-355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Char char="•"/>
              <a:defRPr sz="2000"/>
            </a:lvl7pPr>
            <a:lvl8pPr marL="3657600" lvl="7" indent="-355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Char char="–"/>
              <a:defRPr sz="2000"/>
            </a:lvl8pPr>
            <a:lvl9pPr marL="4114800" lvl="8" indent="-355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9" name="Google Shape;69;p28"/>
          <p:cNvSpPr txBox="1">
            <a:spLocks noGrp="1"/>
          </p:cNvSpPr>
          <p:nvPr>
            <p:ph type="body" idx="2"/>
          </p:nvPr>
        </p:nvSpPr>
        <p:spPr>
          <a:xfrm>
            <a:off x="8337885" y="1741336"/>
            <a:ext cx="3092115" cy="41641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2"/>
                </a:solidFill>
              </a:defRPr>
            </a:lvl1pPr>
            <a:lvl2pPr marL="914400" lvl="1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200"/>
              <a:buNone/>
              <a:defRPr sz="1200"/>
            </a:lvl3pPr>
            <a:lvl4pPr marL="1828800" lvl="3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000"/>
              <a:buNone/>
              <a:defRPr sz="1000"/>
            </a:lvl4pPr>
            <a:lvl5pPr marL="2286000" lvl="4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000"/>
              <a:buNone/>
              <a:defRPr sz="1000"/>
            </a:lvl5pPr>
            <a:lvl6pPr marL="2743200" lvl="5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000"/>
              <a:buNone/>
              <a:defRPr sz="1000"/>
            </a:lvl6pPr>
            <a:lvl7pPr marL="3200400" lvl="6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000"/>
              <a:buNone/>
              <a:defRPr sz="1000"/>
            </a:lvl7pPr>
            <a:lvl8pPr marL="3657600" lvl="7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000"/>
              <a:buNone/>
              <a:defRPr sz="1000"/>
            </a:lvl8pPr>
            <a:lvl9pPr marL="4114800" lvl="8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0" name="Google Shape;70;p28"/>
          <p:cNvSpPr txBox="1">
            <a:spLocks noGrp="1"/>
          </p:cNvSpPr>
          <p:nvPr>
            <p:ph type="dt" idx="10"/>
          </p:nvPr>
        </p:nvSpPr>
        <p:spPr>
          <a:xfrm>
            <a:off x="765051" y="6375679"/>
            <a:ext cx="1233355" cy="34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8"/>
          <p:cNvSpPr txBox="1">
            <a:spLocks noGrp="1"/>
          </p:cNvSpPr>
          <p:nvPr>
            <p:ph type="ftr" idx="11"/>
          </p:nvPr>
        </p:nvSpPr>
        <p:spPr>
          <a:xfrm>
            <a:off x="2103620" y="6375679"/>
            <a:ext cx="3482179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8"/>
          <p:cNvSpPr txBox="1">
            <a:spLocks noGrp="1"/>
          </p:cNvSpPr>
          <p:nvPr>
            <p:ph type="sldNum" idx="12"/>
          </p:nvPr>
        </p:nvSpPr>
        <p:spPr>
          <a:xfrm>
            <a:off x="5691014" y="6375679"/>
            <a:ext cx="1232456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  <p:sp>
        <p:nvSpPr>
          <p:cNvPr id="73" name="Google Shape;73;p28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Picture with Caption" type="picTx">
  <p:cSld name="PICTURE_WITH_CAPTION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9"/>
          <p:cNvSpPr>
            <a:spLocks noGrp="1"/>
          </p:cNvSpPr>
          <p:nvPr>
            <p:ph type="pic" idx="2"/>
          </p:nvPr>
        </p:nvSpPr>
        <p:spPr>
          <a:xfrm>
            <a:off x="283464" y="0"/>
            <a:ext cx="7355585" cy="6857999"/>
          </a:xfrm>
          <a:prstGeom prst="rect">
            <a:avLst/>
          </a:prstGeom>
          <a:noFill/>
          <a:ln>
            <a:noFill/>
          </a:ln>
        </p:spPr>
      </p:sp>
      <p:sp>
        <p:nvSpPr>
          <p:cNvPr id="76" name="Google Shape;76;p29" title="right scallop background shape"/>
          <p:cNvSpPr/>
          <p:nvPr/>
        </p:nvSpPr>
        <p:spPr>
          <a:xfrm>
            <a:off x="7389812" y="0"/>
            <a:ext cx="4802188" cy="6858000"/>
          </a:xfrm>
          <a:custGeom>
            <a:avLst/>
            <a:gdLst/>
            <a:ahLst/>
            <a:cxnLst/>
            <a:rect l="l" t="t" r="r" b="b"/>
            <a:pathLst>
              <a:path w="3025" h="4320" extrusionOk="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</p:sp>
      <p:sp>
        <p:nvSpPr>
          <p:cNvPr id="77" name="Google Shape;77;p29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" name="Google Shape;78;p29"/>
          <p:cNvSpPr txBox="1"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900"/>
              <a:buFont typeface="Gill Sans"/>
              <a:buNone/>
              <a:defRPr sz="1900" b="1" i="0">
                <a:solidFill>
                  <a:schemeClr val="accent1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9"/>
          <p:cNvSpPr txBox="1">
            <a:spLocks noGrp="1"/>
          </p:cNvSpPr>
          <p:nvPr>
            <p:ph type="body" idx="1"/>
          </p:nvPr>
        </p:nvSpPr>
        <p:spPr>
          <a:xfrm>
            <a:off x="8337883" y="1741336"/>
            <a:ext cx="3092117" cy="41641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20000"/>
              </a:lnSpc>
              <a:spcBef>
                <a:spcPts val="1200"/>
              </a:spcBef>
              <a:spcAft>
                <a:spcPts val="0"/>
              </a:spcAft>
              <a:buSzPts val="1600"/>
              <a:buNone/>
              <a:defRPr sz="1600">
                <a:solidFill>
                  <a:schemeClr val="lt2"/>
                </a:solidFill>
              </a:defRPr>
            </a:lvl1pPr>
            <a:lvl2pPr marL="914400" lvl="1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200"/>
              <a:buNone/>
              <a:defRPr sz="1200"/>
            </a:lvl3pPr>
            <a:lvl4pPr marL="1828800" lvl="3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000"/>
              <a:buNone/>
              <a:defRPr sz="1000"/>
            </a:lvl4pPr>
            <a:lvl5pPr marL="2286000" lvl="4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000"/>
              <a:buNone/>
              <a:defRPr sz="1000"/>
            </a:lvl5pPr>
            <a:lvl6pPr marL="2743200" lvl="5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000"/>
              <a:buNone/>
              <a:defRPr sz="1000"/>
            </a:lvl6pPr>
            <a:lvl7pPr marL="3200400" lvl="6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000"/>
              <a:buNone/>
              <a:defRPr sz="1000"/>
            </a:lvl7pPr>
            <a:lvl8pPr marL="3657600" lvl="7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000"/>
              <a:buNone/>
              <a:defRPr sz="1000"/>
            </a:lvl8pPr>
            <a:lvl9pPr marL="4114800" lvl="8" indent="-228600" algn="l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80" name="Google Shape;80;p29"/>
          <p:cNvSpPr txBox="1">
            <a:spLocks noGrp="1"/>
          </p:cNvSpPr>
          <p:nvPr>
            <p:ph type="dt" idx="10"/>
          </p:nvPr>
        </p:nvSpPr>
        <p:spPr>
          <a:xfrm>
            <a:off x="765950" y="6375679"/>
            <a:ext cx="1232456" cy="34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29"/>
          <p:cNvSpPr txBox="1">
            <a:spLocks noGrp="1"/>
          </p:cNvSpPr>
          <p:nvPr>
            <p:ph type="ftr" idx="11"/>
          </p:nvPr>
        </p:nvSpPr>
        <p:spPr>
          <a:xfrm>
            <a:off x="2103621" y="6375679"/>
            <a:ext cx="3482178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9"/>
          <p:cNvSpPr txBox="1">
            <a:spLocks noGrp="1"/>
          </p:cNvSpPr>
          <p:nvPr>
            <p:ph type="sldNum" idx="12"/>
          </p:nvPr>
        </p:nvSpPr>
        <p:spPr>
          <a:xfrm>
            <a:off x="5687568" y="6375679"/>
            <a:ext cx="123444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0"/>
          <p:cNvSpPr txBox="1"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100"/>
              <a:buFont typeface="Impact"/>
              <a:buNone/>
              <a:defRPr sz="5100" b="0" i="0" u="none" strike="noStrike" cap="none">
                <a:solidFill>
                  <a:schemeClr val="dk2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0"/>
          <p:cNvSpPr txBox="1"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55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914400" marR="0" lvl="1" indent="-3429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Gill Sans"/>
              <a:buChar char="–"/>
              <a:defRPr sz="18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1371600" marR="0" lvl="2" indent="-3302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1828800" marR="0" lvl="3" indent="-3175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Gill Sans"/>
              <a:buChar char="–"/>
              <a:defRPr sz="14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2286000" marR="0" lvl="4" indent="-3175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2743200" marR="0" lvl="5" indent="-3175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Gill Sans"/>
              <a:buChar char="–"/>
              <a:defRPr sz="14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3200400" marR="0" lvl="6" indent="-3175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3657600" marR="0" lvl="7" indent="-3175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Gill Sans"/>
              <a:buChar char="–"/>
              <a:defRPr sz="14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4114800" marR="0" lvl="8" indent="-3175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endParaRPr/>
          </a:p>
        </p:txBody>
      </p:sp>
      <p:sp>
        <p:nvSpPr>
          <p:cNvPr id="12" name="Google Shape;12;p20"/>
          <p:cNvSpPr txBox="1">
            <a:spLocks noGrp="1"/>
          </p:cNvSpPr>
          <p:nvPr>
            <p:ph type="dt" idx="10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endParaRPr/>
          </a:p>
        </p:txBody>
      </p:sp>
      <p:sp>
        <p:nvSpPr>
          <p:cNvPr id="13" name="Google Shape;13;p20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endParaRPr/>
          </a:p>
        </p:txBody>
      </p:sp>
      <p:sp>
        <p:nvSpPr>
          <p:cNvPr id="14" name="Google Shape;14;p20"/>
          <p:cNvSpPr txBox="1">
            <a:spLocks noGrp="1"/>
          </p:cNvSpPr>
          <p:nvPr>
            <p:ph type="sldNum" idx="12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595959"/>
                </a:solidFill>
                <a:latin typeface="Gill Sans"/>
                <a:ea typeface="Gill Sans"/>
                <a:cs typeface="Gill Sans"/>
                <a:sym typeface="Gill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‹N›</a:t>
            </a:fld>
            <a:endParaRPr/>
          </a:p>
        </p:txBody>
      </p:sp>
      <p:sp>
        <p:nvSpPr>
          <p:cNvPr id="15" name="Google Shape;15;p20" title="Left scallop edge"/>
          <p:cNvSpPr/>
          <p:nvPr/>
        </p:nvSpPr>
        <p:spPr>
          <a:xfrm>
            <a:off x="0" y="0"/>
            <a:ext cx="885825" cy="6858000"/>
          </a:xfrm>
          <a:custGeom>
            <a:avLst/>
            <a:gdLst/>
            <a:ahLst/>
            <a:cxnLst/>
            <a:rect l="l" t="t" r="r" b="b"/>
            <a:pathLst>
              <a:path w="558" h="4320" extrusionOk="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</p:sp>
      <p:sp>
        <p:nvSpPr>
          <p:cNvPr id="16" name="Google Shape;16;p20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image.slidesharecdn.com/pilietinisugdymas-150925202648-lva1-app6891/95/pilietinis-ugdymas-7-638.jpg?cb=1443214088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rm.coe.int/prems-005521-assessing-competences-for-democratic-culture/1680a3bd41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rs.lt/sip/portal.show?p_r=35385&amp;p_k=1" TargetMode="External"/><Relationship Id="rId7" Type="http://schemas.openxmlformats.org/officeDocument/2006/relationships/hyperlink" Target="https://en.wikipedia.org/wiki/Knowledge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image.slidesharecdn.com/pilietinisugdymas-150925202648-lva1-app6891/95/pilietinis-ugdymas-7-638.jpg?cb=1443214088" TargetMode="External"/><Relationship Id="rId5" Type="http://schemas.openxmlformats.org/officeDocument/2006/relationships/hyperlink" Target="https://rm.coe.int/prems-005521-assessing-competences-for-democratic-culture/1680a3bd41" TargetMode="External"/><Relationship Id="rId4" Type="http://schemas.openxmlformats.org/officeDocument/2006/relationships/hyperlink" Target="https://www.ekspertai.eu/nuo-siol-prezidentas-gnauseda-reguliariai-dirbs-ne-tik-vilniujebet-ir-salies-regionuose100287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ekspertai.eu/nuo-siol-prezidentas-gnauseda-reguliariai-dirbs-ne-tik-vilniujebet-ir-salies-regionuose100287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00" name="Google Shape;100;p1"/>
          <p:cNvSpPr/>
          <p:nvPr/>
        </p:nvSpPr>
        <p:spPr>
          <a:xfrm>
            <a:off x="0" y="5070708"/>
            <a:ext cx="12192000" cy="1787292"/>
          </a:xfrm>
          <a:custGeom>
            <a:avLst/>
            <a:gdLst/>
            <a:ahLst/>
            <a:cxnLst/>
            <a:rect l="l" t="t" r="r" b="b"/>
            <a:pathLst>
              <a:path w="12192000" h="1787292" extrusionOk="0">
                <a:moveTo>
                  <a:pt x="619389" y="0"/>
                </a:moveTo>
                <a:lnTo>
                  <a:pt x="687652" y="3175"/>
                </a:lnTo>
                <a:lnTo>
                  <a:pt x="747977" y="9525"/>
                </a:lnTo>
                <a:lnTo>
                  <a:pt x="800364" y="20637"/>
                </a:lnTo>
                <a:lnTo>
                  <a:pt x="846402" y="36512"/>
                </a:lnTo>
                <a:lnTo>
                  <a:pt x="887677" y="52387"/>
                </a:lnTo>
                <a:lnTo>
                  <a:pt x="924189" y="68262"/>
                </a:lnTo>
                <a:lnTo>
                  <a:pt x="962289" y="87312"/>
                </a:lnTo>
                <a:lnTo>
                  <a:pt x="1000389" y="106362"/>
                </a:lnTo>
                <a:lnTo>
                  <a:pt x="1036902" y="125412"/>
                </a:lnTo>
                <a:lnTo>
                  <a:pt x="1078177" y="141287"/>
                </a:lnTo>
                <a:lnTo>
                  <a:pt x="1124214" y="155575"/>
                </a:lnTo>
                <a:lnTo>
                  <a:pt x="1176602" y="166687"/>
                </a:lnTo>
                <a:lnTo>
                  <a:pt x="1236927" y="174625"/>
                </a:lnTo>
                <a:lnTo>
                  <a:pt x="1305189" y="176212"/>
                </a:lnTo>
                <a:lnTo>
                  <a:pt x="1373452" y="174625"/>
                </a:lnTo>
                <a:lnTo>
                  <a:pt x="1433777" y="166687"/>
                </a:lnTo>
                <a:lnTo>
                  <a:pt x="1486164" y="155575"/>
                </a:lnTo>
                <a:lnTo>
                  <a:pt x="1532202" y="141287"/>
                </a:lnTo>
                <a:lnTo>
                  <a:pt x="1573477" y="125412"/>
                </a:lnTo>
                <a:lnTo>
                  <a:pt x="1609989" y="106362"/>
                </a:lnTo>
                <a:lnTo>
                  <a:pt x="1648089" y="87312"/>
                </a:lnTo>
                <a:lnTo>
                  <a:pt x="1686189" y="68262"/>
                </a:lnTo>
                <a:lnTo>
                  <a:pt x="1722702" y="52387"/>
                </a:lnTo>
                <a:lnTo>
                  <a:pt x="1763977" y="36512"/>
                </a:lnTo>
                <a:lnTo>
                  <a:pt x="1810014" y="20637"/>
                </a:lnTo>
                <a:lnTo>
                  <a:pt x="1862402" y="9525"/>
                </a:lnTo>
                <a:lnTo>
                  <a:pt x="1922727" y="3175"/>
                </a:lnTo>
                <a:lnTo>
                  <a:pt x="1990989" y="0"/>
                </a:lnTo>
                <a:lnTo>
                  <a:pt x="2059252" y="3175"/>
                </a:lnTo>
                <a:lnTo>
                  <a:pt x="2119577" y="9525"/>
                </a:lnTo>
                <a:lnTo>
                  <a:pt x="2171964" y="20637"/>
                </a:lnTo>
                <a:lnTo>
                  <a:pt x="2218002" y="36512"/>
                </a:lnTo>
                <a:lnTo>
                  <a:pt x="2259277" y="52387"/>
                </a:lnTo>
                <a:lnTo>
                  <a:pt x="2295789" y="68262"/>
                </a:lnTo>
                <a:lnTo>
                  <a:pt x="2333889" y="87312"/>
                </a:lnTo>
                <a:lnTo>
                  <a:pt x="2371989" y="106362"/>
                </a:lnTo>
                <a:lnTo>
                  <a:pt x="2408502" y="125412"/>
                </a:lnTo>
                <a:lnTo>
                  <a:pt x="2449777" y="141287"/>
                </a:lnTo>
                <a:lnTo>
                  <a:pt x="2495814" y="155575"/>
                </a:lnTo>
                <a:lnTo>
                  <a:pt x="2548202" y="166687"/>
                </a:lnTo>
                <a:lnTo>
                  <a:pt x="2608527" y="174625"/>
                </a:lnTo>
                <a:lnTo>
                  <a:pt x="2676789" y="176212"/>
                </a:lnTo>
                <a:lnTo>
                  <a:pt x="2745052" y="174625"/>
                </a:lnTo>
                <a:lnTo>
                  <a:pt x="2805377" y="166687"/>
                </a:lnTo>
                <a:lnTo>
                  <a:pt x="2857764" y="155575"/>
                </a:lnTo>
                <a:lnTo>
                  <a:pt x="2903802" y="141287"/>
                </a:lnTo>
                <a:lnTo>
                  <a:pt x="2945077" y="125412"/>
                </a:lnTo>
                <a:lnTo>
                  <a:pt x="2981589" y="106362"/>
                </a:lnTo>
                <a:lnTo>
                  <a:pt x="3019689" y="87312"/>
                </a:lnTo>
                <a:lnTo>
                  <a:pt x="3057789" y="68262"/>
                </a:lnTo>
                <a:lnTo>
                  <a:pt x="3094302" y="52387"/>
                </a:lnTo>
                <a:lnTo>
                  <a:pt x="3135577" y="36512"/>
                </a:lnTo>
                <a:lnTo>
                  <a:pt x="3181614" y="20637"/>
                </a:lnTo>
                <a:lnTo>
                  <a:pt x="3234002" y="9525"/>
                </a:lnTo>
                <a:lnTo>
                  <a:pt x="3294327" y="3175"/>
                </a:lnTo>
                <a:lnTo>
                  <a:pt x="3361002" y="0"/>
                </a:lnTo>
                <a:lnTo>
                  <a:pt x="3430852" y="3175"/>
                </a:lnTo>
                <a:lnTo>
                  <a:pt x="3491177" y="9525"/>
                </a:lnTo>
                <a:lnTo>
                  <a:pt x="3543564" y="20637"/>
                </a:lnTo>
                <a:lnTo>
                  <a:pt x="3589602" y="36512"/>
                </a:lnTo>
                <a:lnTo>
                  <a:pt x="3630877" y="52387"/>
                </a:lnTo>
                <a:lnTo>
                  <a:pt x="3667389" y="68262"/>
                </a:lnTo>
                <a:lnTo>
                  <a:pt x="3705489" y="87312"/>
                </a:lnTo>
                <a:lnTo>
                  <a:pt x="3743589" y="106362"/>
                </a:lnTo>
                <a:lnTo>
                  <a:pt x="3780102" y="125412"/>
                </a:lnTo>
                <a:lnTo>
                  <a:pt x="3821377" y="141287"/>
                </a:lnTo>
                <a:lnTo>
                  <a:pt x="3867414" y="155575"/>
                </a:lnTo>
                <a:lnTo>
                  <a:pt x="3919802" y="166687"/>
                </a:lnTo>
                <a:lnTo>
                  <a:pt x="3980127" y="174625"/>
                </a:lnTo>
                <a:lnTo>
                  <a:pt x="4048389" y="176212"/>
                </a:lnTo>
                <a:lnTo>
                  <a:pt x="4116652" y="174625"/>
                </a:lnTo>
                <a:lnTo>
                  <a:pt x="4176977" y="166687"/>
                </a:lnTo>
                <a:lnTo>
                  <a:pt x="4229364" y="155575"/>
                </a:lnTo>
                <a:lnTo>
                  <a:pt x="4275402" y="141287"/>
                </a:lnTo>
                <a:lnTo>
                  <a:pt x="4316677" y="125412"/>
                </a:lnTo>
                <a:lnTo>
                  <a:pt x="4353189" y="106362"/>
                </a:lnTo>
                <a:lnTo>
                  <a:pt x="4429389" y="68262"/>
                </a:lnTo>
                <a:lnTo>
                  <a:pt x="4465902" y="52387"/>
                </a:lnTo>
                <a:lnTo>
                  <a:pt x="4507177" y="36512"/>
                </a:lnTo>
                <a:lnTo>
                  <a:pt x="4553214" y="20637"/>
                </a:lnTo>
                <a:lnTo>
                  <a:pt x="4605602" y="9525"/>
                </a:lnTo>
                <a:lnTo>
                  <a:pt x="4665928" y="3175"/>
                </a:lnTo>
                <a:lnTo>
                  <a:pt x="4734189" y="0"/>
                </a:lnTo>
                <a:lnTo>
                  <a:pt x="4802453" y="3175"/>
                </a:lnTo>
                <a:lnTo>
                  <a:pt x="4862777" y="9525"/>
                </a:lnTo>
                <a:lnTo>
                  <a:pt x="4915165" y="20637"/>
                </a:lnTo>
                <a:lnTo>
                  <a:pt x="4961201" y="36512"/>
                </a:lnTo>
                <a:lnTo>
                  <a:pt x="5002476" y="52387"/>
                </a:lnTo>
                <a:lnTo>
                  <a:pt x="5038989" y="68262"/>
                </a:lnTo>
                <a:lnTo>
                  <a:pt x="5077089" y="87312"/>
                </a:lnTo>
                <a:lnTo>
                  <a:pt x="5115189" y="106362"/>
                </a:lnTo>
                <a:lnTo>
                  <a:pt x="5151701" y="125412"/>
                </a:lnTo>
                <a:lnTo>
                  <a:pt x="5192976" y="141287"/>
                </a:lnTo>
                <a:lnTo>
                  <a:pt x="5239014" y="155575"/>
                </a:lnTo>
                <a:lnTo>
                  <a:pt x="5291401" y="166687"/>
                </a:lnTo>
                <a:lnTo>
                  <a:pt x="5351727" y="174625"/>
                </a:lnTo>
                <a:lnTo>
                  <a:pt x="5410199" y="175985"/>
                </a:lnTo>
                <a:lnTo>
                  <a:pt x="5468671" y="174625"/>
                </a:lnTo>
                <a:lnTo>
                  <a:pt x="5528996" y="166687"/>
                </a:lnTo>
                <a:lnTo>
                  <a:pt x="5581383" y="155575"/>
                </a:lnTo>
                <a:lnTo>
                  <a:pt x="5627421" y="141287"/>
                </a:lnTo>
                <a:lnTo>
                  <a:pt x="5668696" y="125412"/>
                </a:lnTo>
                <a:lnTo>
                  <a:pt x="5705209" y="106362"/>
                </a:lnTo>
                <a:lnTo>
                  <a:pt x="5743308" y="87312"/>
                </a:lnTo>
                <a:lnTo>
                  <a:pt x="5781408" y="68262"/>
                </a:lnTo>
                <a:lnTo>
                  <a:pt x="5817921" y="52387"/>
                </a:lnTo>
                <a:lnTo>
                  <a:pt x="5859196" y="36512"/>
                </a:lnTo>
                <a:lnTo>
                  <a:pt x="5905234" y="20637"/>
                </a:lnTo>
                <a:lnTo>
                  <a:pt x="5957621" y="9525"/>
                </a:lnTo>
                <a:lnTo>
                  <a:pt x="6017947" y="3175"/>
                </a:lnTo>
                <a:lnTo>
                  <a:pt x="6086208" y="0"/>
                </a:lnTo>
                <a:lnTo>
                  <a:pt x="6095999" y="455"/>
                </a:lnTo>
                <a:lnTo>
                  <a:pt x="6105789" y="0"/>
                </a:lnTo>
                <a:lnTo>
                  <a:pt x="6174052" y="3175"/>
                </a:lnTo>
                <a:lnTo>
                  <a:pt x="6234377" y="9525"/>
                </a:lnTo>
                <a:lnTo>
                  <a:pt x="6286764" y="20637"/>
                </a:lnTo>
                <a:lnTo>
                  <a:pt x="6332802" y="36512"/>
                </a:lnTo>
                <a:lnTo>
                  <a:pt x="6374077" y="52387"/>
                </a:lnTo>
                <a:lnTo>
                  <a:pt x="6410589" y="68262"/>
                </a:lnTo>
                <a:lnTo>
                  <a:pt x="6448689" y="87312"/>
                </a:lnTo>
                <a:lnTo>
                  <a:pt x="6486789" y="106362"/>
                </a:lnTo>
                <a:lnTo>
                  <a:pt x="6523302" y="125412"/>
                </a:lnTo>
                <a:lnTo>
                  <a:pt x="6564577" y="141287"/>
                </a:lnTo>
                <a:lnTo>
                  <a:pt x="6610614" y="155575"/>
                </a:lnTo>
                <a:lnTo>
                  <a:pt x="6663002" y="166687"/>
                </a:lnTo>
                <a:lnTo>
                  <a:pt x="6723327" y="174625"/>
                </a:lnTo>
                <a:lnTo>
                  <a:pt x="6781799" y="175985"/>
                </a:lnTo>
                <a:lnTo>
                  <a:pt x="6840271" y="174625"/>
                </a:lnTo>
                <a:lnTo>
                  <a:pt x="6900596" y="166687"/>
                </a:lnTo>
                <a:lnTo>
                  <a:pt x="6952983" y="155575"/>
                </a:lnTo>
                <a:lnTo>
                  <a:pt x="6999021" y="141287"/>
                </a:lnTo>
                <a:lnTo>
                  <a:pt x="7040296" y="125412"/>
                </a:lnTo>
                <a:lnTo>
                  <a:pt x="7076808" y="106362"/>
                </a:lnTo>
                <a:lnTo>
                  <a:pt x="7114908" y="87312"/>
                </a:lnTo>
                <a:lnTo>
                  <a:pt x="7153008" y="68262"/>
                </a:lnTo>
                <a:lnTo>
                  <a:pt x="7189521" y="52387"/>
                </a:lnTo>
                <a:lnTo>
                  <a:pt x="7230796" y="36512"/>
                </a:lnTo>
                <a:lnTo>
                  <a:pt x="7276833" y="20637"/>
                </a:lnTo>
                <a:lnTo>
                  <a:pt x="7329221" y="9525"/>
                </a:lnTo>
                <a:lnTo>
                  <a:pt x="7389546" y="3175"/>
                </a:lnTo>
                <a:lnTo>
                  <a:pt x="7457808" y="0"/>
                </a:lnTo>
                <a:lnTo>
                  <a:pt x="7526071" y="3175"/>
                </a:lnTo>
                <a:lnTo>
                  <a:pt x="7586396" y="9525"/>
                </a:lnTo>
                <a:lnTo>
                  <a:pt x="7638783" y="20637"/>
                </a:lnTo>
                <a:lnTo>
                  <a:pt x="7684821" y="36512"/>
                </a:lnTo>
                <a:lnTo>
                  <a:pt x="7726096" y="52387"/>
                </a:lnTo>
                <a:lnTo>
                  <a:pt x="7762608" y="68262"/>
                </a:lnTo>
                <a:lnTo>
                  <a:pt x="7800708" y="87312"/>
                </a:lnTo>
                <a:lnTo>
                  <a:pt x="7838808" y="106362"/>
                </a:lnTo>
                <a:lnTo>
                  <a:pt x="7875321" y="125412"/>
                </a:lnTo>
                <a:lnTo>
                  <a:pt x="7916596" y="141287"/>
                </a:lnTo>
                <a:lnTo>
                  <a:pt x="7962633" y="155575"/>
                </a:lnTo>
                <a:lnTo>
                  <a:pt x="8015021" y="166687"/>
                </a:lnTo>
                <a:lnTo>
                  <a:pt x="8075346" y="174625"/>
                </a:lnTo>
                <a:lnTo>
                  <a:pt x="8143608" y="176212"/>
                </a:lnTo>
                <a:lnTo>
                  <a:pt x="8211871" y="174625"/>
                </a:lnTo>
                <a:lnTo>
                  <a:pt x="8272196" y="166687"/>
                </a:lnTo>
                <a:lnTo>
                  <a:pt x="8324583" y="155575"/>
                </a:lnTo>
                <a:lnTo>
                  <a:pt x="8370621" y="141287"/>
                </a:lnTo>
                <a:lnTo>
                  <a:pt x="8411896" y="125412"/>
                </a:lnTo>
                <a:lnTo>
                  <a:pt x="8448408" y="106362"/>
                </a:lnTo>
                <a:lnTo>
                  <a:pt x="8486508" y="87312"/>
                </a:lnTo>
                <a:lnTo>
                  <a:pt x="8524608" y="68262"/>
                </a:lnTo>
                <a:lnTo>
                  <a:pt x="8561120" y="52387"/>
                </a:lnTo>
                <a:lnTo>
                  <a:pt x="8602396" y="36512"/>
                </a:lnTo>
                <a:lnTo>
                  <a:pt x="8648432" y="20637"/>
                </a:lnTo>
                <a:lnTo>
                  <a:pt x="8700820" y="9525"/>
                </a:lnTo>
                <a:lnTo>
                  <a:pt x="8761146" y="3175"/>
                </a:lnTo>
                <a:lnTo>
                  <a:pt x="8827820" y="0"/>
                </a:lnTo>
                <a:lnTo>
                  <a:pt x="8897670" y="3175"/>
                </a:lnTo>
                <a:lnTo>
                  <a:pt x="8957996" y="9525"/>
                </a:lnTo>
                <a:lnTo>
                  <a:pt x="9010382" y="20637"/>
                </a:lnTo>
                <a:lnTo>
                  <a:pt x="9056420" y="36512"/>
                </a:lnTo>
                <a:lnTo>
                  <a:pt x="9097696" y="52387"/>
                </a:lnTo>
                <a:lnTo>
                  <a:pt x="9134208" y="68262"/>
                </a:lnTo>
                <a:lnTo>
                  <a:pt x="9172308" y="87312"/>
                </a:lnTo>
                <a:lnTo>
                  <a:pt x="9210408" y="106362"/>
                </a:lnTo>
                <a:lnTo>
                  <a:pt x="9246920" y="125412"/>
                </a:lnTo>
                <a:lnTo>
                  <a:pt x="9288196" y="141287"/>
                </a:lnTo>
                <a:lnTo>
                  <a:pt x="9334232" y="155575"/>
                </a:lnTo>
                <a:lnTo>
                  <a:pt x="9386620" y="166687"/>
                </a:lnTo>
                <a:lnTo>
                  <a:pt x="9446946" y="174625"/>
                </a:lnTo>
                <a:lnTo>
                  <a:pt x="9515208" y="176212"/>
                </a:lnTo>
                <a:lnTo>
                  <a:pt x="9583470" y="174625"/>
                </a:lnTo>
                <a:lnTo>
                  <a:pt x="9643796" y="166687"/>
                </a:lnTo>
                <a:lnTo>
                  <a:pt x="9696182" y="155575"/>
                </a:lnTo>
                <a:lnTo>
                  <a:pt x="9742220" y="141287"/>
                </a:lnTo>
                <a:lnTo>
                  <a:pt x="9783496" y="125412"/>
                </a:lnTo>
                <a:lnTo>
                  <a:pt x="9820008" y="106362"/>
                </a:lnTo>
                <a:lnTo>
                  <a:pt x="9896208" y="68262"/>
                </a:lnTo>
                <a:lnTo>
                  <a:pt x="9932720" y="52387"/>
                </a:lnTo>
                <a:lnTo>
                  <a:pt x="9973996" y="36512"/>
                </a:lnTo>
                <a:lnTo>
                  <a:pt x="10020032" y="20637"/>
                </a:lnTo>
                <a:lnTo>
                  <a:pt x="10072420" y="9525"/>
                </a:lnTo>
                <a:lnTo>
                  <a:pt x="10132746" y="3175"/>
                </a:lnTo>
                <a:lnTo>
                  <a:pt x="10201008" y="0"/>
                </a:lnTo>
                <a:lnTo>
                  <a:pt x="10269270" y="3175"/>
                </a:lnTo>
                <a:lnTo>
                  <a:pt x="10329596" y="9525"/>
                </a:lnTo>
                <a:lnTo>
                  <a:pt x="10381982" y="20637"/>
                </a:lnTo>
                <a:lnTo>
                  <a:pt x="10428020" y="36512"/>
                </a:lnTo>
                <a:lnTo>
                  <a:pt x="10469296" y="52387"/>
                </a:lnTo>
                <a:lnTo>
                  <a:pt x="10505808" y="68262"/>
                </a:lnTo>
                <a:lnTo>
                  <a:pt x="10543908" y="87312"/>
                </a:lnTo>
                <a:lnTo>
                  <a:pt x="10582008" y="106362"/>
                </a:lnTo>
                <a:lnTo>
                  <a:pt x="10618520" y="125412"/>
                </a:lnTo>
                <a:lnTo>
                  <a:pt x="10659796" y="141287"/>
                </a:lnTo>
                <a:lnTo>
                  <a:pt x="10705832" y="155575"/>
                </a:lnTo>
                <a:lnTo>
                  <a:pt x="10758220" y="166687"/>
                </a:lnTo>
                <a:lnTo>
                  <a:pt x="10818546" y="174625"/>
                </a:lnTo>
                <a:lnTo>
                  <a:pt x="10886808" y="176212"/>
                </a:lnTo>
                <a:lnTo>
                  <a:pt x="10955070" y="174625"/>
                </a:lnTo>
                <a:lnTo>
                  <a:pt x="11015396" y="166687"/>
                </a:lnTo>
                <a:lnTo>
                  <a:pt x="11067782" y="155575"/>
                </a:lnTo>
                <a:lnTo>
                  <a:pt x="11113820" y="141287"/>
                </a:lnTo>
                <a:lnTo>
                  <a:pt x="11155096" y="125412"/>
                </a:lnTo>
                <a:lnTo>
                  <a:pt x="11191608" y="106362"/>
                </a:lnTo>
                <a:lnTo>
                  <a:pt x="11229708" y="87312"/>
                </a:lnTo>
                <a:lnTo>
                  <a:pt x="11267808" y="68262"/>
                </a:lnTo>
                <a:lnTo>
                  <a:pt x="11304320" y="52387"/>
                </a:lnTo>
                <a:lnTo>
                  <a:pt x="11345596" y="36512"/>
                </a:lnTo>
                <a:lnTo>
                  <a:pt x="11391632" y="20637"/>
                </a:lnTo>
                <a:lnTo>
                  <a:pt x="11444020" y="9525"/>
                </a:lnTo>
                <a:lnTo>
                  <a:pt x="11504346" y="3175"/>
                </a:lnTo>
                <a:lnTo>
                  <a:pt x="11572608" y="0"/>
                </a:lnTo>
                <a:lnTo>
                  <a:pt x="11640870" y="3175"/>
                </a:lnTo>
                <a:lnTo>
                  <a:pt x="11701196" y="9525"/>
                </a:lnTo>
                <a:lnTo>
                  <a:pt x="11753582" y="20637"/>
                </a:lnTo>
                <a:lnTo>
                  <a:pt x="11799620" y="36512"/>
                </a:lnTo>
                <a:lnTo>
                  <a:pt x="11840896" y="52387"/>
                </a:lnTo>
                <a:lnTo>
                  <a:pt x="11877408" y="68262"/>
                </a:lnTo>
                <a:lnTo>
                  <a:pt x="11915508" y="87312"/>
                </a:lnTo>
                <a:lnTo>
                  <a:pt x="11953608" y="106362"/>
                </a:lnTo>
                <a:lnTo>
                  <a:pt x="11990120" y="125412"/>
                </a:lnTo>
                <a:lnTo>
                  <a:pt x="12031396" y="141287"/>
                </a:lnTo>
                <a:lnTo>
                  <a:pt x="12077432" y="155575"/>
                </a:lnTo>
                <a:lnTo>
                  <a:pt x="12129820" y="166688"/>
                </a:lnTo>
                <a:lnTo>
                  <a:pt x="12190146" y="174625"/>
                </a:lnTo>
                <a:lnTo>
                  <a:pt x="12192000" y="174668"/>
                </a:lnTo>
                <a:lnTo>
                  <a:pt x="12192000" y="885826"/>
                </a:lnTo>
                <a:lnTo>
                  <a:pt x="12192000" y="1787292"/>
                </a:lnTo>
                <a:lnTo>
                  <a:pt x="0" y="1787292"/>
                </a:lnTo>
                <a:lnTo>
                  <a:pt x="0" y="885826"/>
                </a:lnTo>
                <a:lnTo>
                  <a:pt x="0" y="174668"/>
                </a:lnTo>
                <a:lnTo>
                  <a:pt x="1852" y="174625"/>
                </a:lnTo>
                <a:lnTo>
                  <a:pt x="62177" y="166687"/>
                </a:lnTo>
                <a:lnTo>
                  <a:pt x="114564" y="155575"/>
                </a:lnTo>
                <a:lnTo>
                  <a:pt x="160602" y="141287"/>
                </a:lnTo>
                <a:lnTo>
                  <a:pt x="201877" y="125412"/>
                </a:lnTo>
                <a:lnTo>
                  <a:pt x="238389" y="106362"/>
                </a:lnTo>
                <a:lnTo>
                  <a:pt x="276489" y="87312"/>
                </a:lnTo>
                <a:lnTo>
                  <a:pt x="314589" y="68262"/>
                </a:lnTo>
                <a:lnTo>
                  <a:pt x="351102" y="52387"/>
                </a:lnTo>
                <a:lnTo>
                  <a:pt x="392377" y="36512"/>
                </a:lnTo>
                <a:lnTo>
                  <a:pt x="438414" y="20637"/>
                </a:lnTo>
                <a:lnTo>
                  <a:pt x="490802" y="9525"/>
                </a:lnTo>
                <a:lnTo>
                  <a:pt x="551127" y="317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01" name="Google Shape;101;p1"/>
          <p:cNvSpPr txBox="1">
            <a:spLocks noGrp="1"/>
          </p:cNvSpPr>
          <p:nvPr>
            <p:ph type="ctrTitle"/>
          </p:nvPr>
        </p:nvSpPr>
        <p:spPr>
          <a:xfrm>
            <a:off x="1078523" y="5449151"/>
            <a:ext cx="10318418" cy="5238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A1A00"/>
              </a:buClr>
              <a:buSzPts val="2400"/>
              <a:buFont typeface="Impact"/>
              <a:buNone/>
            </a:pPr>
            <a:r>
              <a:rPr lang="en-US" sz="2400">
                <a:solidFill>
                  <a:srgbClr val="2A1A00"/>
                </a:solidFill>
              </a:rPr>
              <a:t>NOBODY WILL BE LEFT BEHIND (NWBLB)</a:t>
            </a:r>
            <a:endParaRPr/>
          </a:p>
        </p:txBody>
      </p:sp>
      <p:pic>
        <p:nvPicPr>
          <p:cNvPr id="102" name="Google Shape;102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443287" y="142875"/>
            <a:ext cx="5457825" cy="4921599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1"/>
          <p:cNvSpPr txBox="1">
            <a:spLocks noGrp="1"/>
          </p:cNvSpPr>
          <p:nvPr>
            <p:ph type="ftr" idx="11"/>
          </p:nvPr>
        </p:nvSpPr>
        <p:spPr>
          <a:xfrm>
            <a:off x="4180332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Number: 2020-1-UK01-KA227-SCH-094437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10"/>
          <p:cNvSpPr txBox="1">
            <a:spLocks noGrp="1"/>
          </p:cNvSpPr>
          <p:nvPr>
            <p:ph type="title"/>
          </p:nvPr>
        </p:nvSpPr>
        <p:spPr>
          <a:xfrm>
            <a:off x="1251678" y="256262"/>
            <a:ext cx="1017832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SzPts val="2400"/>
            </a:pPr>
            <a:r>
              <a:rPr lang="en-US" sz="4000">
                <a:latin typeface="Georgia"/>
                <a:ea typeface="Georgia"/>
                <a:cs typeface="Georgia"/>
                <a:sym typeface="Georgia"/>
              </a:rPr>
              <a:t> 4. USA I MEDIA
</a:t>
            </a:r>
            <a:endParaRPr sz="4000" dirty="0"/>
          </a:p>
        </p:txBody>
      </p:sp>
      <p:sp>
        <p:nvSpPr>
          <p:cNvPr id="186" name="Google Shape;186;p10"/>
          <p:cNvSpPr txBox="1">
            <a:spLocks noGrp="1"/>
          </p:cNvSpPr>
          <p:nvPr>
            <p:ph type="body" idx="1"/>
          </p:nvPr>
        </p:nvSpPr>
        <p:spPr>
          <a:xfrm>
            <a:off x="1257300" y="2286000"/>
            <a:ext cx="4800600" cy="361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>
              <a:spcBef>
                <a:spcPts val="0"/>
              </a:spcBef>
              <a:buSzPts val="2000"/>
            </a:pPr>
            <a:r>
              <a:rPr lang="it-IT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I MEDIA PROPRIO COME IL GOVERNO SERVONO LE PERSONE. PERTANTO, COLLABORARE CON LA STAMPA E LA TELEVISIONE LOCALI, INVITARE I MEDIA ALL'EVENTO. DISTRIBUISCI IL TUO MESSAGGIO SULLA TUA INIZIATIVA SU INTERNET.
</a:t>
            </a:r>
            <a:endParaRPr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87" name="Google Shape;187;p10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6096000" y="1328302"/>
            <a:ext cx="5164160" cy="3883516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10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Number: 2020-1-UK01-KA227-SCH-094437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11"/>
          <p:cNvSpPr txBox="1"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lvl="0">
              <a:buSzPts val="5400"/>
            </a:pPr>
            <a:r>
              <a:rPr lang="en-US" sz="5400"/>
              <a:t>5. UNISCITI
</a:t>
            </a:r>
            <a:endParaRPr sz="5400" dirty="0"/>
          </a:p>
        </p:txBody>
      </p:sp>
      <p:sp>
        <p:nvSpPr>
          <p:cNvPr id="194" name="Google Shape;194;p11"/>
          <p:cNvSpPr txBox="1">
            <a:spLocks noGrp="1"/>
          </p:cNvSpPr>
          <p:nvPr>
            <p:ph type="body" idx="1"/>
          </p:nvPr>
        </p:nvSpPr>
        <p:spPr>
          <a:xfrm>
            <a:off x="1198179" y="2207172"/>
            <a:ext cx="4859721" cy="3698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228600" lvl="0" indent="-228600">
              <a:spcBef>
                <a:spcPts val="0"/>
              </a:spcBef>
              <a:buSzPts val="2000"/>
            </a:pPr>
            <a:r>
              <a:rPr lang="it-IT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TROVA ALLEATI / ASSOCIAZIONI, ORGANIZZAZIONI NON GOVERNATIVE, UOMINI D'AFFARI, ANZIANI, ALTRI GRUPPI GIOVANILI E LAVORA CON PARTNER DI SUPPORTO. IL SISTEMA CERCA DI ROMPERE E CONTROLLARE, MA TU FAI IL CONTRARIO: UNISCITI! CONDIVIDI IDEE E FESTEGGIA INSIEME IL TUO SUCCESSO.
</a:t>
            </a:r>
            <a:endParaRPr dirty="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95" name="Google Shape;195;p11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Number: 2020-1-UK01-KA227-SCH-094437</a:t>
            </a:r>
            <a:endParaRPr/>
          </a:p>
        </p:txBody>
      </p:sp>
      <p:sp>
        <p:nvSpPr>
          <p:cNvPr id="196" name="Google Shape;196;p11"/>
          <p:cNvSpPr txBox="1"/>
          <p:nvPr/>
        </p:nvSpPr>
        <p:spPr>
          <a:xfrm>
            <a:off x="6865620" y="4922520"/>
            <a:ext cx="96012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97" name="Google Shape;197;p11"/>
          <p:cNvSpPr txBox="1"/>
          <p:nvPr/>
        </p:nvSpPr>
        <p:spPr>
          <a:xfrm>
            <a:off x="6225540" y="4808220"/>
            <a:ext cx="1539240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198" name="Google Shape;198;p11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3">
            <a:alphaModFix/>
          </a:blip>
          <a:srcRect l="29603" t="29401" r="32302" b="15996"/>
          <a:stretch/>
        </p:blipFill>
        <p:spPr>
          <a:xfrm>
            <a:off x="6591300" y="1935480"/>
            <a:ext cx="5346192" cy="43103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12"/>
          <p:cNvSpPr txBox="1">
            <a:spLocks noGrp="1"/>
          </p:cNvSpPr>
          <p:nvPr>
            <p:ph type="title"/>
          </p:nvPr>
        </p:nvSpPr>
        <p:spPr>
          <a:xfrm>
            <a:off x="1251678" y="340344"/>
            <a:ext cx="1017832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SzPts val="4800"/>
            </a:pPr>
            <a:r>
              <a:rPr lang="en-US" sz="4800"/>
              <a:t>6. SII PERSISTENTE
</a:t>
            </a:r>
            <a:endParaRPr sz="4800"/>
          </a:p>
        </p:txBody>
      </p:sp>
      <p:sp>
        <p:nvSpPr>
          <p:cNvPr id="204" name="Google Shape;204;p12"/>
          <p:cNvSpPr txBox="1">
            <a:spLocks noGrp="1"/>
          </p:cNvSpPr>
          <p:nvPr>
            <p:ph type="body" idx="1"/>
          </p:nvPr>
        </p:nvSpPr>
        <p:spPr>
          <a:xfrm>
            <a:off x="1257300" y="2286000"/>
            <a:ext cx="4800600" cy="361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>
              <a:spcBef>
                <a:spcPts val="0"/>
              </a:spcBef>
              <a:buSzPts val="2000"/>
              <a:buNone/>
            </a:pPr>
            <a:r>
              <a:rPr lang="it-IT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PERSEGUI IL TUO OBIETTIVO.
SII CREATIVO PER ESSERE ASCOLTATO.
FAI ATTENZIONE AD ASCOLTARE LE POLITICHE PUBBLICHE DEI POLITICI. SCRIVI LE COSE CHE DICONO. RIMANERE NEI LORO DINTORNI. SCRIVI LETTERE, USA I MEDIA, ECC.
</a:t>
            </a:r>
            <a:endParaRPr dirty="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05" name="Google Shape;205;p12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Number: 2020-1-UK01-KA227-SCH-094437</a:t>
            </a:r>
            <a:endParaRPr/>
          </a:p>
        </p:txBody>
      </p:sp>
      <p:pic>
        <p:nvPicPr>
          <p:cNvPr id="206" name="Google Shape;206;p12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6220496" y="1874517"/>
            <a:ext cx="5228554" cy="38050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13"/>
          <p:cNvSpPr txBox="1">
            <a:spLocks noGrp="1"/>
          </p:cNvSpPr>
          <p:nvPr>
            <p:ph type="title"/>
          </p:nvPr>
        </p:nvSpPr>
        <p:spPr>
          <a:xfrm>
            <a:off x="1251678" y="340344"/>
            <a:ext cx="1017832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SzPts val="4400"/>
            </a:pPr>
            <a:r>
              <a:rPr lang="it-IT" sz="4400"/>
              <a:t>7. USA CIÒ CHE IMPARI
</a:t>
            </a:r>
            <a:endParaRPr sz="4400"/>
          </a:p>
        </p:txBody>
      </p:sp>
      <p:sp>
        <p:nvSpPr>
          <p:cNvPr id="212" name="Google Shape;212;p13"/>
          <p:cNvSpPr txBox="1">
            <a:spLocks noGrp="1"/>
          </p:cNvSpPr>
          <p:nvPr>
            <p:ph type="body" idx="1"/>
          </p:nvPr>
        </p:nvSpPr>
        <p:spPr>
          <a:xfrm>
            <a:off x="1251678" y="2294326"/>
            <a:ext cx="4806222" cy="36111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marL="228600" lvl="0" indent="-228600">
              <a:spcBef>
                <a:spcPts val="0"/>
              </a:spcBef>
              <a:buSzPts val="2000"/>
            </a:pPr>
            <a:r>
              <a:rPr lang="it-IT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CERCARE MISURE E METODI ALTERNATIVI PER CAMBIARE LA SITUAZIONE ATTUALE.
FORNISCI AI TUOI POTENZIALI PARTNER ESEMPI STIMOLANTI DELLA TUA VISIONE. CREA UNA VISUALIZZAZIONE DELL'IDEA MENTRE LE PERSONE REAGISCONO ATTIVAMENTE QUANDO LA VEDONO CON I PROPRI OCCHI.
</a:t>
            </a:r>
            <a:endParaRPr dirty="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213" name="Google Shape;213;p13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6057900" y="1609859"/>
            <a:ext cx="5391150" cy="4025340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Google Shape;214;p13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Number: 2020-1-UK01-KA227-SCH-094437</a:t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14"/>
          <p:cNvSpPr txBox="1">
            <a:spLocks noGrp="1"/>
          </p:cNvSpPr>
          <p:nvPr>
            <p:ph type="title"/>
          </p:nvPr>
        </p:nvSpPr>
        <p:spPr>
          <a:xfrm>
            <a:off x="1251678" y="340344"/>
            <a:ext cx="1017832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SzPts val="4400"/>
            </a:pPr>
            <a:r>
              <a:rPr lang="it-IT" sz="4400"/>
              <a:t>8. IMPARA DAI TUOI ERRORI
</a:t>
            </a:r>
            <a:endParaRPr sz="4400"/>
          </a:p>
        </p:txBody>
      </p:sp>
      <p:sp>
        <p:nvSpPr>
          <p:cNvPr id="220" name="Google Shape;220;p14"/>
          <p:cNvSpPr txBox="1">
            <a:spLocks noGrp="1"/>
          </p:cNvSpPr>
          <p:nvPr>
            <p:ph type="body" idx="1"/>
          </p:nvPr>
        </p:nvSpPr>
        <p:spPr>
          <a:xfrm>
            <a:off x="1257300" y="2370083"/>
            <a:ext cx="4800600" cy="361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>
              <a:spcBef>
                <a:spcPts val="0"/>
              </a:spcBef>
              <a:buSzPts val="2000"/>
            </a:pPr>
            <a:r>
              <a:rPr lang="it-IT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PUOI FALLIRE, COMMETTERE ERRORI COME FANNO TUTTI. TUTTAVIA, LE CRITICHE SONO UN BUON MODO PER ANDARE AVANTI.
FAI ATTENZIONE, USA ATTEGGIAMENTI POSITIVI, EVITA I CONFLITTI
CREA, NON DISTRUGGERE!
</a:t>
            </a:r>
            <a:endParaRPr b="1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221" name="Google Shape;221;p14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6156101" y="1751528"/>
            <a:ext cx="5292949" cy="3854270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14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Number: 2020-1-UK01-KA227-SCH-094437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15"/>
          <p:cNvSpPr txBox="1">
            <a:spLocks noGrp="1"/>
          </p:cNvSpPr>
          <p:nvPr>
            <p:ph type="title"/>
          </p:nvPr>
        </p:nvSpPr>
        <p:spPr>
          <a:xfrm>
            <a:off x="1251678" y="340344"/>
            <a:ext cx="1017832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SzPts val="4400"/>
            </a:pPr>
            <a:r>
              <a:rPr lang="it-IT" sz="4400"/>
              <a:t>9. PRENDITI CURA DI TE STESSO E DEGLI ALTRI
</a:t>
            </a:r>
            <a:endParaRPr sz="4400"/>
          </a:p>
        </p:txBody>
      </p:sp>
      <p:sp>
        <p:nvSpPr>
          <p:cNvPr id="228" name="Google Shape;228;p15"/>
          <p:cNvSpPr txBox="1">
            <a:spLocks noGrp="1"/>
          </p:cNvSpPr>
          <p:nvPr>
            <p:ph type="body" idx="1"/>
          </p:nvPr>
        </p:nvSpPr>
        <p:spPr>
          <a:xfrm>
            <a:off x="1261240" y="2238703"/>
            <a:ext cx="4796659" cy="3666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>
              <a:spcBef>
                <a:spcPts val="0"/>
              </a:spcBef>
              <a:buSzPts val="2000"/>
            </a:pPr>
            <a:r>
              <a:rPr lang="it-IT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MANGIA SANO ED ESERCITATI REGOLARMENTE. ASSUMETEVI LA RESPONSABILITÀ. STATE ATTENTI E ABBIATE CURA DEI VOSTRI FRATELLI. GODITI L'AZIONE. RICORDA CHE NON SEI SOLO.
</a:t>
            </a:r>
            <a:endParaRPr dirty="0"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229" name="Google Shape;229;p15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5885645" y="1481070"/>
            <a:ext cx="5782614" cy="4424430"/>
          </a:xfrm>
          <a:prstGeom prst="rect">
            <a:avLst/>
          </a:prstGeom>
          <a:noFill/>
          <a:ln>
            <a:noFill/>
          </a:ln>
        </p:spPr>
      </p:pic>
      <p:sp>
        <p:nvSpPr>
          <p:cNvPr id="230" name="Google Shape;230;p15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Number: 2020-1-UK01-KA227-SCH-094437</a:t>
            </a:r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6"/>
          <p:cNvSpPr txBox="1">
            <a:spLocks noGrp="1"/>
          </p:cNvSpPr>
          <p:nvPr>
            <p:ph type="title"/>
          </p:nvPr>
        </p:nvSpPr>
        <p:spPr>
          <a:xfrm>
            <a:off x="1251678" y="340344"/>
            <a:ext cx="10178322" cy="11656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lvl="0" algn="ctr">
              <a:buSzPts val="3600"/>
            </a:pPr>
            <a:r>
              <a:rPr lang="it-IT" sz="3600"/>
              <a:t>SINTESI DEL LAVORO IN GRUPPO DURANTE LA CREAZIONE DI "UN PROMEMORIA PER I CITTADINI"
</a:t>
            </a:r>
            <a:endParaRPr sz="3600"/>
          </a:p>
        </p:txBody>
      </p:sp>
      <p:sp>
        <p:nvSpPr>
          <p:cNvPr id="236" name="Google Shape;236;p16"/>
          <p:cNvSpPr txBox="1">
            <a:spLocks noGrp="1"/>
          </p:cNvSpPr>
          <p:nvPr>
            <p:ph type="body" idx="1"/>
          </p:nvPr>
        </p:nvSpPr>
        <p:spPr>
          <a:xfrm>
            <a:off x="1282262" y="2238703"/>
            <a:ext cx="4775638" cy="36667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>
              <a:spcBef>
                <a:spcPts val="0"/>
              </a:spcBef>
              <a:buSzPts val="2000"/>
            </a:pPr>
            <a:r>
              <a:rPr lang="it-IT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LA PARTECIPAZIONE DEI CITTADINI ALLA GOVERNANCE È UN ELEMENTO CHIAVE DELLA DEMOCRAZIA E DI UNA SOCIETÀ LIBERA E APERTA.
</a:t>
            </a:r>
            <a:endParaRPr dirty="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237" name="Google Shape;237;p16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Number: 2020-1-UK01-KA227-SCH-094437</a:t>
            </a:r>
            <a:endParaRPr/>
          </a:p>
        </p:txBody>
      </p:sp>
      <p:pic>
        <p:nvPicPr>
          <p:cNvPr id="238" name="Google Shape;238;p16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3">
            <a:alphaModFix/>
          </a:blip>
          <a:srcRect l="34682" t="28413" r="31667" b="22769"/>
          <a:stretch/>
        </p:blipFill>
        <p:spPr>
          <a:xfrm>
            <a:off x="5948172" y="1367671"/>
            <a:ext cx="5266521" cy="4297680"/>
          </a:xfrm>
          <a:prstGeom prst="rect">
            <a:avLst/>
          </a:prstGeom>
          <a:noFill/>
          <a:ln>
            <a:noFill/>
          </a:ln>
        </p:spPr>
      </p:pic>
      <p:sp>
        <p:nvSpPr>
          <p:cNvPr id="239" name="Google Shape;239;p16"/>
          <p:cNvSpPr/>
          <p:nvPr/>
        </p:nvSpPr>
        <p:spPr>
          <a:xfrm>
            <a:off x="5948172" y="5585791"/>
            <a:ext cx="6096000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u="sng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https://image.slidesharecdn.com/pilietinisugdymas-150925202648-lva1-app6891/95/pilietinis-ugdymas-7-638.jpg?cb=1443214088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17"/>
          <p:cNvSpPr txBox="1"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lvl="0" algn="ctr">
              <a:buSzPct val="100000"/>
            </a:pPr>
            <a:r>
              <a:rPr lang="en-US"/>
              <a:t> CONOSCENZA E COMPRENSIONE CRITICA </a:t>
            </a:r>
            <a:br>
              <a:rPr lang="en-US"/>
            </a:br>
            <a:r>
              <a:rPr lang="en-US"/>
              <a:t>
</a:t>
            </a:r>
            <a:endParaRPr dirty="0"/>
          </a:p>
        </p:txBody>
      </p:sp>
      <p:pic>
        <p:nvPicPr>
          <p:cNvPr id="245" name="Google Shape;245;p17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3048000" y="1833293"/>
            <a:ext cx="5222027" cy="3650508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Google Shape;246;p17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Number: 2020-1-UK01-KA227-SCH-094437</a:t>
            </a:r>
            <a:endParaRPr/>
          </a:p>
        </p:txBody>
      </p:sp>
      <p:sp>
        <p:nvSpPr>
          <p:cNvPr id="247" name="Google Shape;247;p17"/>
          <p:cNvSpPr/>
          <p:nvPr/>
        </p:nvSpPr>
        <p:spPr>
          <a:xfrm>
            <a:off x="3048000" y="5442576"/>
            <a:ext cx="6096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u="sng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https://rm.coe.int/prems-005521-assessing-competences-for-democratic-culture/1680a3bd41</a:t>
            </a:r>
            <a:endParaRPr sz="1800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18"/>
          <p:cNvSpPr txBox="1">
            <a:spLocks noGrp="1"/>
          </p:cNvSpPr>
          <p:nvPr>
            <p:ph type="title"/>
          </p:nvPr>
        </p:nvSpPr>
        <p:spPr>
          <a:xfrm>
            <a:off x="1251678" y="340344"/>
            <a:ext cx="1017832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lvl="0">
              <a:buSzPct val="100000"/>
            </a:pPr>
            <a:r>
              <a:rPr lang="it-IT"/>
              <a:t>METTI ALLA PROVA LE TUE CONOSCENZE</a:t>
            </a:r>
            <a:br>
              <a:rPr lang="it-IT"/>
            </a:br>
            <a:r>
              <a:rPr lang="it-IT"/>
              <a:t>NOTA DEL CITTADINO</a:t>
            </a:r>
            <a:br>
              <a:rPr lang="it-IT"/>
            </a:br>
            <a:r>
              <a:rPr lang="it-IT"/>
              <a:t>
</a:t>
            </a:r>
            <a:endParaRPr/>
          </a:p>
        </p:txBody>
      </p:sp>
      <p:sp>
        <p:nvSpPr>
          <p:cNvPr id="253" name="Google Shape;253;p18"/>
          <p:cNvSpPr txBox="1"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>
              <a:spcBef>
                <a:spcPts val="0"/>
              </a:spcBef>
              <a:buSzPts val="3600"/>
              <a:buNone/>
            </a:pPr>
            <a:r>
              <a:rPr lang="it-IT" sz="3600" b="1">
                <a:solidFill>
                  <a:schemeClr val="dk1"/>
                </a:solidFill>
              </a:rPr>
              <a:t>VAI AL MANUALE DEL TUO STUDENTE PER TESTARE LE TUE CONOSCENZE
</a:t>
            </a:r>
            <a:endParaRPr dirty="0"/>
          </a:p>
        </p:txBody>
      </p:sp>
      <p:sp>
        <p:nvSpPr>
          <p:cNvPr id="254" name="Google Shape;254;p18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Number: 2020-1-UK01-KA227-SCH-094437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19"/>
          <p:cNvSpPr txBox="1">
            <a:spLocks noGrp="1"/>
          </p:cNvSpPr>
          <p:nvPr>
            <p:ph type="title"/>
          </p:nvPr>
        </p:nvSpPr>
        <p:spPr>
          <a:xfrm>
            <a:off x="1251678" y="340343"/>
            <a:ext cx="1017832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SzPts val="5100"/>
            </a:pPr>
            <a:r>
              <a:rPr lang="en-US" dirty="0"/>
              <a:t>RFERIMENTI</a:t>
            </a:r>
            <a:endParaRPr dirty="0"/>
          </a:p>
        </p:txBody>
      </p:sp>
      <p:sp>
        <p:nvSpPr>
          <p:cNvPr id="260" name="Google Shape;260;p19"/>
          <p:cNvSpPr txBox="1"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77500" lnSpcReduction="20000"/>
          </a:bodyPr>
          <a:lstStyle/>
          <a:p>
            <a:pPr marL="228600" lvl="0" indent="-228600" algn="l" rtl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en-US" u="sng" dirty="0">
                <a:solidFill>
                  <a:schemeClr val="hlink"/>
                </a:solidFill>
                <a:hlinkClick r:id="rId3"/>
              </a:rPr>
              <a:t>https://www.lrs.lt/sip/portal.show?p_r=35385&amp;p_k=1</a:t>
            </a:r>
            <a:endParaRPr dirty="0"/>
          </a:p>
          <a:p>
            <a:pPr marL="228600" lvl="0" indent="-228600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ct val="100000"/>
              <a:buChar char="•"/>
            </a:pPr>
            <a:r>
              <a:rPr lang="en-US" u="sng" dirty="0">
                <a:solidFill>
                  <a:schemeClr val="hlink"/>
                </a:solidFill>
                <a:hlinkClick r:id="rId4"/>
              </a:rPr>
              <a:t>https://www.ekspertai.eu/nuo-siol-prezidentas-gnauseda-reguliariai-dirbs-ne-tik-vilniujebet-ir-salies-regionuose100287</a:t>
            </a:r>
            <a:endParaRPr dirty="0"/>
          </a:p>
          <a:p>
            <a:pPr marL="342900" lvl="0" indent="-342900" algn="l" rtl="0">
              <a:lnSpc>
                <a:spcPct val="150000"/>
              </a:lnSpc>
              <a:spcBef>
                <a:spcPts val="700"/>
              </a:spcBef>
              <a:spcAft>
                <a:spcPts val="0"/>
              </a:spcAft>
              <a:buSzPct val="100000"/>
              <a:buChar char="•"/>
            </a:pPr>
            <a:r>
              <a:rPr lang="en-US" b="1" u="sng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https://rm.coe.int/prems-005521-assessing-competences-for-democratic-culture/1680a3bd41</a:t>
            </a:r>
            <a:endParaRPr dirty="0">
              <a:latin typeface="Calibri"/>
              <a:ea typeface="Calibri"/>
              <a:cs typeface="Calibri"/>
              <a:sym typeface="Calibri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700"/>
              </a:spcBef>
              <a:spcAft>
                <a:spcPts val="0"/>
              </a:spcAft>
              <a:buSzPct val="100000"/>
              <a:buChar char="•"/>
            </a:pPr>
            <a:r>
              <a:rPr lang="en-US" b="1" u="sng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https://www.lrs.lt/sip/portal.show?p_r=35385&amp;p_k=1</a:t>
            </a:r>
            <a:endParaRPr dirty="0">
              <a:latin typeface="Calibri"/>
              <a:ea typeface="Calibri"/>
              <a:cs typeface="Calibri"/>
              <a:sym typeface="Calibri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700"/>
              </a:spcBef>
              <a:spcAft>
                <a:spcPts val="0"/>
              </a:spcAft>
              <a:buSzPct val="100000"/>
              <a:buChar char="•"/>
            </a:pPr>
            <a:r>
              <a:rPr lang="en-US" b="1" u="sng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https://www.ekspertai.eu/nuo-siol-prezidentas-gnauseda-reguliariai-dirbs-ne-tik-vilniujebet-ir-salies-regionuose100287</a:t>
            </a:r>
            <a:endParaRPr dirty="0">
              <a:latin typeface="Calibri"/>
              <a:ea typeface="Calibri"/>
              <a:cs typeface="Calibri"/>
              <a:sym typeface="Calibri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700"/>
              </a:spcBef>
              <a:spcAft>
                <a:spcPts val="0"/>
              </a:spcAft>
              <a:buSzPct val="100000"/>
              <a:buChar char="•"/>
            </a:pPr>
            <a:r>
              <a:rPr lang="en-US" b="1" u="sng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https://image.slidesharecdn.com/pilietinisugdymas-150925202648-lva1-app6891/95/pilietinis-ugdymas-7-638.jpg?cb=1443214088</a:t>
            </a:r>
            <a:endParaRPr dirty="0">
              <a:latin typeface="Calibri"/>
              <a:ea typeface="Calibri"/>
              <a:cs typeface="Calibri"/>
              <a:sym typeface="Calibri"/>
            </a:endParaRPr>
          </a:p>
          <a:p>
            <a:pPr marL="342900" lvl="0" indent="-342900" algn="l" rtl="0">
              <a:lnSpc>
                <a:spcPct val="150000"/>
              </a:lnSpc>
              <a:spcBef>
                <a:spcPts val="700"/>
              </a:spcBef>
              <a:spcAft>
                <a:spcPts val="0"/>
              </a:spcAft>
              <a:buSzPct val="100000"/>
              <a:buChar char="•"/>
            </a:pPr>
            <a:r>
              <a:rPr lang="en-US" b="1" u="sng" dirty="0">
                <a:solidFill>
                  <a:srgbClr val="0000FF"/>
                </a:solidFill>
                <a:latin typeface="Calibri"/>
                <a:ea typeface="Calibri"/>
                <a:cs typeface="Calibri"/>
                <a:sym typeface="Calibri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https://en.wikipedia.org/wiki/Knowledge</a:t>
            </a:r>
            <a:endParaRPr dirty="0">
              <a:latin typeface="Calibri"/>
              <a:ea typeface="Calibri"/>
              <a:cs typeface="Calibri"/>
              <a:sym typeface="Calibri"/>
            </a:endParaRPr>
          </a:p>
          <a:p>
            <a:pPr marL="228600" lvl="0" indent="-130175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ct val="100000"/>
              <a:buNone/>
            </a:pPr>
            <a:endParaRPr dirty="0"/>
          </a:p>
          <a:p>
            <a:pPr marL="228600" lvl="0" indent="-130175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ct val="100000"/>
              <a:buNone/>
            </a:pPr>
            <a:endParaRPr dirty="0"/>
          </a:p>
          <a:p>
            <a:pPr marL="228600" lvl="0" indent="-130175" algn="l" rtl="0">
              <a:lnSpc>
                <a:spcPct val="110000"/>
              </a:lnSpc>
              <a:spcBef>
                <a:spcPts val="700"/>
              </a:spcBef>
              <a:spcAft>
                <a:spcPts val="0"/>
              </a:spcAft>
              <a:buSzPct val="100000"/>
              <a:buNone/>
            </a:pPr>
            <a:endParaRPr dirty="0"/>
          </a:p>
        </p:txBody>
      </p:sp>
      <p:sp>
        <p:nvSpPr>
          <p:cNvPr id="261" name="Google Shape;261;p19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Number: 2020-1-UK01-KA227-SCH-094437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"/>
          <p:cNvSpPr txBox="1"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0"/>
              <a:buFont typeface="Impact"/>
              <a:buNone/>
            </a:pPr>
            <a:r>
              <a:rPr lang="en-US"/>
              <a:t>DEMOCRATIC/</a:t>
            </a:r>
            <a:br>
              <a:rPr lang="en-US"/>
            </a:br>
            <a:r>
              <a:rPr lang="en-US"/>
              <a:t>CIVIC  CITIZENSHIP MODULE </a:t>
            </a:r>
            <a:br>
              <a:rPr lang="en-US"/>
            </a:br>
            <a:r>
              <a:rPr lang="en-US" sz="3600" b="1"/>
              <a:t>UTENA “SAULĖ’ GYMNASIUM</a:t>
            </a:r>
            <a:r>
              <a:rPr lang="en-US" sz="3600"/>
              <a:t> </a:t>
            </a:r>
            <a:endParaRPr sz="3600"/>
          </a:p>
        </p:txBody>
      </p:sp>
      <p:sp>
        <p:nvSpPr>
          <p:cNvPr id="109" name="Google Shape;109;p2"/>
          <p:cNvSpPr txBox="1">
            <a:spLocks noGrp="1"/>
          </p:cNvSpPr>
          <p:nvPr>
            <p:ph type="subTitle" idx="1"/>
          </p:nvPr>
        </p:nvSpPr>
        <p:spPr>
          <a:xfrm>
            <a:off x="2215045" y="5493376"/>
            <a:ext cx="8045373" cy="742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endParaRPr/>
          </a:p>
        </p:txBody>
      </p:sp>
      <p:pic>
        <p:nvPicPr>
          <p:cNvPr id="110" name="Google Shape;110;p2" descr="A picture containing logo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51678" y="6131626"/>
            <a:ext cx="1508125" cy="4429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747250" y="6060188"/>
            <a:ext cx="1682750" cy="51435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2"/>
          <p:cNvSpPr txBox="1">
            <a:spLocks noGrp="1"/>
          </p:cNvSpPr>
          <p:nvPr>
            <p:ph type="ftr" idx="11"/>
          </p:nvPr>
        </p:nvSpPr>
        <p:spPr>
          <a:xfrm>
            <a:off x="4180332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Number: 2020-1-UK01-KA227-SCH-094437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3"/>
          <p:cNvSpPr txBox="1"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lvl="0" algn="ctr">
              <a:buSzPct val="100000"/>
            </a:pPr>
            <a:r>
              <a:rPr lang="it-IT" dirty="0"/>
              <a:t>TEMA 7: COMPETENZE FONDAMENTALI PER LA CITTADINANZA DEMOCRATICA. CONOSCENZA.
</a:t>
            </a:r>
            <a:endParaRPr dirty="0"/>
          </a:p>
        </p:txBody>
      </p:sp>
      <p:sp>
        <p:nvSpPr>
          <p:cNvPr id="118" name="Google Shape;118;p3"/>
          <p:cNvSpPr txBox="1">
            <a:spLocks noGrp="1"/>
          </p:cNvSpPr>
          <p:nvPr>
            <p:ph type="ftr" idx="11"/>
          </p:nvPr>
        </p:nvSpPr>
        <p:spPr>
          <a:xfrm>
            <a:off x="3579241" y="11566566"/>
            <a:ext cx="10178321" cy="6769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Number: 2020-1-UK01-KA227-SCH-094437</a:t>
            </a:r>
            <a:endParaRPr/>
          </a:p>
        </p:txBody>
      </p:sp>
      <p:sp>
        <p:nvSpPr>
          <p:cNvPr id="119" name="Google Shape;119;p3"/>
          <p:cNvSpPr/>
          <p:nvPr/>
        </p:nvSpPr>
        <p:spPr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20" name="Google Shape;120;p3"/>
          <p:cNvSpPr/>
          <p:nvPr/>
        </p:nvSpPr>
        <p:spPr>
          <a:xfrm>
            <a:off x="0" y="72480"/>
            <a:ext cx="5186035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                                                                                                                           </a:t>
            </a:r>
            <a:endParaRPr sz="10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500"/>
              <a:buFont typeface="Verdana"/>
              <a:buNone/>
            </a:pPr>
            <a:r>
              <a:rPr lang="en-US" sz="1500" b="1" i="0" u="none" strike="noStrike" cap="none">
                <a:solidFill>
                  <a:srgbClr val="0070C0"/>
                </a:solidFill>
                <a:latin typeface="Verdana"/>
                <a:ea typeface="Verdana"/>
                <a:cs typeface="Verdana"/>
                <a:sym typeface="Verdana"/>
              </a:rPr>
              <a:t>                          </a:t>
            </a:r>
            <a:endParaRPr sz="10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p3"/>
          <p:cNvSpPr/>
          <p:nvPr/>
        </p:nvSpPr>
        <p:spPr>
          <a:xfrm>
            <a:off x="-262458" y="5593519"/>
            <a:ext cx="12192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22" name="Google Shape;122;p3"/>
          <p:cNvSpPr/>
          <p:nvPr/>
        </p:nvSpPr>
        <p:spPr>
          <a:xfrm rot="10800000" flipH="1">
            <a:off x="7772400" y="5782760"/>
            <a:ext cx="8810144" cy="9387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                                                                                                                                </a:t>
            </a:r>
            <a:endParaRPr sz="10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500"/>
              <a:buFont typeface="Verdana"/>
              <a:buNone/>
            </a:pPr>
            <a:r>
              <a:rPr lang="en-US" sz="1500" b="1" i="0" u="none" strike="noStrike" cap="none">
                <a:solidFill>
                  <a:srgbClr val="0070C0"/>
                </a:solidFill>
                <a:latin typeface="Verdana"/>
                <a:ea typeface="Verdana"/>
                <a:cs typeface="Verdana"/>
                <a:sym typeface="Verdana"/>
              </a:rPr>
              <a:t>                          </a:t>
            </a:r>
            <a:endParaRPr sz="10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Project Number: </a:t>
            </a:r>
            <a:r>
              <a:rPr lang="en-US" sz="11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2020-1-UK01-KA227-SCH-094437</a:t>
            </a:r>
            <a:r>
              <a:rPr lang="en-US" sz="8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	     </a:t>
            </a:r>
            <a:r>
              <a:rPr lang="en-US" sz="600" b="0" i="0" u="none" strike="noStrike" cap="non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        </a:t>
            </a:r>
            <a:endParaRPr sz="10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3" name="Google Shape;123;p3" descr="Logo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713202" y="2535189"/>
            <a:ext cx="1508125" cy="1094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3" descr="Text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42830" y="2511528"/>
            <a:ext cx="1890712" cy="10574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608258" y="2545463"/>
            <a:ext cx="1697581" cy="1023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134732" y="2491689"/>
            <a:ext cx="1508124" cy="1137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p3" descr="Text&#10;&#10;Description automatically generated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221327" y="3886777"/>
            <a:ext cx="1771650" cy="89223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3" descr="A picture containing diagram&#10;&#10;Description automatically generated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6166932" y="3879044"/>
            <a:ext cx="1905505" cy="976745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3"/>
          <p:cNvSpPr/>
          <p:nvPr/>
        </p:nvSpPr>
        <p:spPr>
          <a:xfrm>
            <a:off x="2532352" y="2802576"/>
            <a:ext cx="12192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130" name="Google Shape;130;p3"/>
          <p:cNvSpPr/>
          <p:nvPr/>
        </p:nvSpPr>
        <p:spPr>
          <a:xfrm>
            <a:off x="2532352" y="3259776"/>
            <a:ext cx="12192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1" name="Google Shape;131;p3"/>
          <p:cNvSpPr/>
          <p:nvPr/>
        </p:nvSpPr>
        <p:spPr>
          <a:xfrm>
            <a:off x="2532352" y="3716976"/>
            <a:ext cx="12192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10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Gill Sans"/>
              <a:buNone/>
            </a:pPr>
            <a:endParaRPr sz="18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2" name="Google Shape;132;p3"/>
          <p:cNvSpPr/>
          <p:nvPr/>
        </p:nvSpPr>
        <p:spPr>
          <a:xfrm>
            <a:off x="2532352" y="4174176"/>
            <a:ext cx="121920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4"/>
          <p:cNvSpPr txBox="1">
            <a:spLocks noGrp="1"/>
          </p:cNvSpPr>
          <p:nvPr>
            <p:ph type="title"/>
          </p:nvPr>
        </p:nvSpPr>
        <p:spPr>
          <a:xfrm>
            <a:off x="1257300" y="346841"/>
            <a:ext cx="10172700" cy="15276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lvl="0">
              <a:buSzPct val="100000"/>
            </a:pPr>
            <a:r>
              <a:rPr lang="it-IT" sz="4000"/>
              <a:t>ARGOMENTO 7 COMPETENZE FONDAMENTALI PER LA CITTADINANZA DEMOCRATICA. CONOSCENZA.</a:t>
            </a:r>
            <a:br>
              <a:rPr lang="it-IT" sz="4000"/>
            </a:br>
            <a:br>
              <a:rPr lang="it-IT" sz="4000"/>
            </a:br>
            <a:r>
              <a:rPr lang="it-IT" sz="4000"/>
              <a:t>
</a:t>
            </a:r>
            <a:endParaRPr sz="2800" dirty="0"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38" name="Google Shape;138;p4"/>
          <p:cNvSpPr txBox="1">
            <a:spLocks noGrp="1"/>
          </p:cNvSpPr>
          <p:nvPr>
            <p:ph type="body" idx="1"/>
          </p:nvPr>
        </p:nvSpPr>
        <p:spPr>
          <a:xfrm>
            <a:off x="1257300" y="2286000"/>
            <a:ext cx="4800600" cy="361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228600" lvl="0" indent="-228600" algn="just">
              <a:lnSpc>
                <a:spcPct val="150000"/>
              </a:lnSpc>
              <a:spcBef>
                <a:spcPts val="0"/>
              </a:spcBef>
              <a:buSzPts val="2000"/>
            </a:pPr>
            <a:r>
              <a:rPr lang="it-IT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 questa subunità amplierai le tue conoscenze su quanto segue: ideali democratici, società e organizzazioni internazionali, corresponsabilità internazionale, struttura e funzione delle istituzioni sociali e regole per la partecipazione. 
</a:t>
            </a:r>
            <a:endParaRPr dirty="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39" name="Google Shape;139;p4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6452316" y="1874517"/>
            <a:ext cx="4977684" cy="4030983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4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Number: 2020-1-UK01-KA227-SCH-094437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5"/>
          <p:cNvSpPr txBox="1">
            <a:spLocks noGrp="1"/>
          </p:cNvSpPr>
          <p:nvPr>
            <p:ph type="title"/>
          </p:nvPr>
        </p:nvSpPr>
        <p:spPr>
          <a:xfrm>
            <a:off x="1250731" y="336332"/>
            <a:ext cx="10469043" cy="1724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lvl="0">
              <a:buSzPts val="3600"/>
            </a:pPr>
            <a:r>
              <a:rPr lang="it-IT" sz="3600"/>
              <a:t>FORMA DI LAVORO: MAPPE MENTALI, LAVORO IN 4 GRUPPI. </a:t>
            </a:r>
            <a:br>
              <a:rPr lang="it-IT" sz="3600"/>
            </a:br>
            <a:r>
              <a:rPr lang="it-IT" sz="3600"/>
              <a:t>IL COMPITO PRINCIPALE È QUELLO DI CREARE "UN PROMEMORIA DEL CITTADINO".
</a:t>
            </a:r>
            <a:endParaRPr sz="3600" dirty="0"/>
          </a:p>
        </p:txBody>
      </p:sp>
      <p:sp>
        <p:nvSpPr>
          <p:cNvPr id="146" name="Google Shape;146;p5"/>
          <p:cNvSpPr txBox="1">
            <a:spLocks noGrp="1"/>
          </p:cNvSpPr>
          <p:nvPr>
            <p:ph type="body" idx="1"/>
          </p:nvPr>
        </p:nvSpPr>
        <p:spPr>
          <a:xfrm>
            <a:off x="1257300" y="2286000"/>
            <a:ext cx="4800600" cy="361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85000" lnSpcReduction="10000"/>
          </a:bodyPr>
          <a:lstStyle/>
          <a:p>
            <a:pPr marL="228600" lvl="0" indent="-228600">
              <a:spcBef>
                <a:spcPts val="0"/>
              </a:spcBef>
              <a:buSzPct val="100000"/>
            </a:pPr>
            <a:r>
              <a:rPr lang="it-IT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QUANDO CREI UNA MEMORIA CITTADINA 
1. IDENTIFICA LE CARATTERISTICHE UMANE CHE INCORAGGERANNO L'AZIONE, LA RICERCA DELLA RESPONSABILITÀ CIVILE E LA PARTECIPAZIONE ATTIVA ALLE ATTIVITÀ PUBBLICHE O AL GOVERNO.
2. CHI SVILUPPERÀ LO SVILUPPO DELLA PERSONALITÀ UMANA, LE COMPETENZE SOCIALI E CULTURALI?
</a:t>
            </a:r>
            <a:endParaRPr dirty="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47" name="Google Shape;147;p5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6648450" y="2591562"/>
            <a:ext cx="4800600" cy="3008376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5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Number: 2020-1-UK01-KA227-SCH-094437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6"/>
          <p:cNvSpPr txBox="1"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lvl="0">
              <a:buSzPts val="4000"/>
            </a:pPr>
            <a:r>
              <a:rPr lang="it-IT" sz="4000"/>
              <a:t>I GRUPPI DI LAVORO SCRIVONO I PENSIERI SU UNA MAPPA MENTALE
</a:t>
            </a:r>
            <a:endParaRPr sz="4000" dirty="0"/>
          </a:p>
        </p:txBody>
      </p:sp>
      <p:sp>
        <p:nvSpPr>
          <p:cNvPr id="154" name="Google Shape;154;p6"/>
          <p:cNvSpPr txBox="1">
            <a:spLocks noGrp="1"/>
          </p:cNvSpPr>
          <p:nvPr>
            <p:ph type="body" idx="1"/>
          </p:nvPr>
        </p:nvSpPr>
        <p:spPr>
          <a:xfrm>
            <a:off x="1251678" y="2328043"/>
            <a:ext cx="10178322" cy="3593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>
              <a:spcBef>
                <a:spcPts val="0"/>
              </a:spcBef>
              <a:buSzPts val="2400"/>
            </a:pPr>
            <a:r>
              <a:rPr lang="it-IT" sz="2400" dirty="0">
                <a:solidFill>
                  <a:srgbClr val="FF0000"/>
                </a:solidFill>
                <a:latin typeface="Georgia"/>
                <a:ea typeface="Georgia"/>
                <a:cs typeface="Georgia"/>
                <a:sym typeface="Georgia"/>
              </a:rPr>
              <a:t>IL MONDO STA CAMBIANDO, LE PERSONE STANNO PRENDENDO L'INIZIATIVA
</a:t>
            </a:r>
            <a:r>
              <a:rPr lang="it-IT" dirty="0">
                <a:solidFill>
                  <a:srgbClr val="002060"/>
                </a:solidFill>
                <a:latin typeface="Georgia"/>
                <a:ea typeface="Georgia"/>
                <a:cs typeface="Georgia"/>
                <a:sym typeface="Georgia"/>
              </a:rPr>
              <a:t>L'OPINIONE DEL GOVERNO NON È NECESSARIA
</a:t>
            </a:r>
            <a:r>
              <a:rPr lang="it-IT" dirty="0">
                <a:solidFill>
                  <a:srgbClr val="00B050"/>
                </a:solidFill>
                <a:latin typeface="Georgia"/>
                <a:ea typeface="Georgia"/>
                <a:cs typeface="Georgia"/>
                <a:sym typeface="Georgia"/>
              </a:rPr>
              <a:t>IL GOVERNO SERVE LE PERSONE</a:t>
            </a:r>
            <a:endParaRPr dirty="0">
              <a:solidFill>
                <a:srgbClr val="00B050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marL="228600" lvl="0" indent="-228600">
              <a:buSzPts val="2000"/>
            </a:pPr>
            <a:r>
              <a:rPr lang="it-IT" dirty="0">
                <a:solidFill>
                  <a:srgbClr val="C00000"/>
                </a:solidFill>
                <a:latin typeface="Georgia"/>
                <a:ea typeface="Georgia"/>
                <a:cs typeface="Georgia"/>
                <a:sym typeface="Georgia"/>
              </a:rPr>
              <a:t>CRITICA - UN BUON MODO PER ANDARE AVANTI
</a:t>
            </a:r>
            <a:r>
              <a:rPr lang="it-IT" dirty="0">
                <a:solidFill>
                  <a:srgbClr val="9E6100"/>
                </a:solidFill>
                <a:latin typeface="Georgia"/>
                <a:ea typeface="Georgia"/>
                <a:cs typeface="Georgia"/>
                <a:sym typeface="Georgia"/>
              </a:rPr>
              <a:t>IL SISTEMA CERCA DI ROMPERE E CONTROLLARE, FARE IL CONTRARIO! UNISCITI!
</a:t>
            </a:r>
            <a:r>
              <a:rPr lang="en-US" b="1" dirty="0">
                <a:solidFill>
                  <a:srgbClr val="FF0000"/>
                </a:solidFill>
                <a:latin typeface="Georgia"/>
                <a:ea typeface="Georgia"/>
                <a:cs typeface="Georgia"/>
                <a:sym typeface="Georgia"/>
              </a:rPr>
              <a:t>CREA, NON DISTRUGGI!</a:t>
            </a:r>
            <a:endParaRPr b="1" dirty="0">
              <a:solidFill>
                <a:srgbClr val="FF0000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55" name="Google Shape;155;p6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Number: 2020-1-UK01-KA227-SCH-094437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7"/>
          <p:cNvSpPr txBox="1">
            <a:spLocks noGrp="1"/>
          </p:cNvSpPr>
          <p:nvPr>
            <p:ph type="title"/>
          </p:nvPr>
        </p:nvSpPr>
        <p:spPr>
          <a:xfrm>
            <a:off x="1271752" y="336331"/>
            <a:ext cx="10158248" cy="1496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SzPts val="4400"/>
            </a:pPr>
            <a:r>
              <a:rPr lang="en-US" sz="4400"/>
              <a:t>NOTA DEL CITTADINO
</a:t>
            </a:r>
            <a:endParaRPr sz="4400"/>
          </a:p>
        </p:txBody>
      </p:sp>
      <p:sp>
        <p:nvSpPr>
          <p:cNvPr id="161" name="Google Shape;161;p7"/>
          <p:cNvSpPr txBox="1">
            <a:spLocks noGrp="1"/>
          </p:cNvSpPr>
          <p:nvPr>
            <p:ph type="body" idx="1"/>
          </p:nvPr>
        </p:nvSpPr>
        <p:spPr>
          <a:xfrm>
            <a:off x="1257300" y="2296510"/>
            <a:ext cx="4800600" cy="361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>
              <a:spcBef>
                <a:spcPts val="0"/>
              </a:spcBef>
              <a:buSzPts val="2000"/>
            </a:pPr>
            <a:r>
              <a:rPr lang="en-US" b="1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1. FIDUCIA
</a:t>
            </a:r>
            <a:r>
              <a:rPr lang="it-IT" b="1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 AVERE SPERANZA, DESIDERIO E CREDERE CHE IL MONDO STA CAMBIANDO MENTRE LE PERSONE PRENDONO INIZIATIVE CORAGGIOSE</a:t>
            </a:r>
            <a:r>
              <a:rPr lang="en-US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.</a:t>
            </a:r>
            <a:endParaRPr dirty="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pic>
        <p:nvPicPr>
          <p:cNvPr id="162" name="Google Shape;162;p7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6057900" y="1622738"/>
            <a:ext cx="5739148" cy="4282762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7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Number: 2020-1-UK01-KA227-SCH-094437</a:t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8"/>
          <p:cNvSpPr txBox="1">
            <a:spLocks noGrp="1"/>
          </p:cNvSpPr>
          <p:nvPr>
            <p:ph type="title"/>
          </p:nvPr>
        </p:nvSpPr>
        <p:spPr>
          <a:xfrm>
            <a:off x="1251678" y="340343"/>
            <a:ext cx="1017832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SzPts val="4800"/>
            </a:pPr>
            <a:r>
              <a:rPr lang="en-US" sz="4800"/>
              <a:t>2. CHIEDI AL GOVERNO
</a:t>
            </a:r>
            <a:endParaRPr/>
          </a:p>
        </p:txBody>
      </p:sp>
      <p:sp>
        <p:nvSpPr>
          <p:cNvPr id="169" name="Google Shape;169;p8"/>
          <p:cNvSpPr txBox="1">
            <a:spLocks noGrp="1"/>
          </p:cNvSpPr>
          <p:nvPr>
            <p:ph type="body" idx="1"/>
          </p:nvPr>
        </p:nvSpPr>
        <p:spPr>
          <a:xfrm>
            <a:off x="1257300" y="2370083"/>
            <a:ext cx="4800600" cy="361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>
              <a:spcBef>
                <a:spcPts val="0"/>
              </a:spcBef>
              <a:buSzPts val="2000"/>
            </a:pPr>
            <a:r>
              <a:rPr lang="it-IT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NON ABBIATE PAURA DI CHIEDERE AL GOVERNO.
I GOVERNANTI DEVONO SERVIRE IL POPOLO, NON IL CONTRARIO.
L'OPINIONE DEL GOVERNO NON È NECESSARIA, GIUSTO. PRENDI LA TUA POSIZIONE E DIFENDILA.
</a:t>
            </a:r>
            <a:endParaRPr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70" name="Google Shape;170;p8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Number: 2020-1-UK01-KA227-SCH-094437</a:t>
            </a:r>
            <a:endParaRPr/>
          </a:p>
        </p:txBody>
      </p:sp>
      <p:pic>
        <p:nvPicPr>
          <p:cNvPr id="171" name="Google Shape;171;p8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6712458" y="1600530"/>
            <a:ext cx="4800600" cy="3326231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8"/>
          <p:cNvSpPr/>
          <p:nvPr/>
        </p:nvSpPr>
        <p:spPr>
          <a:xfrm>
            <a:off x="5946648" y="4922706"/>
            <a:ext cx="6096000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u="sng">
                <a:solidFill>
                  <a:schemeClr val="dk1"/>
                </a:solidFill>
                <a:latin typeface="Gill Sans"/>
                <a:ea typeface="Gill Sans"/>
                <a:cs typeface="Gill Sans"/>
                <a:sym typeface="Gill Sans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https://www.ekspertai.eu/nuo-siol-prezidentas-gnauseda-reguliariai-dirbs-ne-tik-vilniujebet-ir-salies-regionuose100287</a:t>
            </a:r>
            <a:endParaRPr sz="1800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9"/>
          <p:cNvSpPr txBox="1">
            <a:spLocks noGrp="1"/>
          </p:cNvSpPr>
          <p:nvPr>
            <p:ph type="title"/>
          </p:nvPr>
        </p:nvSpPr>
        <p:spPr>
          <a:xfrm>
            <a:off x="1251678" y="340343"/>
            <a:ext cx="10178322" cy="14921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SzPts val="4800"/>
            </a:pPr>
            <a:r>
              <a:rPr lang="en-US" sz="4800"/>
              <a:t>3. CONOSCI IL SISTEMA
</a:t>
            </a:r>
            <a:endParaRPr sz="4800"/>
          </a:p>
        </p:txBody>
      </p:sp>
      <p:sp>
        <p:nvSpPr>
          <p:cNvPr id="178" name="Google Shape;178;p9"/>
          <p:cNvSpPr txBox="1">
            <a:spLocks noGrp="1"/>
          </p:cNvSpPr>
          <p:nvPr>
            <p:ph type="body" idx="1"/>
          </p:nvPr>
        </p:nvSpPr>
        <p:spPr>
          <a:xfrm>
            <a:off x="1257300" y="2370083"/>
            <a:ext cx="4800600" cy="361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marL="228600" lvl="0" indent="-228600">
              <a:spcBef>
                <a:spcPts val="0"/>
              </a:spcBef>
              <a:buSzPct val="100000"/>
            </a:pPr>
            <a:r>
              <a:rPr lang="it-IT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ESPLORA IL SISTEMA: COME FUNZIONANO LA VITA / I DIRITTI DELLO STATO, LE LEGGI IMPORTANTI E COSA (CHI) È RESPONSABILE DI COSA (CHI), ECC. CERCA LE INFORMAZIONI IN TUTTI I MODI POSSIBILI: NAVIGARE IN INTERNET, CHIAMARE, SCRIVERE, CHIEDERE, ECC.</a:t>
            </a:r>
          </a:p>
          <a:p>
            <a:pPr marL="0" lvl="0" indent="0">
              <a:spcBef>
                <a:spcPts val="0"/>
              </a:spcBef>
              <a:buSzPct val="100000"/>
              <a:buNone/>
            </a:pPr>
            <a:r>
              <a:rPr lang="it-IT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
https://www.lrs.lt/sip/portal.show?p_r=35385&amp;p_k=1
</a:t>
            </a:r>
            <a:endParaRPr dirty="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79" name="Google Shape;179;p9"/>
          <p:cNvSpPr txBox="1">
            <a:spLocks noGrp="1"/>
          </p:cNvSpPr>
          <p:nvPr>
            <p:ph type="ftr" idx="11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Project Number: 2020-1-UK01-KA227-SCH-094437</a:t>
            </a:r>
            <a:endParaRPr/>
          </a:p>
        </p:txBody>
      </p:sp>
      <p:pic>
        <p:nvPicPr>
          <p:cNvPr id="180" name="Google Shape;180;p9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3">
            <a:alphaModFix/>
          </a:blip>
          <a:srcRect l="35088" t="23427" r="29584" b="10037"/>
          <a:stretch/>
        </p:blipFill>
        <p:spPr>
          <a:xfrm>
            <a:off x="6225014" y="1069584"/>
            <a:ext cx="5464066" cy="57884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rgbClr val="000000"/>
      </a:dk1>
      <a:lt1>
        <a:srgbClr val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962</Words>
  <Application>Microsoft Office PowerPoint</Application>
  <PresentationFormat>Widescreen</PresentationFormat>
  <Paragraphs>72</Paragraphs>
  <Slides>19</Slides>
  <Notes>19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19</vt:i4>
      </vt:variant>
    </vt:vector>
  </HeadingPairs>
  <TitlesOfParts>
    <vt:vector size="26" baseType="lpstr">
      <vt:lpstr>Georgia</vt:lpstr>
      <vt:lpstr>Gill Sans</vt:lpstr>
      <vt:lpstr>Arial</vt:lpstr>
      <vt:lpstr>Verdana</vt:lpstr>
      <vt:lpstr>Calibri</vt:lpstr>
      <vt:lpstr>Impact</vt:lpstr>
      <vt:lpstr>Badge</vt:lpstr>
      <vt:lpstr>NOBODY WILL BE LEFT BEHIND (NWBLB)</vt:lpstr>
      <vt:lpstr>DEMOCRATIC/ CIVIC  CITIZENSHIP MODULE  UTENA “SAULĖ’ GYMNASIUM </vt:lpstr>
      <vt:lpstr>TEMA 7: COMPETENZE FONDAMENTALI PER LA CITTADINANZA DEMOCRATICA. CONOSCENZA.
</vt:lpstr>
      <vt:lpstr>ARGOMENTO 7 COMPETENZE FONDAMENTALI PER LA CITTADINANZA DEMOCRATICA. CONOSCENZA.  
</vt:lpstr>
      <vt:lpstr>FORMA DI LAVORO: MAPPE MENTALI, LAVORO IN 4 GRUPPI.  IL COMPITO PRINCIPALE È QUELLO DI CREARE "UN PROMEMORIA DEL CITTADINO".
</vt:lpstr>
      <vt:lpstr>I GRUPPI DI LAVORO SCRIVONO I PENSIERI SU UNA MAPPA MENTALE
</vt:lpstr>
      <vt:lpstr>NOTA DEL CITTADINO
</vt:lpstr>
      <vt:lpstr>2. CHIEDI AL GOVERNO
</vt:lpstr>
      <vt:lpstr>3. CONOSCI IL SISTEMA
</vt:lpstr>
      <vt:lpstr> 4. USA I MEDIA
</vt:lpstr>
      <vt:lpstr>5. UNISCITI
</vt:lpstr>
      <vt:lpstr>6. SII PERSISTENTE
</vt:lpstr>
      <vt:lpstr>7. USA CIÒ CHE IMPARI
</vt:lpstr>
      <vt:lpstr>8. IMPARA DAI TUOI ERRORI
</vt:lpstr>
      <vt:lpstr>9. PRENDITI CURA DI TE STESSO E DEGLI ALTRI
</vt:lpstr>
      <vt:lpstr>SINTESI DEL LAVORO IN GRUPPO DURANTE LA CREAZIONE DI "UN PROMEMORIA PER I CITTADINI"
</vt:lpstr>
      <vt:lpstr> CONOSCENZA E COMPRENSIONE CRITICA  
</vt:lpstr>
      <vt:lpstr>METTI ALLA PROVA LE TUE CONOSCENZE NOTA DEL CITTADINO 
</vt:lpstr>
      <vt:lpstr>RFERIMENTI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NOBODY WILL BE LEFT BEHIND (NWBLB)</dc:title>
  <dc:creator>Bradley-Mc Cauley, Laura</dc:creator>
  <cp:lastModifiedBy>caterina esposito</cp:lastModifiedBy>
  <cp:revision>1</cp:revision>
  <dcterms:created xsi:type="dcterms:W3CDTF">2021-12-01T10:07:52Z</dcterms:created>
  <dcterms:modified xsi:type="dcterms:W3CDTF">2023-01-02T11:03:05Z</dcterms:modified>
</cp:coreProperties>
</file>