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Gill Sans" panose="020B0604020202020204" charset="0"/>
      <p:regular r:id="rId28"/>
      <p:bold r:id="rId29"/>
    </p:embeddedFont>
    <p:embeddedFont>
      <p:font typeface="Impact" panose="020B0806030902050204" pitchFamily="34" charset="0"/>
      <p:regular r:id="rId30"/>
    </p:embeddedFont>
    <p:embeddedFont>
      <p:font typeface="Verdana" panose="020B060403050404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5" roundtripDataSignature="AMtx7mjmFZtd6rWoamp36jNXuE6yAc2V6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8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font" Target="fonts/font1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4.fntdata"/><Relationship Id="rId30" Type="http://schemas.openxmlformats.org/officeDocument/2006/relationships/font" Target="fonts/font7.fntdata"/><Relationship Id="rId35" Type="http://customschemas.google.com/relationships/presentationmetadata" Target="meta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‹N›</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 name="Google Shape;9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 name="Google Shape;18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9" name="Google Shape;19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7" name="Google Shape;20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3" name="Google Shape;223;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7" name="Google Shape;24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 name="Google Shape;10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5" name="Google Shape;25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5" name="Google Shape;13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2" name="Google Shape;14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9" name="Google Shape;14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6" name="Google Shape;15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3" name="Google Shape;16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bg>
      <p:bgPr>
        <a:solidFill>
          <a:schemeClr val="accent1"/>
        </a:solidFill>
        <a:effectLst/>
      </p:bgPr>
    </p:bg>
    <p:spTree>
      <p:nvGrpSpPr>
        <p:cNvPr id="1" name="Shape 17"/>
        <p:cNvGrpSpPr/>
        <p:nvPr/>
      </p:nvGrpSpPr>
      <p:grpSpPr>
        <a:xfrm>
          <a:off x="0" y="0"/>
          <a:ext cx="0" cy="0"/>
          <a:chOff x="0" y="0"/>
          <a:chExt cx="0" cy="0"/>
        </a:xfrm>
      </p:grpSpPr>
      <p:sp>
        <p:nvSpPr>
          <p:cNvPr id="18" name="Google Shape;18;p23" title="scalloped circle"/>
          <p:cNvSpPr/>
          <p:nvPr/>
        </p:nvSpPr>
        <p:spPr>
          <a:xfrm>
            <a:off x="3557016" y="630936"/>
            <a:ext cx="5235575" cy="5229225"/>
          </a:xfrm>
          <a:custGeom>
            <a:avLst/>
            <a:gdLst/>
            <a:ahLst/>
            <a:cxnLst/>
            <a:rect l="l" t="t" r="r" b="b"/>
            <a:pathLst>
              <a:path w="3298" h="3294" extrusionOk="0">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lt2"/>
          </a:solidFill>
          <a:ln>
            <a:noFill/>
          </a:ln>
        </p:spPr>
      </p:sp>
      <p:sp>
        <p:nvSpPr>
          <p:cNvPr id="19" name="Google Shape;19;p23"/>
          <p:cNvSpPr txBox="1">
            <a:spLocks noGrp="1"/>
          </p:cNvSpPr>
          <p:nvPr>
            <p:ph type="ctrTitle"/>
          </p:nvPr>
        </p:nvSpPr>
        <p:spPr>
          <a:xfrm>
            <a:off x="1078523" y="1098388"/>
            <a:ext cx="10318418" cy="4394988"/>
          </a:xfrm>
          <a:prstGeom prst="rect">
            <a:avLst/>
          </a:prstGeom>
          <a:noFill/>
          <a:ln>
            <a:noFill/>
          </a:ln>
        </p:spPr>
        <p:txBody>
          <a:bodyPr spcFirstLastPara="1" wrap="square" lIns="91425" tIns="45700" rIns="91425" bIns="45700" anchor="ctr" anchorCtr="0">
            <a:noAutofit/>
          </a:bodyPr>
          <a:lstStyle>
            <a:lvl1pPr lvl="0" algn="ctr">
              <a:lnSpc>
                <a:spcPct val="90000"/>
              </a:lnSpc>
              <a:spcBef>
                <a:spcPts val="0"/>
              </a:spcBef>
              <a:spcAft>
                <a:spcPts val="0"/>
              </a:spcAft>
              <a:buClr>
                <a:schemeClr val="dk2"/>
              </a:buClr>
              <a:buSzPts val="10000"/>
              <a:buFont typeface="Impact"/>
              <a:buNone/>
              <a:defRPr sz="10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 name="Google Shape;20;p23"/>
          <p:cNvSpPr txBox="1">
            <a:spLocks noGrp="1"/>
          </p:cNvSpPr>
          <p:nvPr>
            <p:ph type="subTitle" idx="1"/>
          </p:nvPr>
        </p:nvSpPr>
        <p:spPr>
          <a:xfrm>
            <a:off x="2215045" y="5979196"/>
            <a:ext cx="8045373" cy="742279"/>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700"/>
              </a:spcBef>
              <a:spcAft>
                <a:spcPts val="0"/>
              </a:spcAft>
              <a:buSzPts val="2000"/>
              <a:buNone/>
              <a:defRPr sz="2000" b="1" i="0" cap="none">
                <a:solidFill>
                  <a:schemeClr val="dk2"/>
                </a:solidFill>
              </a:defRPr>
            </a:lvl1pPr>
            <a:lvl2pPr lvl="1" algn="ctr">
              <a:lnSpc>
                <a:spcPct val="110000"/>
              </a:lnSpc>
              <a:spcBef>
                <a:spcPts val="700"/>
              </a:spcBef>
              <a:spcAft>
                <a:spcPts val="0"/>
              </a:spcAft>
              <a:buSzPts val="2000"/>
              <a:buNone/>
              <a:defRPr sz="2000"/>
            </a:lvl2pPr>
            <a:lvl3pPr lvl="2" algn="ctr">
              <a:lnSpc>
                <a:spcPct val="110000"/>
              </a:lnSpc>
              <a:spcBef>
                <a:spcPts val="700"/>
              </a:spcBef>
              <a:spcAft>
                <a:spcPts val="0"/>
              </a:spcAft>
              <a:buSzPts val="1800"/>
              <a:buNone/>
              <a:defRPr sz="1800"/>
            </a:lvl3pPr>
            <a:lvl4pPr lvl="3" algn="ctr">
              <a:lnSpc>
                <a:spcPct val="110000"/>
              </a:lnSpc>
              <a:spcBef>
                <a:spcPts val="700"/>
              </a:spcBef>
              <a:spcAft>
                <a:spcPts val="0"/>
              </a:spcAft>
              <a:buSzPts val="1600"/>
              <a:buNone/>
              <a:defRPr sz="1600"/>
            </a:lvl4pPr>
            <a:lvl5pPr lvl="4" algn="ctr">
              <a:lnSpc>
                <a:spcPct val="110000"/>
              </a:lnSpc>
              <a:spcBef>
                <a:spcPts val="700"/>
              </a:spcBef>
              <a:spcAft>
                <a:spcPts val="0"/>
              </a:spcAft>
              <a:buSzPts val="1600"/>
              <a:buNone/>
              <a:defRPr sz="1600"/>
            </a:lvl5pPr>
            <a:lvl6pPr lvl="5" algn="ctr">
              <a:lnSpc>
                <a:spcPct val="110000"/>
              </a:lnSpc>
              <a:spcBef>
                <a:spcPts val="700"/>
              </a:spcBef>
              <a:spcAft>
                <a:spcPts val="0"/>
              </a:spcAft>
              <a:buSzPts val="1600"/>
              <a:buNone/>
              <a:defRPr sz="1600"/>
            </a:lvl6pPr>
            <a:lvl7pPr lvl="6" algn="ctr">
              <a:lnSpc>
                <a:spcPct val="110000"/>
              </a:lnSpc>
              <a:spcBef>
                <a:spcPts val="700"/>
              </a:spcBef>
              <a:spcAft>
                <a:spcPts val="0"/>
              </a:spcAft>
              <a:buSzPts val="1600"/>
              <a:buNone/>
              <a:defRPr sz="1600"/>
            </a:lvl7pPr>
            <a:lvl8pPr lvl="7" algn="ctr">
              <a:lnSpc>
                <a:spcPct val="110000"/>
              </a:lnSpc>
              <a:spcBef>
                <a:spcPts val="700"/>
              </a:spcBef>
              <a:spcAft>
                <a:spcPts val="0"/>
              </a:spcAft>
              <a:buSzPts val="1600"/>
              <a:buNone/>
              <a:defRPr sz="1600"/>
            </a:lvl8pPr>
            <a:lvl9pPr lvl="8" algn="ctr">
              <a:lnSpc>
                <a:spcPct val="110000"/>
              </a:lnSpc>
              <a:spcBef>
                <a:spcPts val="700"/>
              </a:spcBef>
              <a:spcAft>
                <a:spcPts val="0"/>
              </a:spcAft>
              <a:buSzPts val="1600"/>
              <a:buNone/>
              <a:defRPr sz="1600"/>
            </a:lvl9pPr>
          </a:lstStyle>
          <a:p>
            <a:endParaRPr/>
          </a:p>
        </p:txBody>
      </p:sp>
      <p:sp>
        <p:nvSpPr>
          <p:cNvPr id="21" name="Google Shape;21;p23"/>
          <p:cNvSpPr txBox="1">
            <a:spLocks noGrp="1"/>
          </p:cNvSpPr>
          <p:nvPr>
            <p:ph type="dt" idx="10"/>
          </p:nvPr>
        </p:nvSpPr>
        <p:spPr>
          <a:xfrm>
            <a:off x="1078523"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rgbClr val="895E04"/>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3"/>
          <p:cNvSpPr txBox="1">
            <a:spLocks noGrp="1"/>
          </p:cNvSpPr>
          <p:nvPr>
            <p:ph type="ftr" idx="11"/>
          </p:nvPr>
        </p:nvSpPr>
        <p:spPr>
          <a:xfrm>
            <a:off x="4180332"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rgbClr val="895E04"/>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23"/>
          <p:cNvSpPr txBox="1">
            <a:spLocks noGrp="1"/>
          </p:cNvSpPr>
          <p:nvPr>
            <p:ph type="sldNum" idx="12"/>
          </p:nvPr>
        </p:nvSpPr>
        <p:spPr>
          <a:xfrm>
            <a:off x="9067218" y="6375679"/>
            <a:ext cx="2329723"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u="none" strike="noStrike" cap="none">
                <a:solidFill>
                  <a:srgbClr val="895E04"/>
                </a:solidFill>
                <a:latin typeface="Gill Sans"/>
                <a:ea typeface="Gill Sans"/>
                <a:cs typeface="Gill Sans"/>
                <a:sym typeface="Gill Sans"/>
              </a:defRPr>
            </a:lvl1pPr>
            <a:lvl2pPr marL="0" lvl="1" indent="0" algn="r">
              <a:spcBef>
                <a:spcPts val="0"/>
              </a:spcBef>
              <a:buNone/>
              <a:defRPr sz="1200" b="0" i="0" u="none" strike="noStrike" cap="none">
                <a:solidFill>
                  <a:srgbClr val="895E04"/>
                </a:solidFill>
                <a:latin typeface="Gill Sans"/>
                <a:ea typeface="Gill Sans"/>
                <a:cs typeface="Gill Sans"/>
                <a:sym typeface="Gill Sans"/>
              </a:defRPr>
            </a:lvl2pPr>
            <a:lvl3pPr marL="0" lvl="2" indent="0" algn="r">
              <a:spcBef>
                <a:spcPts val="0"/>
              </a:spcBef>
              <a:buNone/>
              <a:defRPr sz="1200" b="0" i="0" u="none" strike="noStrike" cap="none">
                <a:solidFill>
                  <a:srgbClr val="895E04"/>
                </a:solidFill>
                <a:latin typeface="Gill Sans"/>
                <a:ea typeface="Gill Sans"/>
                <a:cs typeface="Gill Sans"/>
                <a:sym typeface="Gill Sans"/>
              </a:defRPr>
            </a:lvl3pPr>
            <a:lvl4pPr marL="0" lvl="3" indent="0" algn="r">
              <a:spcBef>
                <a:spcPts val="0"/>
              </a:spcBef>
              <a:buNone/>
              <a:defRPr sz="1200" b="0" i="0" u="none" strike="noStrike" cap="none">
                <a:solidFill>
                  <a:srgbClr val="895E04"/>
                </a:solidFill>
                <a:latin typeface="Gill Sans"/>
                <a:ea typeface="Gill Sans"/>
                <a:cs typeface="Gill Sans"/>
                <a:sym typeface="Gill Sans"/>
              </a:defRPr>
            </a:lvl4pPr>
            <a:lvl5pPr marL="0" lvl="4" indent="0" algn="r">
              <a:spcBef>
                <a:spcPts val="0"/>
              </a:spcBef>
              <a:buNone/>
              <a:defRPr sz="1200" b="0" i="0" u="none" strike="noStrike" cap="none">
                <a:solidFill>
                  <a:srgbClr val="895E04"/>
                </a:solidFill>
                <a:latin typeface="Gill Sans"/>
                <a:ea typeface="Gill Sans"/>
                <a:cs typeface="Gill Sans"/>
                <a:sym typeface="Gill Sans"/>
              </a:defRPr>
            </a:lvl5pPr>
            <a:lvl6pPr marL="0" lvl="5" indent="0" algn="r">
              <a:spcBef>
                <a:spcPts val="0"/>
              </a:spcBef>
              <a:buNone/>
              <a:defRPr sz="1200" b="0" i="0" u="none" strike="noStrike" cap="none">
                <a:solidFill>
                  <a:srgbClr val="895E04"/>
                </a:solidFill>
                <a:latin typeface="Gill Sans"/>
                <a:ea typeface="Gill Sans"/>
                <a:cs typeface="Gill Sans"/>
                <a:sym typeface="Gill Sans"/>
              </a:defRPr>
            </a:lvl6pPr>
            <a:lvl7pPr marL="0" lvl="6" indent="0" algn="r">
              <a:spcBef>
                <a:spcPts val="0"/>
              </a:spcBef>
              <a:buNone/>
              <a:defRPr sz="1200" b="0" i="0" u="none" strike="noStrike" cap="none">
                <a:solidFill>
                  <a:srgbClr val="895E04"/>
                </a:solidFill>
                <a:latin typeface="Gill Sans"/>
                <a:ea typeface="Gill Sans"/>
                <a:cs typeface="Gill Sans"/>
                <a:sym typeface="Gill Sans"/>
              </a:defRPr>
            </a:lvl7pPr>
            <a:lvl8pPr marL="0" lvl="7" indent="0" algn="r">
              <a:spcBef>
                <a:spcPts val="0"/>
              </a:spcBef>
              <a:buNone/>
              <a:defRPr sz="1200" b="0" i="0" u="none" strike="noStrike" cap="none">
                <a:solidFill>
                  <a:srgbClr val="895E04"/>
                </a:solidFill>
                <a:latin typeface="Gill Sans"/>
                <a:ea typeface="Gill Sans"/>
                <a:cs typeface="Gill Sans"/>
                <a:sym typeface="Gill Sans"/>
              </a:defRPr>
            </a:lvl8pPr>
            <a:lvl9pPr marL="0" lvl="8" indent="0" algn="r">
              <a:spcBef>
                <a:spcPts val="0"/>
              </a:spcBef>
              <a:buNone/>
              <a:defRPr sz="1200" b="0" i="0" u="none" strike="noStrike" cap="none">
                <a:solidFill>
                  <a:srgbClr val="895E04"/>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‹N›</a:t>
            </a:fld>
            <a:endParaRPr/>
          </a:p>
        </p:txBody>
      </p:sp>
      <p:sp>
        <p:nvSpPr>
          <p:cNvPr id="24" name="Google Shape;24;p23" title="left edge border"/>
          <p:cNvSpPr/>
          <p:nvPr/>
        </p:nvSpPr>
        <p:spPr>
          <a:xfrm>
            <a:off x="0" y="0"/>
            <a:ext cx="283464" cy="6858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83"/>
        <p:cNvGrpSpPr/>
        <p:nvPr/>
      </p:nvGrpSpPr>
      <p:grpSpPr>
        <a:xfrm>
          <a:off x="0" y="0"/>
          <a:ext cx="0" cy="0"/>
          <a:chOff x="0" y="0"/>
          <a:chExt cx="0" cy="0"/>
        </a:xfrm>
      </p:grpSpPr>
      <p:sp>
        <p:nvSpPr>
          <p:cNvPr id="84" name="Google Shape;84;p32"/>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5" name="Google Shape;85;p32"/>
          <p:cNvSpPr txBox="1">
            <a:spLocks noGrp="1"/>
          </p:cNvSpPr>
          <p:nvPr>
            <p:ph type="body" idx="1"/>
          </p:nvPr>
        </p:nvSpPr>
        <p:spPr>
          <a:xfrm rot="5400000">
            <a:off x="4544044" y="-1006365"/>
            <a:ext cx="3593591" cy="10178322"/>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700"/>
              </a:spcBef>
              <a:spcAft>
                <a:spcPts val="0"/>
              </a:spcAft>
              <a:buSzPts val="1800"/>
              <a:buChar char="•"/>
              <a:defRPr/>
            </a:lvl1pPr>
            <a:lvl2pPr marL="914400" lvl="1" indent="-342900" algn="l">
              <a:lnSpc>
                <a:spcPct val="110000"/>
              </a:lnSpc>
              <a:spcBef>
                <a:spcPts val="700"/>
              </a:spcBef>
              <a:spcAft>
                <a:spcPts val="0"/>
              </a:spcAft>
              <a:buSzPts val="1800"/>
              <a:buChar char="–"/>
              <a:defRPr/>
            </a:lvl2pPr>
            <a:lvl3pPr marL="1371600" lvl="2" indent="-342900" algn="l">
              <a:lnSpc>
                <a:spcPct val="110000"/>
              </a:lnSpc>
              <a:spcBef>
                <a:spcPts val="700"/>
              </a:spcBef>
              <a:spcAft>
                <a:spcPts val="0"/>
              </a:spcAft>
              <a:buSzPts val="1800"/>
              <a:buChar char="•"/>
              <a:defRPr/>
            </a:lvl3pPr>
            <a:lvl4pPr marL="1828800" lvl="3" indent="-342900" algn="l">
              <a:lnSpc>
                <a:spcPct val="110000"/>
              </a:lnSpc>
              <a:spcBef>
                <a:spcPts val="700"/>
              </a:spcBef>
              <a:spcAft>
                <a:spcPts val="0"/>
              </a:spcAft>
              <a:buSzPts val="1800"/>
              <a:buChar char="–"/>
              <a:defRPr/>
            </a:lvl4pPr>
            <a:lvl5pPr marL="2286000" lvl="4" indent="-342900" algn="l">
              <a:lnSpc>
                <a:spcPct val="110000"/>
              </a:lnSpc>
              <a:spcBef>
                <a:spcPts val="700"/>
              </a:spcBef>
              <a:spcAft>
                <a:spcPts val="0"/>
              </a:spcAft>
              <a:buSzPts val="1800"/>
              <a:buChar char="•"/>
              <a:defRPr/>
            </a:lvl5pPr>
            <a:lvl6pPr marL="2743200" lvl="5" indent="-342900" algn="l">
              <a:lnSpc>
                <a:spcPct val="110000"/>
              </a:lnSpc>
              <a:spcBef>
                <a:spcPts val="700"/>
              </a:spcBef>
              <a:spcAft>
                <a:spcPts val="0"/>
              </a:spcAft>
              <a:buSzPts val="1800"/>
              <a:buChar char="–"/>
              <a:defRPr/>
            </a:lvl6pPr>
            <a:lvl7pPr marL="3200400" lvl="6" indent="-342900" algn="l">
              <a:lnSpc>
                <a:spcPct val="110000"/>
              </a:lnSpc>
              <a:spcBef>
                <a:spcPts val="700"/>
              </a:spcBef>
              <a:spcAft>
                <a:spcPts val="0"/>
              </a:spcAft>
              <a:buSzPts val="1800"/>
              <a:buChar char="•"/>
              <a:defRPr/>
            </a:lvl7pPr>
            <a:lvl8pPr marL="3657600" lvl="7" indent="-342900" algn="l">
              <a:lnSpc>
                <a:spcPct val="110000"/>
              </a:lnSpc>
              <a:spcBef>
                <a:spcPts val="700"/>
              </a:spcBef>
              <a:spcAft>
                <a:spcPts val="0"/>
              </a:spcAft>
              <a:buSzPts val="1800"/>
              <a:buChar char="–"/>
              <a:defRPr/>
            </a:lvl8pPr>
            <a:lvl9pPr marL="4114800" lvl="8" indent="-342900" algn="l">
              <a:lnSpc>
                <a:spcPct val="110000"/>
              </a:lnSpc>
              <a:spcBef>
                <a:spcPts val="700"/>
              </a:spcBef>
              <a:spcAft>
                <a:spcPts val="0"/>
              </a:spcAft>
              <a:buSzPts val="1800"/>
              <a:buChar char="•"/>
              <a:defRPr/>
            </a:lvl9pPr>
          </a:lstStyle>
          <a:p>
            <a:endParaRPr/>
          </a:p>
        </p:txBody>
      </p:sp>
      <p:sp>
        <p:nvSpPr>
          <p:cNvPr id="86" name="Google Shape;86;p32"/>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7" name="Google Shape;87;p32"/>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32"/>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9"/>
        <p:cNvGrpSpPr/>
        <p:nvPr/>
      </p:nvGrpSpPr>
      <p:grpSpPr>
        <a:xfrm>
          <a:off x="0" y="0"/>
          <a:ext cx="0" cy="0"/>
          <a:chOff x="0" y="0"/>
          <a:chExt cx="0" cy="0"/>
        </a:xfrm>
      </p:grpSpPr>
      <p:sp>
        <p:nvSpPr>
          <p:cNvPr id="90" name="Google Shape;90;p33"/>
          <p:cNvSpPr txBox="1">
            <a:spLocks noGrp="1"/>
          </p:cNvSpPr>
          <p:nvPr>
            <p:ph type="title"/>
          </p:nvPr>
        </p:nvSpPr>
        <p:spPr>
          <a:xfrm rot="5400000">
            <a:off x="8012185" y="2436522"/>
            <a:ext cx="5600404" cy="1492132"/>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1" name="Google Shape;91;p33"/>
          <p:cNvSpPr txBox="1">
            <a:spLocks noGrp="1"/>
          </p:cNvSpPr>
          <p:nvPr>
            <p:ph type="body" idx="1"/>
          </p:nvPr>
        </p:nvSpPr>
        <p:spPr>
          <a:xfrm rot="5400000">
            <a:off x="2653390" y="-1013705"/>
            <a:ext cx="5600405" cy="8392585"/>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700"/>
              </a:spcBef>
              <a:spcAft>
                <a:spcPts val="0"/>
              </a:spcAft>
              <a:buSzPts val="1800"/>
              <a:buChar char="•"/>
              <a:defRPr/>
            </a:lvl1pPr>
            <a:lvl2pPr marL="914400" lvl="1" indent="-342900" algn="l">
              <a:lnSpc>
                <a:spcPct val="110000"/>
              </a:lnSpc>
              <a:spcBef>
                <a:spcPts val="700"/>
              </a:spcBef>
              <a:spcAft>
                <a:spcPts val="0"/>
              </a:spcAft>
              <a:buSzPts val="1800"/>
              <a:buChar char="–"/>
              <a:defRPr/>
            </a:lvl2pPr>
            <a:lvl3pPr marL="1371600" lvl="2" indent="-342900" algn="l">
              <a:lnSpc>
                <a:spcPct val="110000"/>
              </a:lnSpc>
              <a:spcBef>
                <a:spcPts val="700"/>
              </a:spcBef>
              <a:spcAft>
                <a:spcPts val="0"/>
              </a:spcAft>
              <a:buSzPts val="1800"/>
              <a:buChar char="•"/>
              <a:defRPr/>
            </a:lvl3pPr>
            <a:lvl4pPr marL="1828800" lvl="3" indent="-342900" algn="l">
              <a:lnSpc>
                <a:spcPct val="110000"/>
              </a:lnSpc>
              <a:spcBef>
                <a:spcPts val="700"/>
              </a:spcBef>
              <a:spcAft>
                <a:spcPts val="0"/>
              </a:spcAft>
              <a:buSzPts val="1800"/>
              <a:buChar char="–"/>
              <a:defRPr/>
            </a:lvl4pPr>
            <a:lvl5pPr marL="2286000" lvl="4" indent="-342900" algn="l">
              <a:lnSpc>
                <a:spcPct val="110000"/>
              </a:lnSpc>
              <a:spcBef>
                <a:spcPts val="700"/>
              </a:spcBef>
              <a:spcAft>
                <a:spcPts val="0"/>
              </a:spcAft>
              <a:buSzPts val="1800"/>
              <a:buChar char="•"/>
              <a:defRPr/>
            </a:lvl5pPr>
            <a:lvl6pPr marL="2743200" lvl="5" indent="-342900" algn="l">
              <a:lnSpc>
                <a:spcPct val="110000"/>
              </a:lnSpc>
              <a:spcBef>
                <a:spcPts val="700"/>
              </a:spcBef>
              <a:spcAft>
                <a:spcPts val="0"/>
              </a:spcAft>
              <a:buSzPts val="1800"/>
              <a:buChar char="–"/>
              <a:defRPr/>
            </a:lvl6pPr>
            <a:lvl7pPr marL="3200400" lvl="6" indent="-342900" algn="l">
              <a:lnSpc>
                <a:spcPct val="110000"/>
              </a:lnSpc>
              <a:spcBef>
                <a:spcPts val="700"/>
              </a:spcBef>
              <a:spcAft>
                <a:spcPts val="0"/>
              </a:spcAft>
              <a:buSzPts val="1800"/>
              <a:buChar char="•"/>
              <a:defRPr/>
            </a:lvl7pPr>
            <a:lvl8pPr marL="3657600" lvl="7" indent="-342900" algn="l">
              <a:lnSpc>
                <a:spcPct val="110000"/>
              </a:lnSpc>
              <a:spcBef>
                <a:spcPts val="700"/>
              </a:spcBef>
              <a:spcAft>
                <a:spcPts val="0"/>
              </a:spcAft>
              <a:buSzPts val="1800"/>
              <a:buChar char="–"/>
              <a:defRPr/>
            </a:lvl8pPr>
            <a:lvl9pPr marL="4114800" lvl="8" indent="-342900" algn="l">
              <a:lnSpc>
                <a:spcPct val="110000"/>
              </a:lnSpc>
              <a:spcBef>
                <a:spcPts val="700"/>
              </a:spcBef>
              <a:spcAft>
                <a:spcPts val="0"/>
              </a:spcAft>
              <a:buSzPts val="1800"/>
              <a:buChar char="•"/>
              <a:defRPr/>
            </a:lvl9pPr>
          </a:lstStyle>
          <a:p>
            <a:endParaRPr/>
          </a:p>
        </p:txBody>
      </p:sp>
      <p:sp>
        <p:nvSpPr>
          <p:cNvPr id="92" name="Google Shape;92;p33"/>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33"/>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33"/>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24"/>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4"/>
          <p:cNvSpPr txBox="1">
            <a:spLocks noGrp="1"/>
          </p:cNvSpPr>
          <p:nvPr>
            <p:ph type="body" idx="1"/>
          </p:nvPr>
        </p:nvSpPr>
        <p:spPr>
          <a:xfrm>
            <a:off x="1251678" y="2286001"/>
            <a:ext cx="10178322" cy="3593591"/>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700"/>
              </a:spcBef>
              <a:spcAft>
                <a:spcPts val="0"/>
              </a:spcAft>
              <a:buSzPts val="1800"/>
              <a:buChar char="•"/>
              <a:defRPr/>
            </a:lvl1pPr>
            <a:lvl2pPr marL="914400" lvl="1" indent="-342900" algn="l">
              <a:lnSpc>
                <a:spcPct val="110000"/>
              </a:lnSpc>
              <a:spcBef>
                <a:spcPts val="700"/>
              </a:spcBef>
              <a:spcAft>
                <a:spcPts val="0"/>
              </a:spcAft>
              <a:buSzPts val="1800"/>
              <a:buChar char="–"/>
              <a:defRPr/>
            </a:lvl2pPr>
            <a:lvl3pPr marL="1371600" lvl="2" indent="-342900" algn="l">
              <a:lnSpc>
                <a:spcPct val="110000"/>
              </a:lnSpc>
              <a:spcBef>
                <a:spcPts val="700"/>
              </a:spcBef>
              <a:spcAft>
                <a:spcPts val="0"/>
              </a:spcAft>
              <a:buSzPts val="1800"/>
              <a:buChar char="•"/>
              <a:defRPr/>
            </a:lvl3pPr>
            <a:lvl4pPr marL="1828800" lvl="3" indent="-342900" algn="l">
              <a:lnSpc>
                <a:spcPct val="110000"/>
              </a:lnSpc>
              <a:spcBef>
                <a:spcPts val="700"/>
              </a:spcBef>
              <a:spcAft>
                <a:spcPts val="0"/>
              </a:spcAft>
              <a:buSzPts val="1800"/>
              <a:buChar char="–"/>
              <a:defRPr/>
            </a:lvl4pPr>
            <a:lvl5pPr marL="2286000" lvl="4" indent="-342900" algn="l">
              <a:lnSpc>
                <a:spcPct val="110000"/>
              </a:lnSpc>
              <a:spcBef>
                <a:spcPts val="700"/>
              </a:spcBef>
              <a:spcAft>
                <a:spcPts val="0"/>
              </a:spcAft>
              <a:buSzPts val="1800"/>
              <a:buChar char="•"/>
              <a:defRPr/>
            </a:lvl5pPr>
            <a:lvl6pPr marL="2743200" lvl="5" indent="-342900" algn="l">
              <a:lnSpc>
                <a:spcPct val="110000"/>
              </a:lnSpc>
              <a:spcBef>
                <a:spcPts val="700"/>
              </a:spcBef>
              <a:spcAft>
                <a:spcPts val="0"/>
              </a:spcAft>
              <a:buSzPts val="1800"/>
              <a:buChar char="–"/>
              <a:defRPr/>
            </a:lvl6pPr>
            <a:lvl7pPr marL="3200400" lvl="6" indent="-342900" algn="l">
              <a:lnSpc>
                <a:spcPct val="110000"/>
              </a:lnSpc>
              <a:spcBef>
                <a:spcPts val="700"/>
              </a:spcBef>
              <a:spcAft>
                <a:spcPts val="0"/>
              </a:spcAft>
              <a:buSzPts val="1800"/>
              <a:buChar char="•"/>
              <a:defRPr/>
            </a:lvl7pPr>
            <a:lvl8pPr marL="3657600" lvl="7" indent="-342900" algn="l">
              <a:lnSpc>
                <a:spcPct val="110000"/>
              </a:lnSpc>
              <a:spcBef>
                <a:spcPts val="700"/>
              </a:spcBef>
              <a:spcAft>
                <a:spcPts val="0"/>
              </a:spcAft>
              <a:buSzPts val="1800"/>
              <a:buChar char="–"/>
              <a:defRPr/>
            </a:lvl8pPr>
            <a:lvl9pPr marL="4114800" lvl="8" indent="-342900" algn="l">
              <a:lnSpc>
                <a:spcPct val="110000"/>
              </a:lnSpc>
              <a:spcBef>
                <a:spcPts val="700"/>
              </a:spcBef>
              <a:spcAft>
                <a:spcPts val="0"/>
              </a:spcAft>
              <a:buSzPts val="1800"/>
              <a:buChar char="•"/>
              <a:defRPr/>
            </a:lvl9pPr>
          </a:lstStyle>
          <a:p>
            <a:endParaRPr/>
          </a:p>
        </p:txBody>
      </p:sp>
      <p:sp>
        <p:nvSpPr>
          <p:cNvPr id="28" name="Google Shape;28;p24"/>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4"/>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4"/>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chemeClr val="dk2"/>
        </a:solidFill>
        <a:effectLst/>
      </p:bgPr>
    </p:bg>
    <p:spTree>
      <p:nvGrpSpPr>
        <p:cNvPr id="1" name="Shape 31"/>
        <p:cNvGrpSpPr/>
        <p:nvPr/>
      </p:nvGrpSpPr>
      <p:grpSpPr>
        <a:xfrm>
          <a:off x="0" y="0"/>
          <a:ext cx="0" cy="0"/>
          <a:chOff x="0" y="0"/>
          <a:chExt cx="0" cy="0"/>
        </a:xfrm>
      </p:grpSpPr>
      <p:sp>
        <p:nvSpPr>
          <p:cNvPr id="32" name="Google Shape;32;p25"/>
          <p:cNvSpPr txBox="1">
            <a:spLocks noGrp="1"/>
          </p:cNvSpPr>
          <p:nvPr>
            <p:ph type="title"/>
          </p:nvPr>
        </p:nvSpPr>
        <p:spPr>
          <a:xfrm>
            <a:off x="3242929" y="1073888"/>
            <a:ext cx="8187071" cy="406462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lt2"/>
              </a:buClr>
              <a:buSzPts val="8400"/>
              <a:buFont typeface="Impact"/>
              <a:buNone/>
              <a:defRPr sz="8400">
                <a:solidFill>
                  <a:schemeClr val="l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5"/>
          <p:cNvSpPr txBox="1">
            <a:spLocks noGrp="1"/>
          </p:cNvSpPr>
          <p:nvPr>
            <p:ph type="body" idx="1"/>
          </p:nvPr>
        </p:nvSpPr>
        <p:spPr>
          <a:xfrm>
            <a:off x="3242930" y="5159781"/>
            <a:ext cx="7017488" cy="951135"/>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700"/>
              </a:spcBef>
              <a:spcAft>
                <a:spcPts val="0"/>
              </a:spcAft>
              <a:buSzPts val="2000"/>
              <a:buNone/>
              <a:defRPr sz="2000" b="1" i="0" cap="none">
                <a:solidFill>
                  <a:schemeClr val="accent1"/>
                </a:solidFill>
              </a:defRPr>
            </a:lvl1pPr>
            <a:lvl2pPr marL="914400" lvl="1" indent="-228600" algn="l">
              <a:lnSpc>
                <a:spcPct val="110000"/>
              </a:lnSpc>
              <a:spcBef>
                <a:spcPts val="700"/>
              </a:spcBef>
              <a:spcAft>
                <a:spcPts val="0"/>
              </a:spcAft>
              <a:buSzPts val="2000"/>
              <a:buNone/>
              <a:defRPr sz="2000">
                <a:solidFill>
                  <a:schemeClr val="lt1"/>
                </a:solidFill>
              </a:defRPr>
            </a:lvl2pPr>
            <a:lvl3pPr marL="1371600" lvl="2" indent="-228600" algn="l">
              <a:lnSpc>
                <a:spcPct val="110000"/>
              </a:lnSpc>
              <a:spcBef>
                <a:spcPts val="700"/>
              </a:spcBef>
              <a:spcAft>
                <a:spcPts val="0"/>
              </a:spcAft>
              <a:buSzPts val="1800"/>
              <a:buNone/>
              <a:defRPr sz="1800">
                <a:solidFill>
                  <a:schemeClr val="lt1"/>
                </a:solidFill>
              </a:defRPr>
            </a:lvl3pPr>
            <a:lvl4pPr marL="1828800" lvl="3" indent="-228600" algn="l">
              <a:lnSpc>
                <a:spcPct val="110000"/>
              </a:lnSpc>
              <a:spcBef>
                <a:spcPts val="700"/>
              </a:spcBef>
              <a:spcAft>
                <a:spcPts val="0"/>
              </a:spcAft>
              <a:buSzPts val="1600"/>
              <a:buNone/>
              <a:defRPr sz="1600">
                <a:solidFill>
                  <a:schemeClr val="lt1"/>
                </a:solidFill>
              </a:defRPr>
            </a:lvl4pPr>
            <a:lvl5pPr marL="2286000" lvl="4" indent="-228600" algn="l">
              <a:lnSpc>
                <a:spcPct val="110000"/>
              </a:lnSpc>
              <a:spcBef>
                <a:spcPts val="700"/>
              </a:spcBef>
              <a:spcAft>
                <a:spcPts val="0"/>
              </a:spcAft>
              <a:buSzPts val="1600"/>
              <a:buNone/>
              <a:defRPr sz="1600">
                <a:solidFill>
                  <a:schemeClr val="lt1"/>
                </a:solidFill>
              </a:defRPr>
            </a:lvl5pPr>
            <a:lvl6pPr marL="2743200" lvl="5" indent="-228600" algn="l">
              <a:lnSpc>
                <a:spcPct val="110000"/>
              </a:lnSpc>
              <a:spcBef>
                <a:spcPts val="700"/>
              </a:spcBef>
              <a:spcAft>
                <a:spcPts val="0"/>
              </a:spcAft>
              <a:buSzPts val="1600"/>
              <a:buNone/>
              <a:defRPr sz="1600">
                <a:solidFill>
                  <a:schemeClr val="lt1"/>
                </a:solidFill>
              </a:defRPr>
            </a:lvl6pPr>
            <a:lvl7pPr marL="3200400" lvl="6" indent="-228600" algn="l">
              <a:lnSpc>
                <a:spcPct val="110000"/>
              </a:lnSpc>
              <a:spcBef>
                <a:spcPts val="700"/>
              </a:spcBef>
              <a:spcAft>
                <a:spcPts val="0"/>
              </a:spcAft>
              <a:buSzPts val="1600"/>
              <a:buNone/>
              <a:defRPr sz="1600">
                <a:solidFill>
                  <a:schemeClr val="lt1"/>
                </a:solidFill>
              </a:defRPr>
            </a:lvl7pPr>
            <a:lvl8pPr marL="3657600" lvl="7" indent="-228600" algn="l">
              <a:lnSpc>
                <a:spcPct val="110000"/>
              </a:lnSpc>
              <a:spcBef>
                <a:spcPts val="700"/>
              </a:spcBef>
              <a:spcAft>
                <a:spcPts val="0"/>
              </a:spcAft>
              <a:buSzPts val="1600"/>
              <a:buNone/>
              <a:defRPr sz="1600">
                <a:solidFill>
                  <a:schemeClr val="lt1"/>
                </a:solidFill>
              </a:defRPr>
            </a:lvl8pPr>
            <a:lvl9pPr marL="4114800" lvl="8" indent="-228600" algn="l">
              <a:lnSpc>
                <a:spcPct val="110000"/>
              </a:lnSpc>
              <a:spcBef>
                <a:spcPts val="700"/>
              </a:spcBef>
              <a:spcAft>
                <a:spcPts val="0"/>
              </a:spcAft>
              <a:buSzPts val="1600"/>
              <a:buNone/>
              <a:defRPr sz="1600">
                <a:solidFill>
                  <a:schemeClr val="lt1"/>
                </a:solidFill>
              </a:defRPr>
            </a:lvl9pPr>
          </a:lstStyle>
          <a:p>
            <a:endParaRPr/>
          </a:p>
        </p:txBody>
      </p:sp>
      <p:sp>
        <p:nvSpPr>
          <p:cNvPr id="34" name="Google Shape;34;p25"/>
          <p:cNvSpPr txBox="1">
            <a:spLocks noGrp="1"/>
          </p:cNvSpPr>
          <p:nvPr>
            <p:ph type="dt" idx="10"/>
          </p:nvPr>
        </p:nvSpPr>
        <p:spPr>
          <a:xfrm>
            <a:off x="3236546" y="6375679"/>
            <a:ext cx="1493947"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5"/>
          <p:cNvSpPr txBox="1">
            <a:spLocks noGrp="1"/>
          </p:cNvSpPr>
          <p:nvPr>
            <p:ph type="ftr" idx="11"/>
          </p:nvPr>
        </p:nvSpPr>
        <p:spPr>
          <a:xfrm>
            <a:off x="5279064"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5"/>
          <p:cNvSpPr txBox="1">
            <a:spLocks noGrp="1"/>
          </p:cNvSpPr>
          <p:nvPr>
            <p:ph type="sldNum" idx="12"/>
          </p:nvPr>
        </p:nvSpPr>
        <p:spPr>
          <a:xfrm>
            <a:off x="9942434" y="6375679"/>
            <a:ext cx="1487566"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a:solidFill>
                  <a:schemeClr val="lt2"/>
                </a:solidFill>
                <a:latin typeface="Gill Sans"/>
                <a:ea typeface="Gill Sans"/>
                <a:cs typeface="Gill Sans"/>
                <a:sym typeface="Gill Sans"/>
              </a:defRPr>
            </a:lvl1pPr>
            <a:lvl2pPr marL="0" lvl="1" indent="0" algn="r">
              <a:spcBef>
                <a:spcPts val="0"/>
              </a:spcBef>
              <a:buNone/>
              <a:defRPr sz="1200">
                <a:solidFill>
                  <a:schemeClr val="lt2"/>
                </a:solidFill>
                <a:latin typeface="Gill Sans"/>
                <a:ea typeface="Gill Sans"/>
                <a:cs typeface="Gill Sans"/>
                <a:sym typeface="Gill Sans"/>
              </a:defRPr>
            </a:lvl2pPr>
            <a:lvl3pPr marL="0" lvl="2" indent="0" algn="r">
              <a:spcBef>
                <a:spcPts val="0"/>
              </a:spcBef>
              <a:buNone/>
              <a:defRPr sz="1200">
                <a:solidFill>
                  <a:schemeClr val="lt2"/>
                </a:solidFill>
                <a:latin typeface="Gill Sans"/>
                <a:ea typeface="Gill Sans"/>
                <a:cs typeface="Gill Sans"/>
                <a:sym typeface="Gill Sans"/>
              </a:defRPr>
            </a:lvl3pPr>
            <a:lvl4pPr marL="0" lvl="3" indent="0" algn="r">
              <a:spcBef>
                <a:spcPts val="0"/>
              </a:spcBef>
              <a:buNone/>
              <a:defRPr sz="1200">
                <a:solidFill>
                  <a:schemeClr val="lt2"/>
                </a:solidFill>
                <a:latin typeface="Gill Sans"/>
                <a:ea typeface="Gill Sans"/>
                <a:cs typeface="Gill Sans"/>
                <a:sym typeface="Gill Sans"/>
              </a:defRPr>
            </a:lvl4pPr>
            <a:lvl5pPr marL="0" lvl="4" indent="0" algn="r">
              <a:spcBef>
                <a:spcPts val="0"/>
              </a:spcBef>
              <a:buNone/>
              <a:defRPr sz="1200">
                <a:solidFill>
                  <a:schemeClr val="lt2"/>
                </a:solidFill>
                <a:latin typeface="Gill Sans"/>
                <a:ea typeface="Gill Sans"/>
                <a:cs typeface="Gill Sans"/>
                <a:sym typeface="Gill Sans"/>
              </a:defRPr>
            </a:lvl5pPr>
            <a:lvl6pPr marL="0" lvl="5" indent="0" algn="r">
              <a:spcBef>
                <a:spcPts val="0"/>
              </a:spcBef>
              <a:buNone/>
              <a:defRPr sz="1200">
                <a:solidFill>
                  <a:schemeClr val="lt2"/>
                </a:solidFill>
                <a:latin typeface="Gill Sans"/>
                <a:ea typeface="Gill Sans"/>
                <a:cs typeface="Gill Sans"/>
                <a:sym typeface="Gill Sans"/>
              </a:defRPr>
            </a:lvl6pPr>
            <a:lvl7pPr marL="0" lvl="6" indent="0" algn="r">
              <a:spcBef>
                <a:spcPts val="0"/>
              </a:spcBef>
              <a:buNone/>
              <a:defRPr sz="1200">
                <a:solidFill>
                  <a:schemeClr val="lt2"/>
                </a:solidFill>
                <a:latin typeface="Gill Sans"/>
                <a:ea typeface="Gill Sans"/>
                <a:cs typeface="Gill Sans"/>
                <a:sym typeface="Gill Sans"/>
              </a:defRPr>
            </a:lvl7pPr>
            <a:lvl8pPr marL="0" lvl="7" indent="0" algn="r">
              <a:spcBef>
                <a:spcPts val="0"/>
              </a:spcBef>
              <a:buNone/>
              <a:defRPr sz="1200">
                <a:solidFill>
                  <a:schemeClr val="lt2"/>
                </a:solidFill>
                <a:latin typeface="Gill Sans"/>
                <a:ea typeface="Gill Sans"/>
                <a:cs typeface="Gill Sans"/>
                <a:sym typeface="Gill Sans"/>
              </a:defRPr>
            </a:lvl8pPr>
            <a:lvl9pPr marL="0" lvl="8" indent="0" algn="r">
              <a:spcBef>
                <a:spcPts val="0"/>
              </a:spcBef>
              <a:buNone/>
              <a:defRPr sz="1200">
                <a:solidFill>
                  <a:schemeClr val="lt2"/>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‹N›</a:t>
            </a:fld>
            <a:endParaRPr/>
          </a:p>
        </p:txBody>
      </p:sp>
      <p:grpSp>
        <p:nvGrpSpPr>
          <p:cNvPr id="37" name="Google Shape;37;p25" title="left scallop shape"/>
          <p:cNvGrpSpPr/>
          <p:nvPr/>
        </p:nvGrpSpPr>
        <p:grpSpPr>
          <a:xfrm>
            <a:off x="0" y="0"/>
            <a:ext cx="2814638" cy="6858000"/>
            <a:chOff x="0" y="0"/>
            <a:chExt cx="2814638" cy="6858000"/>
          </a:xfrm>
        </p:grpSpPr>
        <p:sp>
          <p:nvSpPr>
            <p:cNvPr id="38" name="Google Shape;38;p25" title="left scallop shape"/>
            <p:cNvSpPr/>
            <p:nvPr/>
          </p:nvSpPr>
          <p:spPr>
            <a:xfrm>
              <a:off x="0" y="0"/>
              <a:ext cx="2814638" cy="6858000"/>
            </a:xfrm>
            <a:custGeom>
              <a:avLst/>
              <a:gdLst/>
              <a:ahLst/>
              <a:cxnLst/>
              <a:rect l="l" t="t" r="r" b="b"/>
              <a:pathLst>
                <a:path w="1773" h="4320" extrusionOk="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lt2"/>
            </a:solidFill>
            <a:ln>
              <a:noFill/>
            </a:ln>
          </p:spPr>
        </p:sp>
        <p:sp>
          <p:nvSpPr>
            <p:cNvPr id="39" name="Google Shape;39;p25" title="left scallop inline"/>
            <p:cNvSpPr/>
            <p:nvPr/>
          </p:nvSpPr>
          <p:spPr>
            <a:xfrm>
              <a:off x="874382" y="0"/>
              <a:ext cx="1646238" cy="6858000"/>
            </a:xfrm>
            <a:custGeom>
              <a:avLst/>
              <a:gdLst/>
              <a:ahLst/>
              <a:cxnLst/>
              <a:rect l="l" t="t" r="r" b="b"/>
              <a:pathLst>
                <a:path w="1037" h="4320" extrusionOk="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a:noFill/>
            </a:ln>
          </p:spPr>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0"/>
        <p:cNvGrpSpPr/>
        <p:nvPr/>
      </p:nvGrpSpPr>
      <p:grpSpPr>
        <a:xfrm>
          <a:off x="0" y="0"/>
          <a:ext cx="0" cy="0"/>
          <a:chOff x="0" y="0"/>
          <a:chExt cx="0" cy="0"/>
        </a:xfrm>
      </p:grpSpPr>
      <p:sp>
        <p:nvSpPr>
          <p:cNvPr id="41" name="Google Shape;41;p26"/>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26"/>
          <p:cNvSpPr txBox="1">
            <a:spLocks noGrp="1"/>
          </p:cNvSpPr>
          <p:nvPr>
            <p:ph type="body" idx="1"/>
          </p:nvPr>
        </p:nvSpPr>
        <p:spPr>
          <a:xfrm>
            <a:off x="1257300" y="2286000"/>
            <a:ext cx="4800600" cy="3619500"/>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700"/>
              </a:spcBef>
              <a:spcAft>
                <a:spcPts val="0"/>
              </a:spcAft>
              <a:buSzPts val="1800"/>
              <a:buChar char="•"/>
              <a:defRPr/>
            </a:lvl1pPr>
            <a:lvl2pPr marL="914400" lvl="1" indent="-342900" algn="l">
              <a:lnSpc>
                <a:spcPct val="110000"/>
              </a:lnSpc>
              <a:spcBef>
                <a:spcPts val="700"/>
              </a:spcBef>
              <a:spcAft>
                <a:spcPts val="0"/>
              </a:spcAft>
              <a:buSzPts val="1800"/>
              <a:buChar char="–"/>
              <a:defRPr/>
            </a:lvl2pPr>
            <a:lvl3pPr marL="1371600" lvl="2" indent="-342900" algn="l">
              <a:lnSpc>
                <a:spcPct val="110000"/>
              </a:lnSpc>
              <a:spcBef>
                <a:spcPts val="700"/>
              </a:spcBef>
              <a:spcAft>
                <a:spcPts val="0"/>
              </a:spcAft>
              <a:buSzPts val="1800"/>
              <a:buChar char="•"/>
              <a:defRPr/>
            </a:lvl3pPr>
            <a:lvl4pPr marL="1828800" lvl="3" indent="-342900" algn="l">
              <a:lnSpc>
                <a:spcPct val="110000"/>
              </a:lnSpc>
              <a:spcBef>
                <a:spcPts val="700"/>
              </a:spcBef>
              <a:spcAft>
                <a:spcPts val="0"/>
              </a:spcAft>
              <a:buSzPts val="1800"/>
              <a:buChar char="–"/>
              <a:defRPr/>
            </a:lvl4pPr>
            <a:lvl5pPr marL="2286000" lvl="4" indent="-342900" algn="l">
              <a:lnSpc>
                <a:spcPct val="110000"/>
              </a:lnSpc>
              <a:spcBef>
                <a:spcPts val="700"/>
              </a:spcBef>
              <a:spcAft>
                <a:spcPts val="0"/>
              </a:spcAft>
              <a:buSzPts val="1800"/>
              <a:buChar char="•"/>
              <a:defRPr/>
            </a:lvl5pPr>
            <a:lvl6pPr marL="2743200" lvl="5" indent="-342900" algn="l">
              <a:lnSpc>
                <a:spcPct val="110000"/>
              </a:lnSpc>
              <a:spcBef>
                <a:spcPts val="700"/>
              </a:spcBef>
              <a:spcAft>
                <a:spcPts val="0"/>
              </a:spcAft>
              <a:buSzPts val="1800"/>
              <a:buChar char="–"/>
              <a:defRPr/>
            </a:lvl6pPr>
            <a:lvl7pPr marL="3200400" lvl="6" indent="-342900" algn="l">
              <a:lnSpc>
                <a:spcPct val="110000"/>
              </a:lnSpc>
              <a:spcBef>
                <a:spcPts val="700"/>
              </a:spcBef>
              <a:spcAft>
                <a:spcPts val="0"/>
              </a:spcAft>
              <a:buSzPts val="1800"/>
              <a:buChar char="•"/>
              <a:defRPr/>
            </a:lvl7pPr>
            <a:lvl8pPr marL="3657600" lvl="7" indent="-342900" algn="l">
              <a:lnSpc>
                <a:spcPct val="110000"/>
              </a:lnSpc>
              <a:spcBef>
                <a:spcPts val="700"/>
              </a:spcBef>
              <a:spcAft>
                <a:spcPts val="0"/>
              </a:spcAft>
              <a:buSzPts val="1800"/>
              <a:buChar char="–"/>
              <a:defRPr/>
            </a:lvl8pPr>
            <a:lvl9pPr marL="4114800" lvl="8" indent="-342900" algn="l">
              <a:lnSpc>
                <a:spcPct val="110000"/>
              </a:lnSpc>
              <a:spcBef>
                <a:spcPts val="700"/>
              </a:spcBef>
              <a:spcAft>
                <a:spcPts val="0"/>
              </a:spcAft>
              <a:buSzPts val="1800"/>
              <a:buChar char="•"/>
              <a:defRPr/>
            </a:lvl9pPr>
          </a:lstStyle>
          <a:p>
            <a:endParaRPr/>
          </a:p>
        </p:txBody>
      </p:sp>
      <p:sp>
        <p:nvSpPr>
          <p:cNvPr id="43" name="Google Shape;43;p26"/>
          <p:cNvSpPr txBox="1">
            <a:spLocks noGrp="1"/>
          </p:cNvSpPr>
          <p:nvPr>
            <p:ph type="body" idx="2"/>
          </p:nvPr>
        </p:nvSpPr>
        <p:spPr>
          <a:xfrm>
            <a:off x="6647796" y="2286000"/>
            <a:ext cx="4800600" cy="3619500"/>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700"/>
              </a:spcBef>
              <a:spcAft>
                <a:spcPts val="0"/>
              </a:spcAft>
              <a:buSzPts val="1800"/>
              <a:buChar char="•"/>
              <a:defRPr/>
            </a:lvl1pPr>
            <a:lvl2pPr marL="914400" lvl="1" indent="-342900" algn="l">
              <a:lnSpc>
                <a:spcPct val="110000"/>
              </a:lnSpc>
              <a:spcBef>
                <a:spcPts val="700"/>
              </a:spcBef>
              <a:spcAft>
                <a:spcPts val="0"/>
              </a:spcAft>
              <a:buSzPts val="1800"/>
              <a:buChar char="–"/>
              <a:defRPr/>
            </a:lvl2pPr>
            <a:lvl3pPr marL="1371600" lvl="2" indent="-342900" algn="l">
              <a:lnSpc>
                <a:spcPct val="110000"/>
              </a:lnSpc>
              <a:spcBef>
                <a:spcPts val="700"/>
              </a:spcBef>
              <a:spcAft>
                <a:spcPts val="0"/>
              </a:spcAft>
              <a:buSzPts val="1800"/>
              <a:buChar char="•"/>
              <a:defRPr/>
            </a:lvl3pPr>
            <a:lvl4pPr marL="1828800" lvl="3" indent="-342900" algn="l">
              <a:lnSpc>
                <a:spcPct val="110000"/>
              </a:lnSpc>
              <a:spcBef>
                <a:spcPts val="700"/>
              </a:spcBef>
              <a:spcAft>
                <a:spcPts val="0"/>
              </a:spcAft>
              <a:buSzPts val="1800"/>
              <a:buChar char="–"/>
              <a:defRPr/>
            </a:lvl4pPr>
            <a:lvl5pPr marL="2286000" lvl="4" indent="-342900" algn="l">
              <a:lnSpc>
                <a:spcPct val="110000"/>
              </a:lnSpc>
              <a:spcBef>
                <a:spcPts val="700"/>
              </a:spcBef>
              <a:spcAft>
                <a:spcPts val="0"/>
              </a:spcAft>
              <a:buSzPts val="1800"/>
              <a:buChar char="•"/>
              <a:defRPr/>
            </a:lvl5pPr>
            <a:lvl6pPr marL="2743200" lvl="5" indent="-342900" algn="l">
              <a:lnSpc>
                <a:spcPct val="110000"/>
              </a:lnSpc>
              <a:spcBef>
                <a:spcPts val="700"/>
              </a:spcBef>
              <a:spcAft>
                <a:spcPts val="0"/>
              </a:spcAft>
              <a:buSzPts val="1800"/>
              <a:buChar char="–"/>
              <a:defRPr/>
            </a:lvl6pPr>
            <a:lvl7pPr marL="3200400" lvl="6" indent="-342900" algn="l">
              <a:lnSpc>
                <a:spcPct val="110000"/>
              </a:lnSpc>
              <a:spcBef>
                <a:spcPts val="700"/>
              </a:spcBef>
              <a:spcAft>
                <a:spcPts val="0"/>
              </a:spcAft>
              <a:buSzPts val="1800"/>
              <a:buChar char="•"/>
              <a:defRPr/>
            </a:lvl7pPr>
            <a:lvl8pPr marL="3657600" lvl="7" indent="-342900" algn="l">
              <a:lnSpc>
                <a:spcPct val="110000"/>
              </a:lnSpc>
              <a:spcBef>
                <a:spcPts val="700"/>
              </a:spcBef>
              <a:spcAft>
                <a:spcPts val="0"/>
              </a:spcAft>
              <a:buSzPts val="1800"/>
              <a:buChar char="–"/>
              <a:defRPr/>
            </a:lvl8pPr>
            <a:lvl9pPr marL="4114800" lvl="8" indent="-342900" algn="l">
              <a:lnSpc>
                <a:spcPct val="110000"/>
              </a:lnSpc>
              <a:spcBef>
                <a:spcPts val="700"/>
              </a:spcBef>
              <a:spcAft>
                <a:spcPts val="0"/>
              </a:spcAft>
              <a:buSzPts val="1800"/>
              <a:buChar char="•"/>
              <a:defRPr/>
            </a:lvl9pPr>
          </a:lstStyle>
          <a:p>
            <a:endParaRPr/>
          </a:p>
        </p:txBody>
      </p:sp>
      <p:sp>
        <p:nvSpPr>
          <p:cNvPr id="44" name="Google Shape;44;p26"/>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6"/>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26"/>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7"/>
        <p:cNvGrpSpPr/>
        <p:nvPr/>
      </p:nvGrpSpPr>
      <p:grpSpPr>
        <a:xfrm>
          <a:off x="0" y="0"/>
          <a:ext cx="0" cy="0"/>
          <a:chOff x="0" y="0"/>
          <a:chExt cx="0" cy="0"/>
        </a:xfrm>
      </p:grpSpPr>
      <p:sp>
        <p:nvSpPr>
          <p:cNvPr id="48" name="Google Shape;48;p27"/>
          <p:cNvSpPr txBox="1">
            <a:spLocks noGrp="1"/>
          </p:cNvSpPr>
          <p:nvPr>
            <p:ph type="title"/>
          </p:nvPr>
        </p:nvSpPr>
        <p:spPr>
          <a:xfrm>
            <a:off x="1252728" y="381000"/>
            <a:ext cx="10172700" cy="1493517"/>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9" name="Google Shape;49;p27"/>
          <p:cNvSpPr txBox="1">
            <a:spLocks noGrp="1"/>
          </p:cNvSpPr>
          <p:nvPr>
            <p:ph type="body" idx="1"/>
          </p:nvPr>
        </p:nvSpPr>
        <p:spPr>
          <a:xfrm>
            <a:off x="1251678" y="2199633"/>
            <a:ext cx="4800600" cy="632529"/>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700"/>
              </a:spcBef>
              <a:spcAft>
                <a:spcPts val="0"/>
              </a:spcAft>
              <a:buSzPts val="1900"/>
              <a:buNone/>
              <a:defRPr sz="1900" b="1" cap="none">
                <a:solidFill>
                  <a:schemeClr val="dk2"/>
                </a:solidFill>
              </a:defRPr>
            </a:lvl1pPr>
            <a:lvl2pPr marL="914400" lvl="1" indent="-228600" algn="l">
              <a:lnSpc>
                <a:spcPct val="110000"/>
              </a:lnSpc>
              <a:spcBef>
                <a:spcPts val="700"/>
              </a:spcBef>
              <a:spcAft>
                <a:spcPts val="0"/>
              </a:spcAft>
              <a:buSzPts val="1900"/>
              <a:buNone/>
              <a:defRPr sz="1900" b="1"/>
            </a:lvl2pPr>
            <a:lvl3pPr marL="1371600" lvl="2" indent="-228600" algn="l">
              <a:lnSpc>
                <a:spcPct val="110000"/>
              </a:lnSpc>
              <a:spcBef>
                <a:spcPts val="700"/>
              </a:spcBef>
              <a:spcAft>
                <a:spcPts val="0"/>
              </a:spcAft>
              <a:buSzPts val="1800"/>
              <a:buNone/>
              <a:defRPr sz="1800" b="1"/>
            </a:lvl3pPr>
            <a:lvl4pPr marL="1828800" lvl="3" indent="-228600" algn="l">
              <a:lnSpc>
                <a:spcPct val="110000"/>
              </a:lnSpc>
              <a:spcBef>
                <a:spcPts val="700"/>
              </a:spcBef>
              <a:spcAft>
                <a:spcPts val="0"/>
              </a:spcAft>
              <a:buSzPts val="1600"/>
              <a:buNone/>
              <a:defRPr sz="1600" b="1"/>
            </a:lvl4pPr>
            <a:lvl5pPr marL="2286000" lvl="4" indent="-228600" algn="l">
              <a:lnSpc>
                <a:spcPct val="110000"/>
              </a:lnSpc>
              <a:spcBef>
                <a:spcPts val="700"/>
              </a:spcBef>
              <a:spcAft>
                <a:spcPts val="0"/>
              </a:spcAft>
              <a:buSzPts val="1600"/>
              <a:buNone/>
              <a:defRPr sz="1600" b="1"/>
            </a:lvl5pPr>
            <a:lvl6pPr marL="2743200" lvl="5" indent="-228600" algn="l">
              <a:lnSpc>
                <a:spcPct val="110000"/>
              </a:lnSpc>
              <a:spcBef>
                <a:spcPts val="700"/>
              </a:spcBef>
              <a:spcAft>
                <a:spcPts val="0"/>
              </a:spcAft>
              <a:buSzPts val="1600"/>
              <a:buNone/>
              <a:defRPr sz="1600" b="1"/>
            </a:lvl6pPr>
            <a:lvl7pPr marL="3200400" lvl="6" indent="-228600" algn="l">
              <a:lnSpc>
                <a:spcPct val="110000"/>
              </a:lnSpc>
              <a:spcBef>
                <a:spcPts val="700"/>
              </a:spcBef>
              <a:spcAft>
                <a:spcPts val="0"/>
              </a:spcAft>
              <a:buSzPts val="1600"/>
              <a:buNone/>
              <a:defRPr sz="1600" b="1"/>
            </a:lvl7pPr>
            <a:lvl8pPr marL="3657600" lvl="7" indent="-228600" algn="l">
              <a:lnSpc>
                <a:spcPct val="110000"/>
              </a:lnSpc>
              <a:spcBef>
                <a:spcPts val="700"/>
              </a:spcBef>
              <a:spcAft>
                <a:spcPts val="0"/>
              </a:spcAft>
              <a:buSzPts val="1600"/>
              <a:buNone/>
              <a:defRPr sz="1600" b="1"/>
            </a:lvl8pPr>
            <a:lvl9pPr marL="4114800" lvl="8" indent="-228600" algn="l">
              <a:lnSpc>
                <a:spcPct val="110000"/>
              </a:lnSpc>
              <a:spcBef>
                <a:spcPts val="700"/>
              </a:spcBef>
              <a:spcAft>
                <a:spcPts val="0"/>
              </a:spcAft>
              <a:buSzPts val="1600"/>
              <a:buNone/>
              <a:defRPr sz="1600" b="1"/>
            </a:lvl9pPr>
          </a:lstStyle>
          <a:p>
            <a:endParaRPr/>
          </a:p>
        </p:txBody>
      </p:sp>
      <p:sp>
        <p:nvSpPr>
          <p:cNvPr id="50" name="Google Shape;50;p27"/>
          <p:cNvSpPr txBox="1">
            <a:spLocks noGrp="1"/>
          </p:cNvSpPr>
          <p:nvPr>
            <p:ph type="body" idx="2"/>
          </p:nvPr>
        </p:nvSpPr>
        <p:spPr>
          <a:xfrm>
            <a:off x="1257300" y="2909102"/>
            <a:ext cx="4800600" cy="2996398"/>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700"/>
              </a:spcBef>
              <a:spcAft>
                <a:spcPts val="0"/>
              </a:spcAft>
              <a:buSzPts val="1800"/>
              <a:buChar char="•"/>
              <a:defRPr/>
            </a:lvl1pPr>
            <a:lvl2pPr marL="914400" lvl="1" indent="-342900" algn="l">
              <a:lnSpc>
                <a:spcPct val="110000"/>
              </a:lnSpc>
              <a:spcBef>
                <a:spcPts val="700"/>
              </a:spcBef>
              <a:spcAft>
                <a:spcPts val="0"/>
              </a:spcAft>
              <a:buSzPts val="1800"/>
              <a:buChar char="–"/>
              <a:defRPr/>
            </a:lvl2pPr>
            <a:lvl3pPr marL="1371600" lvl="2" indent="-342900" algn="l">
              <a:lnSpc>
                <a:spcPct val="110000"/>
              </a:lnSpc>
              <a:spcBef>
                <a:spcPts val="700"/>
              </a:spcBef>
              <a:spcAft>
                <a:spcPts val="0"/>
              </a:spcAft>
              <a:buSzPts val="1800"/>
              <a:buChar char="•"/>
              <a:defRPr/>
            </a:lvl3pPr>
            <a:lvl4pPr marL="1828800" lvl="3" indent="-342900" algn="l">
              <a:lnSpc>
                <a:spcPct val="110000"/>
              </a:lnSpc>
              <a:spcBef>
                <a:spcPts val="700"/>
              </a:spcBef>
              <a:spcAft>
                <a:spcPts val="0"/>
              </a:spcAft>
              <a:buSzPts val="1800"/>
              <a:buChar char="–"/>
              <a:defRPr/>
            </a:lvl4pPr>
            <a:lvl5pPr marL="2286000" lvl="4" indent="-342900" algn="l">
              <a:lnSpc>
                <a:spcPct val="110000"/>
              </a:lnSpc>
              <a:spcBef>
                <a:spcPts val="700"/>
              </a:spcBef>
              <a:spcAft>
                <a:spcPts val="0"/>
              </a:spcAft>
              <a:buSzPts val="1800"/>
              <a:buChar char="•"/>
              <a:defRPr/>
            </a:lvl5pPr>
            <a:lvl6pPr marL="2743200" lvl="5" indent="-342900" algn="l">
              <a:lnSpc>
                <a:spcPct val="110000"/>
              </a:lnSpc>
              <a:spcBef>
                <a:spcPts val="700"/>
              </a:spcBef>
              <a:spcAft>
                <a:spcPts val="0"/>
              </a:spcAft>
              <a:buSzPts val="1800"/>
              <a:buChar char="–"/>
              <a:defRPr/>
            </a:lvl6pPr>
            <a:lvl7pPr marL="3200400" lvl="6" indent="-342900" algn="l">
              <a:lnSpc>
                <a:spcPct val="110000"/>
              </a:lnSpc>
              <a:spcBef>
                <a:spcPts val="700"/>
              </a:spcBef>
              <a:spcAft>
                <a:spcPts val="0"/>
              </a:spcAft>
              <a:buSzPts val="1800"/>
              <a:buChar char="•"/>
              <a:defRPr/>
            </a:lvl7pPr>
            <a:lvl8pPr marL="3657600" lvl="7" indent="-342900" algn="l">
              <a:lnSpc>
                <a:spcPct val="110000"/>
              </a:lnSpc>
              <a:spcBef>
                <a:spcPts val="700"/>
              </a:spcBef>
              <a:spcAft>
                <a:spcPts val="0"/>
              </a:spcAft>
              <a:buSzPts val="1800"/>
              <a:buChar char="–"/>
              <a:defRPr/>
            </a:lvl8pPr>
            <a:lvl9pPr marL="4114800" lvl="8" indent="-342900" algn="l">
              <a:lnSpc>
                <a:spcPct val="110000"/>
              </a:lnSpc>
              <a:spcBef>
                <a:spcPts val="700"/>
              </a:spcBef>
              <a:spcAft>
                <a:spcPts val="0"/>
              </a:spcAft>
              <a:buSzPts val="1800"/>
              <a:buChar char="•"/>
              <a:defRPr/>
            </a:lvl9pPr>
          </a:lstStyle>
          <a:p>
            <a:endParaRPr/>
          </a:p>
        </p:txBody>
      </p:sp>
      <p:sp>
        <p:nvSpPr>
          <p:cNvPr id="51" name="Google Shape;51;p27"/>
          <p:cNvSpPr txBox="1">
            <a:spLocks noGrp="1"/>
          </p:cNvSpPr>
          <p:nvPr>
            <p:ph type="body" idx="3"/>
          </p:nvPr>
        </p:nvSpPr>
        <p:spPr>
          <a:xfrm>
            <a:off x="6633864" y="2199633"/>
            <a:ext cx="4800600" cy="632529"/>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700"/>
              </a:spcBef>
              <a:spcAft>
                <a:spcPts val="0"/>
              </a:spcAft>
              <a:buSzPts val="1900"/>
              <a:buNone/>
              <a:defRPr sz="1900" b="1" cap="none">
                <a:solidFill>
                  <a:schemeClr val="dk2"/>
                </a:solidFill>
              </a:defRPr>
            </a:lvl1pPr>
            <a:lvl2pPr marL="914400" lvl="1" indent="-228600" algn="l">
              <a:lnSpc>
                <a:spcPct val="110000"/>
              </a:lnSpc>
              <a:spcBef>
                <a:spcPts val="700"/>
              </a:spcBef>
              <a:spcAft>
                <a:spcPts val="0"/>
              </a:spcAft>
              <a:buSzPts val="1900"/>
              <a:buNone/>
              <a:defRPr sz="1900" b="1"/>
            </a:lvl2pPr>
            <a:lvl3pPr marL="1371600" lvl="2" indent="-228600" algn="l">
              <a:lnSpc>
                <a:spcPct val="110000"/>
              </a:lnSpc>
              <a:spcBef>
                <a:spcPts val="700"/>
              </a:spcBef>
              <a:spcAft>
                <a:spcPts val="0"/>
              </a:spcAft>
              <a:buSzPts val="1800"/>
              <a:buNone/>
              <a:defRPr sz="1800" b="1"/>
            </a:lvl3pPr>
            <a:lvl4pPr marL="1828800" lvl="3" indent="-228600" algn="l">
              <a:lnSpc>
                <a:spcPct val="110000"/>
              </a:lnSpc>
              <a:spcBef>
                <a:spcPts val="700"/>
              </a:spcBef>
              <a:spcAft>
                <a:spcPts val="0"/>
              </a:spcAft>
              <a:buSzPts val="1600"/>
              <a:buNone/>
              <a:defRPr sz="1600" b="1"/>
            </a:lvl4pPr>
            <a:lvl5pPr marL="2286000" lvl="4" indent="-228600" algn="l">
              <a:lnSpc>
                <a:spcPct val="110000"/>
              </a:lnSpc>
              <a:spcBef>
                <a:spcPts val="700"/>
              </a:spcBef>
              <a:spcAft>
                <a:spcPts val="0"/>
              </a:spcAft>
              <a:buSzPts val="1600"/>
              <a:buNone/>
              <a:defRPr sz="1600" b="1"/>
            </a:lvl5pPr>
            <a:lvl6pPr marL="2743200" lvl="5" indent="-228600" algn="l">
              <a:lnSpc>
                <a:spcPct val="110000"/>
              </a:lnSpc>
              <a:spcBef>
                <a:spcPts val="700"/>
              </a:spcBef>
              <a:spcAft>
                <a:spcPts val="0"/>
              </a:spcAft>
              <a:buSzPts val="1600"/>
              <a:buNone/>
              <a:defRPr sz="1600" b="1"/>
            </a:lvl6pPr>
            <a:lvl7pPr marL="3200400" lvl="6" indent="-228600" algn="l">
              <a:lnSpc>
                <a:spcPct val="110000"/>
              </a:lnSpc>
              <a:spcBef>
                <a:spcPts val="700"/>
              </a:spcBef>
              <a:spcAft>
                <a:spcPts val="0"/>
              </a:spcAft>
              <a:buSzPts val="1600"/>
              <a:buNone/>
              <a:defRPr sz="1600" b="1"/>
            </a:lvl7pPr>
            <a:lvl8pPr marL="3657600" lvl="7" indent="-228600" algn="l">
              <a:lnSpc>
                <a:spcPct val="110000"/>
              </a:lnSpc>
              <a:spcBef>
                <a:spcPts val="700"/>
              </a:spcBef>
              <a:spcAft>
                <a:spcPts val="0"/>
              </a:spcAft>
              <a:buSzPts val="1600"/>
              <a:buNone/>
              <a:defRPr sz="1600" b="1"/>
            </a:lvl8pPr>
            <a:lvl9pPr marL="4114800" lvl="8" indent="-228600" algn="l">
              <a:lnSpc>
                <a:spcPct val="110000"/>
              </a:lnSpc>
              <a:spcBef>
                <a:spcPts val="700"/>
              </a:spcBef>
              <a:spcAft>
                <a:spcPts val="0"/>
              </a:spcAft>
              <a:buSzPts val="1600"/>
              <a:buNone/>
              <a:defRPr sz="1600" b="1"/>
            </a:lvl9pPr>
          </a:lstStyle>
          <a:p>
            <a:endParaRPr/>
          </a:p>
        </p:txBody>
      </p:sp>
      <p:sp>
        <p:nvSpPr>
          <p:cNvPr id="52" name="Google Shape;52;p27"/>
          <p:cNvSpPr txBox="1">
            <a:spLocks noGrp="1"/>
          </p:cNvSpPr>
          <p:nvPr>
            <p:ph type="body" idx="4"/>
          </p:nvPr>
        </p:nvSpPr>
        <p:spPr>
          <a:xfrm>
            <a:off x="6633864" y="2909102"/>
            <a:ext cx="4800600" cy="2996398"/>
          </a:xfrm>
          <a:prstGeom prst="rect">
            <a:avLst/>
          </a:prstGeom>
          <a:noFill/>
          <a:ln>
            <a:noFill/>
          </a:ln>
        </p:spPr>
        <p:txBody>
          <a:bodyPr spcFirstLastPara="1" wrap="square" lIns="91425" tIns="45700" rIns="91425" bIns="45700" anchor="t" anchorCtr="0">
            <a:normAutofit/>
          </a:bodyPr>
          <a:lstStyle>
            <a:lvl1pPr marL="457200" lvl="0" indent="-342900" algn="l">
              <a:lnSpc>
                <a:spcPct val="110000"/>
              </a:lnSpc>
              <a:spcBef>
                <a:spcPts val="700"/>
              </a:spcBef>
              <a:spcAft>
                <a:spcPts val="0"/>
              </a:spcAft>
              <a:buSzPts val="1800"/>
              <a:buChar char="•"/>
              <a:defRPr/>
            </a:lvl1pPr>
            <a:lvl2pPr marL="914400" lvl="1" indent="-342900" algn="l">
              <a:lnSpc>
                <a:spcPct val="110000"/>
              </a:lnSpc>
              <a:spcBef>
                <a:spcPts val="700"/>
              </a:spcBef>
              <a:spcAft>
                <a:spcPts val="0"/>
              </a:spcAft>
              <a:buSzPts val="1800"/>
              <a:buChar char="–"/>
              <a:defRPr/>
            </a:lvl2pPr>
            <a:lvl3pPr marL="1371600" lvl="2" indent="-342900" algn="l">
              <a:lnSpc>
                <a:spcPct val="110000"/>
              </a:lnSpc>
              <a:spcBef>
                <a:spcPts val="700"/>
              </a:spcBef>
              <a:spcAft>
                <a:spcPts val="0"/>
              </a:spcAft>
              <a:buSzPts val="1800"/>
              <a:buChar char="•"/>
              <a:defRPr/>
            </a:lvl3pPr>
            <a:lvl4pPr marL="1828800" lvl="3" indent="-342900" algn="l">
              <a:lnSpc>
                <a:spcPct val="110000"/>
              </a:lnSpc>
              <a:spcBef>
                <a:spcPts val="700"/>
              </a:spcBef>
              <a:spcAft>
                <a:spcPts val="0"/>
              </a:spcAft>
              <a:buSzPts val="1800"/>
              <a:buChar char="–"/>
              <a:defRPr/>
            </a:lvl4pPr>
            <a:lvl5pPr marL="2286000" lvl="4" indent="-342900" algn="l">
              <a:lnSpc>
                <a:spcPct val="110000"/>
              </a:lnSpc>
              <a:spcBef>
                <a:spcPts val="700"/>
              </a:spcBef>
              <a:spcAft>
                <a:spcPts val="0"/>
              </a:spcAft>
              <a:buSzPts val="1800"/>
              <a:buChar char="•"/>
              <a:defRPr/>
            </a:lvl5pPr>
            <a:lvl6pPr marL="2743200" lvl="5" indent="-342900" algn="l">
              <a:lnSpc>
                <a:spcPct val="110000"/>
              </a:lnSpc>
              <a:spcBef>
                <a:spcPts val="700"/>
              </a:spcBef>
              <a:spcAft>
                <a:spcPts val="0"/>
              </a:spcAft>
              <a:buSzPts val="1800"/>
              <a:buChar char="–"/>
              <a:defRPr/>
            </a:lvl6pPr>
            <a:lvl7pPr marL="3200400" lvl="6" indent="-342900" algn="l">
              <a:lnSpc>
                <a:spcPct val="110000"/>
              </a:lnSpc>
              <a:spcBef>
                <a:spcPts val="700"/>
              </a:spcBef>
              <a:spcAft>
                <a:spcPts val="0"/>
              </a:spcAft>
              <a:buSzPts val="1800"/>
              <a:buChar char="•"/>
              <a:defRPr/>
            </a:lvl7pPr>
            <a:lvl8pPr marL="3657600" lvl="7" indent="-342900" algn="l">
              <a:lnSpc>
                <a:spcPct val="110000"/>
              </a:lnSpc>
              <a:spcBef>
                <a:spcPts val="700"/>
              </a:spcBef>
              <a:spcAft>
                <a:spcPts val="0"/>
              </a:spcAft>
              <a:buSzPts val="1800"/>
              <a:buChar char="–"/>
              <a:defRPr/>
            </a:lvl8pPr>
            <a:lvl9pPr marL="4114800" lvl="8" indent="-342900" algn="l">
              <a:lnSpc>
                <a:spcPct val="110000"/>
              </a:lnSpc>
              <a:spcBef>
                <a:spcPts val="700"/>
              </a:spcBef>
              <a:spcAft>
                <a:spcPts val="0"/>
              </a:spcAft>
              <a:buSzPts val="1800"/>
              <a:buChar char="•"/>
              <a:defRPr/>
            </a:lvl9pPr>
          </a:lstStyle>
          <a:p>
            <a:endParaRPr/>
          </a:p>
        </p:txBody>
      </p:sp>
      <p:sp>
        <p:nvSpPr>
          <p:cNvPr id="53" name="Google Shape;53;p27"/>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27"/>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27"/>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6"/>
        <p:cNvGrpSpPr/>
        <p:nvPr/>
      </p:nvGrpSpPr>
      <p:grpSpPr>
        <a:xfrm>
          <a:off x="0" y="0"/>
          <a:ext cx="0" cy="0"/>
          <a:chOff x="0" y="0"/>
          <a:chExt cx="0" cy="0"/>
        </a:xfrm>
      </p:grpSpPr>
      <p:sp>
        <p:nvSpPr>
          <p:cNvPr id="57" name="Google Shape;57;p28"/>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lvl1pPr lvl="0" algn="l">
              <a:lnSpc>
                <a:spcPct val="90000"/>
              </a:lnSpc>
              <a:spcBef>
                <a:spcPts val="0"/>
              </a:spcBef>
              <a:spcAft>
                <a:spcPts val="0"/>
              </a:spcAft>
              <a:buClr>
                <a:schemeClr val="dk2"/>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28"/>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28"/>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28"/>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1"/>
        <p:cNvGrpSpPr/>
        <p:nvPr/>
      </p:nvGrpSpPr>
      <p:grpSpPr>
        <a:xfrm>
          <a:off x="0" y="0"/>
          <a:ext cx="0" cy="0"/>
          <a:chOff x="0" y="0"/>
          <a:chExt cx="0" cy="0"/>
        </a:xfrm>
      </p:grpSpPr>
      <p:sp>
        <p:nvSpPr>
          <p:cNvPr id="62" name="Google Shape;62;p29"/>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29"/>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29"/>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65"/>
        <p:cNvGrpSpPr/>
        <p:nvPr/>
      </p:nvGrpSpPr>
      <p:grpSpPr>
        <a:xfrm>
          <a:off x="0" y="0"/>
          <a:ext cx="0" cy="0"/>
          <a:chOff x="0" y="0"/>
          <a:chExt cx="0" cy="0"/>
        </a:xfrm>
      </p:grpSpPr>
      <p:sp>
        <p:nvSpPr>
          <p:cNvPr id="66" name="Google Shape;66;p30" title="right scallop background shape"/>
          <p:cNvSpPr/>
          <p:nvPr/>
        </p:nvSpPr>
        <p:spPr>
          <a:xfrm>
            <a:off x="7389812" y="0"/>
            <a:ext cx="4802188" cy="6858000"/>
          </a:xfrm>
          <a:custGeom>
            <a:avLst/>
            <a:gdLst/>
            <a:ahLst/>
            <a:cxnLst/>
            <a:rect l="l" t="t" r="r" b="b"/>
            <a:pathLst>
              <a:path w="3025" h="4320" extrusionOk="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dk2"/>
          </a:solidFill>
          <a:ln>
            <a:noFill/>
          </a:ln>
        </p:spPr>
      </p:sp>
      <p:sp>
        <p:nvSpPr>
          <p:cNvPr id="67" name="Google Shape;67;p30"/>
          <p:cNvSpPr txBox="1">
            <a:spLocks noGrp="1"/>
          </p:cNvSpPr>
          <p:nvPr>
            <p:ph type="title"/>
          </p:nvPr>
        </p:nvSpPr>
        <p:spPr>
          <a:xfrm>
            <a:off x="8337884" y="457199"/>
            <a:ext cx="3092115" cy="1196671"/>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accent1"/>
              </a:buClr>
              <a:buSzPts val="1900"/>
              <a:buFont typeface="Gill Sans"/>
              <a:buNone/>
              <a:defRPr sz="1900" b="1" i="0" cap="none">
                <a:solidFill>
                  <a:schemeClr val="accent1"/>
                </a:solidFill>
                <a:latin typeface="Gill Sans"/>
                <a:ea typeface="Gill Sans"/>
                <a:cs typeface="Gill Sans"/>
                <a:sym typeface="Gill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8" name="Google Shape;68;p30"/>
          <p:cNvSpPr txBox="1">
            <a:spLocks noGrp="1"/>
          </p:cNvSpPr>
          <p:nvPr>
            <p:ph type="body" idx="1"/>
          </p:nvPr>
        </p:nvSpPr>
        <p:spPr>
          <a:xfrm>
            <a:off x="765051" y="920377"/>
            <a:ext cx="6158418" cy="4985124"/>
          </a:xfrm>
          <a:prstGeom prst="rect">
            <a:avLst/>
          </a:prstGeom>
          <a:noFill/>
          <a:ln>
            <a:noFill/>
          </a:ln>
        </p:spPr>
        <p:txBody>
          <a:bodyPr spcFirstLastPara="1" wrap="square" lIns="91425" tIns="45700" rIns="91425" bIns="45700" anchor="t" anchorCtr="0">
            <a:normAutofit/>
          </a:bodyPr>
          <a:lstStyle>
            <a:lvl1pPr marL="457200" lvl="0" indent="-431800" algn="l">
              <a:lnSpc>
                <a:spcPct val="110000"/>
              </a:lnSpc>
              <a:spcBef>
                <a:spcPts val="700"/>
              </a:spcBef>
              <a:spcAft>
                <a:spcPts val="0"/>
              </a:spcAft>
              <a:buSzPts val="3200"/>
              <a:buChar char="•"/>
              <a:defRPr sz="3200"/>
            </a:lvl1pPr>
            <a:lvl2pPr marL="914400" lvl="1" indent="-406400" algn="l">
              <a:lnSpc>
                <a:spcPct val="110000"/>
              </a:lnSpc>
              <a:spcBef>
                <a:spcPts val="700"/>
              </a:spcBef>
              <a:spcAft>
                <a:spcPts val="0"/>
              </a:spcAft>
              <a:buSzPts val="2800"/>
              <a:buChar char="–"/>
              <a:defRPr sz="2800"/>
            </a:lvl2pPr>
            <a:lvl3pPr marL="1371600" lvl="2" indent="-381000" algn="l">
              <a:lnSpc>
                <a:spcPct val="110000"/>
              </a:lnSpc>
              <a:spcBef>
                <a:spcPts val="700"/>
              </a:spcBef>
              <a:spcAft>
                <a:spcPts val="0"/>
              </a:spcAft>
              <a:buSzPts val="2400"/>
              <a:buChar char="•"/>
              <a:defRPr sz="2400"/>
            </a:lvl3pPr>
            <a:lvl4pPr marL="1828800" lvl="3" indent="-355600" algn="l">
              <a:lnSpc>
                <a:spcPct val="110000"/>
              </a:lnSpc>
              <a:spcBef>
                <a:spcPts val="700"/>
              </a:spcBef>
              <a:spcAft>
                <a:spcPts val="0"/>
              </a:spcAft>
              <a:buSzPts val="2000"/>
              <a:buChar char="–"/>
              <a:defRPr sz="2000"/>
            </a:lvl4pPr>
            <a:lvl5pPr marL="2286000" lvl="4" indent="-355600" algn="l">
              <a:lnSpc>
                <a:spcPct val="110000"/>
              </a:lnSpc>
              <a:spcBef>
                <a:spcPts val="700"/>
              </a:spcBef>
              <a:spcAft>
                <a:spcPts val="0"/>
              </a:spcAft>
              <a:buSzPts val="2000"/>
              <a:buChar char="•"/>
              <a:defRPr sz="2000"/>
            </a:lvl5pPr>
            <a:lvl6pPr marL="2743200" lvl="5" indent="-355600" algn="l">
              <a:lnSpc>
                <a:spcPct val="110000"/>
              </a:lnSpc>
              <a:spcBef>
                <a:spcPts val="700"/>
              </a:spcBef>
              <a:spcAft>
                <a:spcPts val="0"/>
              </a:spcAft>
              <a:buSzPts val="2000"/>
              <a:buChar char="–"/>
              <a:defRPr sz="2000"/>
            </a:lvl6pPr>
            <a:lvl7pPr marL="3200400" lvl="6" indent="-355600" algn="l">
              <a:lnSpc>
                <a:spcPct val="110000"/>
              </a:lnSpc>
              <a:spcBef>
                <a:spcPts val="700"/>
              </a:spcBef>
              <a:spcAft>
                <a:spcPts val="0"/>
              </a:spcAft>
              <a:buSzPts val="2000"/>
              <a:buChar char="•"/>
              <a:defRPr sz="2000"/>
            </a:lvl7pPr>
            <a:lvl8pPr marL="3657600" lvl="7" indent="-355600" algn="l">
              <a:lnSpc>
                <a:spcPct val="110000"/>
              </a:lnSpc>
              <a:spcBef>
                <a:spcPts val="700"/>
              </a:spcBef>
              <a:spcAft>
                <a:spcPts val="0"/>
              </a:spcAft>
              <a:buSzPts val="2000"/>
              <a:buChar char="–"/>
              <a:defRPr sz="2000"/>
            </a:lvl8pPr>
            <a:lvl9pPr marL="4114800" lvl="8" indent="-355600" algn="l">
              <a:lnSpc>
                <a:spcPct val="110000"/>
              </a:lnSpc>
              <a:spcBef>
                <a:spcPts val="700"/>
              </a:spcBef>
              <a:spcAft>
                <a:spcPts val="0"/>
              </a:spcAft>
              <a:buSzPts val="2000"/>
              <a:buChar char="•"/>
              <a:defRPr sz="2000"/>
            </a:lvl9pPr>
          </a:lstStyle>
          <a:p>
            <a:endParaRPr/>
          </a:p>
        </p:txBody>
      </p:sp>
      <p:sp>
        <p:nvSpPr>
          <p:cNvPr id="69" name="Google Shape;69;p30"/>
          <p:cNvSpPr txBox="1">
            <a:spLocks noGrp="1"/>
          </p:cNvSpPr>
          <p:nvPr>
            <p:ph type="body" idx="2"/>
          </p:nvPr>
        </p:nvSpPr>
        <p:spPr>
          <a:xfrm>
            <a:off x="8337885" y="1741336"/>
            <a:ext cx="3092115" cy="4164164"/>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200"/>
              </a:spcBef>
              <a:spcAft>
                <a:spcPts val="0"/>
              </a:spcAft>
              <a:buSzPts val="1600"/>
              <a:buNone/>
              <a:defRPr sz="1600">
                <a:solidFill>
                  <a:schemeClr val="lt2"/>
                </a:solidFill>
              </a:defRPr>
            </a:lvl1pPr>
            <a:lvl2pPr marL="914400" lvl="1" indent="-228600" algn="l">
              <a:lnSpc>
                <a:spcPct val="110000"/>
              </a:lnSpc>
              <a:spcBef>
                <a:spcPts val="700"/>
              </a:spcBef>
              <a:spcAft>
                <a:spcPts val="0"/>
              </a:spcAft>
              <a:buSzPts val="1400"/>
              <a:buNone/>
              <a:defRPr sz="1400"/>
            </a:lvl2pPr>
            <a:lvl3pPr marL="1371600" lvl="2" indent="-228600" algn="l">
              <a:lnSpc>
                <a:spcPct val="110000"/>
              </a:lnSpc>
              <a:spcBef>
                <a:spcPts val="700"/>
              </a:spcBef>
              <a:spcAft>
                <a:spcPts val="0"/>
              </a:spcAft>
              <a:buSzPts val="1200"/>
              <a:buNone/>
              <a:defRPr sz="1200"/>
            </a:lvl3pPr>
            <a:lvl4pPr marL="1828800" lvl="3" indent="-228600" algn="l">
              <a:lnSpc>
                <a:spcPct val="110000"/>
              </a:lnSpc>
              <a:spcBef>
                <a:spcPts val="700"/>
              </a:spcBef>
              <a:spcAft>
                <a:spcPts val="0"/>
              </a:spcAft>
              <a:buSzPts val="1000"/>
              <a:buNone/>
              <a:defRPr sz="1000"/>
            </a:lvl4pPr>
            <a:lvl5pPr marL="2286000" lvl="4" indent="-228600" algn="l">
              <a:lnSpc>
                <a:spcPct val="110000"/>
              </a:lnSpc>
              <a:spcBef>
                <a:spcPts val="700"/>
              </a:spcBef>
              <a:spcAft>
                <a:spcPts val="0"/>
              </a:spcAft>
              <a:buSzPts val="1000"/>
              <a:buNone/>
              <a:defRPr sz="1000"/>
            </a:lvl5pPr>
            <a:lvl6pPr marL="2743200" lvl="5" indent="-228600" algn="l">
              <a:lnSpc>
                <a:spcPct val="110000"/>
              </a:lnSpc>
              <a:spcBef>
                <a:spcPts val="700"/>
              </a:spcBef>
              <a:spcAft>
                <a:spcPts val="0"/>
              </a:spcAft>
              <a:buSzPts val="1000"/>
              <a:buNone/>
              <a:defRPr sz="1000"/>
            </a:lvl6pPr>
            <a:lvl7pPr marL="3200400" lvl="6" indent="-228600" algn="l">
              <a:lnSpc>
                <a:spcPct val="110000"/>
              </a:lnSpc>
              <a:spcBef>
                <a:spcPts val="700"/>
              </a:spcBef>
              <a:spcAft>
                <a:spcPts val="0"/>
              </a:spcAft>
              <a:buSzPts val="1000"/>
              <a:buNone/>
              <a:defRPr sz="1000"/>
            </a:lvl7pPr>
            <a:lvl8pPr marL="3657600" lvl="7" indent="-228600" algn="l">
              <a:lnSpc>
                <a:spcPct val="110000"/>
              </a:lnSpc>
              <a:spcBef>
                <a:spcPts val="700"/>
              </a:spcBef>
              <a:spcAft>
                <a:spcPts val="0"/>
              </a:spcAft>
              <a:buSzPts val="1000"/>
              <a:buNone/>
              <a:defRPr sz="1000"/>
            </a:lvl8pPr>
            <a:lvl9pPr marL="4114800" lvl="8" indent="-228600" algn="l">
              <a:lnSpc>
                <a:spcPct val="110000"/>
              </a:lnSpc>
              <a:spcBef>
                <a:spcPts val="700"/>
              </a:spcBef>
              <a:spcAft>
                <a:spcPts val="0"/>
              </a:spcAft>
              <a:buSzPts val="1000"/>
              <a:buNone/>
              <a:defRPr sz="1000"/>
            </a:lvl9pPr>
          </a:lstStyle>
          <a:p>
            <a:endParaRPr/>
          </a:p>
        </p:txBody>
      </p:sp>
      <p:sp>
        <p:nvSpPr>
          <p:cNvPr id="70" name="Google Shape;70;p30"/>
          <p:cNvSpPr txBox="1">
            <a:spLocks noGrp="1"/>
          </p:cNvSpPr>
          <p:nvPr>
            <p:ph type="dt" idx="10"/>
          </p:nvPr>
        </p:nvSpPr>
        <p:spPr>
          <a:xfrm>
            <a:off x="765051" y="6375679"/>
            <a:ext cx="1233355"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0"/>
          <p:cNvSpPr txBox="1">
            <a:spLocks noGrp="1"/>
          </p:cNvSpPr>
          <p:nvPr>
            <p:ph type="ftr" idx="11"/>
          </p:nvPr>
        </p:nvSpPr>
        <p:spPr>
          <a:xfrm>
            <a:off x="2103620" y="6375679"/>
            <a:ext cx="3482179"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0"/>
          <p:cNvSpPr txBox="1">
            <a:spLocks noGrp="1"/>
          </p:cNvSpPr>
          <p:nvPr>
            <p:ph type="sldNum" idx="12"/>
          </p:nvPr>
        </p:nvSpPr>
        <p:spPr>
          <a:xfrm>
            <a:off x="5691014" y="6375679"/>
            <a:ext cx="1232456"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
        <p:nvSpPr>
          <p:cNvPr id="73" name="Google Shape;73;p30" title="left edge border"/>
          <p:cNvSpPr/>
          <p:nvPr/>
        </p:nvSpPr>
        <p:spPr>
          <a:xfrm>
            <a:off x="0" y="0"/>
            <a:ext cx="283464"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74"/>
        <p:cNvGrpSpPr/>
        <p:nvPr/>
      </p:nvGrpSpPr>
      <p:grpSpPr>
        <a:xfrm>
          <a:off x="0" y="0"/>
          <a:ext cx="0" cy="0"/>
          <a:chOff x="0" y="0"/>
          <a:chExt cx="0" cy="0"/>
        </a:xfrm>
      </p:grpSpPr>
      <p:sp>
        <p:nvSpPr>
          <p:cNvPr id="75" name="Google Shape;75;p31"/>
          <p:cNvSpPr>
            <a:spLocks noGrp="1"/>
          </p:cNvSpPr>
          <p:nvPr>
            <p:ph type="pic" idx="2"/>
          </p:nvPr>
        </p:nvSpPr>
        <p:spPr>
          <a:xfrm>
            <a:off x="283464" y="0"/>
            <a:ext cx="7355585" cy="6857999"/>
          </a:xfrm>
          <a:prstGeom prst="rect">
            <a:avLst/>
          </a:prstGeom>
          <a:noFill/>
          <a:ln>
            <a:noFill/>
          </a:ln>
        </p:spPr>
      </p:sp>
      <p:sp>
        <p:nvSpPr>
          <p:cNvPr id="76" name="Google Shape;76;p31" title="right scallop background shape"/>
          <p:cNvSpPr/>
          <p:nvPr/>
        </p:nvSpPr>
        <p:spPr>
          <a:xfrm>
            <a:off x="7389812" y="0"/>
            <a:ext cx="4802188" cy="6858000"/>
          </a:xfrm>
          <a:custGeom>
            <a:avLst/>
            <a:gdLst/>
            <a:ahLst/>
            <a:cxnLst/>
            <a:rect l="l" t="t" r="r" b="b"/>
            <a:pathLst>
              <a:path w="3025" h="4320" extrusionOk="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dk2"/>
          </a:solidFill>
          <a:ln>
            <a:noFill/>
          </a:ln>
        </p:spPr>
      </p:sp>
      <p:sp>
        <p:nvSpPr>
          <p:cNvPr id="77" name="Google Shape;77;p31" title="left edge border"/>
          <p:cNvSpPr/>
          <p:nvPr/>
        </p:nvSpPr>
        <p:spPr>
          <a:xfrm>
            <a:off x="0" y="0"/>
            <a:ext cx="283464"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31"/>
          <p:cNvSpPr txBox="1">
            <a:spLocks noGrp="1"/>
          </p:cNvSpPr>
          <p:nvPr>
            <p:ph type="title"/>
          </p:nvPr>
        </p:nvSpPr>
        <p:spPr>
          <a:xfrm>
            <a:off x="8337883" y="457200"/>
            <a:ext cx="3092117" cy="1196670"/>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accent1"/>
              </a:buClr>
              <a:buSzPts val="1900"/>
              <a:buFont typeface="Gill Sans"/>
              <a:buNone/>
              <a:defRPr sz="1900" b="1" i="0">
                <a:solidFill>
                  <a:schemeClr val="accent1"/>
                </a:solidFill>
                <a:latin typeface="Gill Sans"/>
                <a:ea typeface="Gill Sans"/>
                <a:cs typeface="Gill Sans"/>
                <a:sym typeface="Gill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31"/>
          <p:cNvSpPr txBox="1">
            <a:spLocks noGrp="1"/>
          </p:cNvSpPr>
          <p:nvPr>
            <p:ph type="body" idx="1"/>
          </p:nvPr>
        </p:nvSpPr>
        <p:spPr>
          <a:xfrm>
            <a:off x="8337883" y="1741336"/>
            <a:ext cx="3092117" cy="4164164"/>
          </a:xfrm>
          <a:prstGeom prst="rect">
            <a:avLst/>
          </a:prstGeom>
          <a:noFill/>
          <a:ln>
            <a:noFill/>
          </a:ln>
        </p:spPr>
        <p:txBody>
          <a:bodyPr spcFirstLastPara="1" wrap="square" lIns="91425" tIns="45700" rIns="91425" bIns="45700" anchor="t" anchorCtr="0">
            <a:normAutofit/>
          </a:bodyPr>
          <a:lstStyle>
            <a:lvl1pPr marL="457200" lvl="0" indent="-228600" algn="l">
              <a:lnSpc>
                <a:spcPct val="120000"/>
              </a:lnSpc>
              <a:spcBef>
                <a:spcPts val="1200"/>
              </a:spcBef>
              <a:spcAft>
                <a:spcPts val="0"/>
              </a:spcAft>
              <a:buSzPts val="1600"/>
              <a:buNone/>
              <a:defRPr sz="1600">
                <a:solidFill>
                  <a:schemeClr val="lt2"/>
                </a:solidFill>
              </a:defRPr>
            </a:lvl1pPr>
            <a:lvl2pPr marL="914400" lvl="1" indent="-228600" algn="l">
              <a:lnSpc>
                <a:spcPct val="110000"/>
              </a:lnSpc>
              <a:spcBef>
                <a:spcPts val="700"/>
              </a:spcBef>
              <a:spcAft>
                <a:spcPts val="0"/>
              </a:spcAft>
              <a:buSzPts val="1400"/>
              <a:buNone/>
              <a:defRPr sz="1400"/>
            </a:lvl2pPr>
            <a:lvl3pPr marL="1371600" lvl="2" indent="-228600" algn="l">
              <a:lnSpc>
                <a:spcPct val="110000"/>
              </a:lnSpc>
              <a:spcBef>
                <a:spcPts val="700"/>
              </a:spcBef>
              <a:spcAft>
                <a:spcPts val="0"/>
              </a:spcAft>
              <a:buSzPts val="1200"/>
              <a:buNone/>
              <a:defRPr sz="1200"/>
            </a:lvl3pPr>
            <a:lvl4pPr marL="1828800" lvl="3" indent="-228600" algn="l">
              <a:lnSpc>
                <a:spcPct val="110000"/>
              </a:lnSpc>
              <a:spcBef>
                <a:spcPts val="700"/>
              </a:spcBef>
              <a:spcAft>
                <a:spcPts val="0"/>
              </a:spcAft>
              <a:buSzPts val="1000"/>
              <a:buNone/>
              <a:defRPr sz="1000"/>
            </a:lvl4pPr>
            <a:lvl5pPr marL="2286000" lvl="4" indent="-228600" algn="l">
              <a:lnSpc>
                <a:spcPct val="110000"/>
              </a:lnSpc>
              <a:spcBef>
                <a:spcPts val="700"/>
              </a:spcBef>
              <a:spcAft>
                <a:spcPts val="0"/>
              </a:spcAft>
              <a:buSzPts val="1000"/>
              <a:buNone/>
              <a:defRPr sz="1000"/>
            </a:lvl5pPr>
            <a:lvl6pPr marL="2743200" lvl="5" indent="-228600" algn="l">
              <a:lnSpc>
                <a:spcPct val="110000"/>
              </a:lnSpc>
              <a:spcBef>
                <a:spcPts val="700"/>
              </a:spcBef>
              <a:spcAft>
                <a:spcPts val="0"/>
              </a:spcAft>
              <a:buSzPts val="1000"/>
              <a:buNone/>
              <a:defRPr sz="1000"/>
            </a:lvl6pPr>
            <a:lvl7pPr marL="3200400" lvl="6" indent="-228600" algn="l">
              <a:lnSpc>
                <a:spcPct val="110000"/>
              </a:lnSpc>
              <a:spcBef>
                <a:spcPts val="700"/>
              </a:spcBef>
              <a:spcAft>
                <a:spcPts val="0"/>
              </a:spcAft>
              <a:buSzPts val="1000"/>
              <a:buNone/>
              <a:defRPr sz="1000"/>
            </a:lvl7pPr>
            <a:lvl8pPr marL="3657600" lvl="7" indent="-228600" algn="l">
              <a:lnSpc>
                <a:spcPct val="110000"/>
              </a:lnSpc>
              <a:spcBef>
                <a:spcPts val="700"/>
              </a:spcBef>
              <a:spcAft>
                <a:spcPts val="0"/>
              </a:spcAft>
              <a:buSzPts val="1000"/>
              <a:buNone/>
              <a:defRPr sz="1000"/>
            </a:lvl8pPr>
            <a:lvl9pPr marL="4114800" lvl="8" indent="-228600" algn="l">
              <a:lnSpc>
                <a:spcPct val="110000"/>
              </a:lnSpc>
              <a:spcBef>
                <a:spcPts val="700"/>
              </a:spcBef>
              <a:spcAft>
                <a:spcPts val="0"/>
              </a:spcAft>
              <a:buSzPts val="1000"/>
              <a:buNone/>
              <a:defRPr sz="1000"/>
            </a:lvl9pPr>
          </a:lstStyle>
          <a:p>
            <a:endParaRPr/>
          </a:p>
        </p:txBody>
      </p:sp>
      <p:sp>
        <p:nvSpPr>
          <p:cNvPr id="80" name="Google Shape;80;p31"/>
          <p:cNvSpPr txBox="1">
            <a:spLocks noGrp="1"/>
          </p:cNvSpPr>
          <p:nvPr>
            <p:ph type="dt" idx="10"/>
          </p:nvPr>
        </p:nvSpPr>
        <p:spPr>
          <a:xfrm>
            <a:off x="765950" y="6375679"/>
            <a:ext cx="1232456" cy="348462"/>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1" name="Google Shape;81;p31"/>
          <p:cNvSpPr txBox="1">
            <a:spLocks noGrp="1"/>
          </p:cNvSpPr>
          <p:nvPr>
            <p:ph type="ftr" idx="11"/>
          </p:nvPr>
        </p:nvSpPr>
        <p:spPr>
          <a:xfrm>
            <a:off x="2103621" y="6375679"/>
            <a:ext cx="3482178" cy="34579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1"/>
          <p:cNvSpPr txBox="1">
            <a:spLocks noGrp="1"/>
          </p:cNvSpPr>
          <p:nvPr>
            <p:ph type="sldNum" idx="12"/>
          </p:nvPr>
        </p:nvSpPr>
        <p:spPr>
          <a:xfrm>
            <a:off x="5687568" y="6375679"/>
            <a:ext cx="1234440" cy="34579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9"/>
        <p:cNvGrpSpPr/>
        <p:nvPr/>
      </p:nvGrpSpPr>
      <p:grpSpPr>
        <a:xfrm>
          <a:off x="0" y="0"/>
          <a:ext cx="0" cy="0"/>
          <a:chOff x="0" y="0"/>
          <a:chExt cx="0" cy="0"/>
        </a:xfrm>
      </p:grpSpPr>
      <p:sp>
        <p:nvSpPr>
          <p:cNvPr id="10" name="Google Shape;10;p22"/>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0"/>
              </a:spcBef>
              <a:spcAft>
                <a:spcPts val="0"/>
              </a:spcAft>
              <a:buClr>
                <a:schemeClr val="dk2"/>
              </a:buClr>
              <a:buSzPts val="5100"/>
              <a:buFont typeface="Impact"/>
              <a:buNone/>
              <a:defRPr sz="5100" b="0" i="0" u="none" strike="noStrike" cap="none">
                <a:solidFill>
                  <a:schemeClr val="dk2"/>
                </a:solidFill>
                <a:latin typeface="Impact"/>
                <a:ea typeface="Impact"/>
                <a:cs typeface="Impact"/>
                <a:sym typeface="Impact"/>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2"/>
          <p:cNvSpPr txBox="1">
            <a:spLocks noGrp="1"/>
          </p:cNvSpPr>
          <p:nvPr>
            <p:ph type="body" idx="1"/>
          </p:nvPr>
        </p:nvSpPr>
        <p:spPr>
          <a:xfrm>
            <a:off x="1251678" y="2286001"/>
            <a:ext cx="10178322" cy="3593591"/>
          </a:xfrm>
          <a:prstGeom prst="rect">
            <a:avLst/>
          </a:prstGeom>
          <a:noFill/>
          <a:ln>
            <a:noFill/>
          </a:ln>
        </p:spPr>
        <p:txBody>
          <a:bodyPr spcFirstLastPara="1" wrap="square" lIns="91425" tIns="45700" rIns="91425" bIns="45700" anchor="t" anchorCtr="0">
            <a:normAutofit/>
          </a:bodyPr>
          <a:lstStyle>
            <a:lvl1pPr marL="457200" marR="0" lvl="0" indent="-355600" algn="l" rtl="0">
              <a:lnSpc>
                <a:spcPct val="110000"/>
              </a:lnSpc>
              <a:spcBef>
                <a:spcPts val="700"/>
              </a:spcBef>
              <a:spcAft>
                <a:spcPts val="0"/>
              </a:spcAft>
              <a:buClr>
                <a:schemeClr val="dk2"/>
              </a:buClr>
              <a:buSzPts val="2000"/>
              <a:buFont typeface="Arial"/>
              <a:buChar char="•"/>
              <a:defRPr sz="2000" b="0" i="0" u="none" strike="noStrike" cap="none">
                <a:solidFill>
                  <a:srgbClr val="595959"/>
                </a:solidFill>
                <a:latin typeface="Gill Sans"/>
                <a:ea typeface="Gill Sans"/>
                <a:cs typeface="Gill Sans"/>
                <a:sym typeface="Gill Sans"/>
              </a:defRPr>
            </a:lvl1pPr>
            <a:lvl2pPr marL="914400" marR="0" lvl="1" indent="-342900" algn="l" rtl="0">
              <a:lnSpc>
                <a:spcPct val="110000"/>
              </a:lnSpc>
              <a:spcBef>
                <a:spcPts val="700"/>
              </a:spcBef>
              <a:spcAft>
                <a:spcPts val="0"/>
              </a:spcAft>
              <a:buClr>
                <a:schemeClr val="dk2"/>
              </a:buClr>
              <a:buSzPts val="1800"/>
              <a:buFont typeface="Gill Sans"/>
              <a:buChar char="–"/>
              <a:defRPr sz="1800" b="0" i="0" u="none" strike="noStrike" cap="none">
                <a:solidFill>
                  <a:srgbClr val="595959"/>
                </a:solidFill>
                <a:latin typeface="Gill Sans"/>
                <a:ea typeface="Gill Sans"/>
                <a:cs typeface="Gill Sans"/>
                <a:sym typeface="Gill Sans"/>
              </a:defRPr>
            </a:lvl2pPr>
            <a:lvl3pPr marL="1371600" marR="0" lvl="2" indent="-330200" algn="l" rtl="0">
              <a:lnSpc>
                <a:spcPct val="110000"/>
              </a:lnSpc>
              <a:spcBef>
                <a:spcPts val="700"/>
              </a:spcBef>
              <a:spcAft>
                <a:spcPts val="0"/>
              </a:spcAft>
              <a:buClr>
                <a:schemeClr val="dk2"/>
              </a:buClr>
              <a:buSzPts val="1600"/>
              <a:buFont typeface="Arial"/>
              <a:buChar char="•"/>
              <a:defRPr sz="1600" b="0" i="0" u="none" strike="noStrike" cap="none">
                <a:solidFill>
                  <a:srgbClr val="595959"/>
                </a:solidFill>
                <a:latin typeface="Gill Sans"/>
                <a:ea typeface="Gill Sans"/>
                <a:cs typeface="Gill Sans"/>
                <a:sym typeface="Gill Sans"/>
              </a:defRPr>
            </a:lvl3pPr>
            <a:lvl4pPr marL="1828800" marR="0" lvl="3" indent="-317500" algn="l" rtl="0">
              <a:lnSpc>
                <a:spcPct val="110000"/>
              </a:lnSpc>
              <a:spcBef>
                <a:spcPts val="700"/>
              </a:spcBef>
              <a:spcAft>
                <a:spcPts val="0"/>
              </a:spcAft>
              <a:buClr>
                <a:schemeClr val="dk2"/>
              </a:buClr>
              <a:buSzPts val="1400"/>
              <a:buFont typeface="Gill Sans"/>
              <a:buChar char="–"/>
              <a:defRPr sz="1400" b="0" i="0" u="none" strike="noStrike" cap="none">
                <a:solidFill>
                  <a:srgbClr val="595959"/>
                </a:solidFill>
                <a:latin typeface="Gill Sans"/>
                <a:ea typeface="Gill Sans"/>
                <a:cs typeface="Gill Sans"/>
                <a:sym typeface="Gill Sans"/>
              </a:defRPr>
            </a:lvl4pPr>
            <a:lvl5pPr marL="2286000" marR="0" lvl="4" indent="-317500" algn="l" rtl="0">
              <a:lnSpc>
                <a:spcPct val="110000"/>
              </a:lnSpc>
              <a:spcBef>
                <a:spcPts val="700"/>
              </a:spcBef>
              <a:spcAft>
                <a:spcPts val="0"/>
              </a:spcAft>
              <a:buClr>
                <a:schemeClr val="dk2"/>
              </a:buClr>
              <a:buSzPts val="1400"/>
              <a:buFont typeface="Arial"/>
              <a:buChar char="•"/>
              <a:defRPr sz="1400" b="0" i="0" u="none" strike="noStrike" cap="none">
                <a:solidFill>
                  <a:srgbClr val="595959"/>
                </a:solidFill>
                <a:latin typeface="Gill Sans"/>
                <a:ea typeface="Gill Sans"/>
                <a:cs typeface="Gill Sans"/>
                <a:sym typeface="Gill Sans"/>
              </a:defRPr>
            </a:lvl5pPr>
            <a:lvl6pPr marL="2743200" marR="0" lvl="5" indent="-317500" algn="l" rtl="0">
              <a:lnSpc>
                <a:spcPct val="110000"/>
              </a:lnSpc>
              <a:spcBef>
                <a:spcPts val="700"/>
              </a:spcBef>
              <a:spcAft>
                <a:spcPts val="0"/>
              </a:spcAft>
              <a:buClr>
                <a:schemeClr val="dk2"/>
              </a:buClr>
              <a:buSzPts val="1400"/>
              <a:buFont typeface="Gill Sans"/>
              <a:buChar char="–"/>
              <a:defRPr sz="1400" b="0" i="0" u="none" strike="noStrike" cap="none">
                <a:solidFill>
                  <a:srgbClr val="595959"/>
                </a:solidFill>
                <a:latin typeface="Gill Sans"/>
                <a:ea typeface="Gill Sans"/>
                <a:cs typeface="Gill Sans"/>
                <a:sym typeface="Gill Sans"/>
              </a:defRPr>
            </a:lvl6pPr>
            <a:lvl7pPr marL="3200400" marR="0" lvl="6" indent="-317500" algn="l" rtl="0">
              <a:lnSpc>
                <a:spcPct val="110000"/>
              </a:lnSpc>
              <a:spcBef>
                <a:spcPts val="700"/>
              </a:spcBef>
              <a:spcAft>
                <a:spcPts val="0"/>
              </a:spcAft>
              <a:buClr>
                <a:schemeClr val="dk2"/>
              </a:buClr>
              <a:buSzPts val="1400"/>
              <a:buFont typeface="Arial"/>
              <a:buChar char="•"/>
              <a:defRPr sz="1400" b="0" i="0" u="none" strike="noStrike" cap="none">
                <a:solidFill>
                  <a:srgbClr val="595959"/>
                </a:solidFill>
                <a:latin typeface="Gill Sans"/>
                <a:ea typeface="Gill Sans"/>
                <a:cs typeface="Gill Sans"/>
                <a:sym typeface="Gill Sans"/>
              </a:defRPr>
            </a:lvl7pPr>
            <a:lvl8pPr marL="3657600" marR="0" lvl="7" indent="-317500" algn="l" rtl="0">
              <a:lnSpc>
                <a:spcPct val="110000"/>
              </a:lnSpc>
              <a:spcBef>
                <a:spcPts val="700"/>
              </a:spcBef>
              <a:spcAft>
                <a:spcPts val="0"/>
              </a:spcAft>
              <a:buClr>
                <a:schemeClr val="dk2"/>
              </a:buClr>
              <a:buSzPts val="1400"/>
              <a:buFont typeface="Gill Sans"/>
              <a:buChar char="–"/>
              <a:defRPr sz="1400" b="0" i="0" u="none" strike="noStrike" cap="none">
                <a:solidFill>
                  <a:srgbClr val="595959"/>
                </a:solidFill>
                <a:latin typeface="Gill Sans"/>
                <a:ea typeface="Gill Sans"/>
                <a:cs typeface="Gill Sans"/>
                <a:sym typeface="Gill Sans"/>
              </a:defRPr>
            </a:lvl8pPr>
            <a:lvl9pPr marL="4114800" marR="0" lvl="8" indent="-317500" algn="l" rtl="0">
              <a:lnSpc>
                <a:spcPct val="110000"/>
              </a:lnSpc>
              <a:spcBef>
                <a:spcPts val="700"/>
              </a:spcBef>
              <a:spcAft>
                <a:spcPts val="0"/>
              </a:spcAft>
              <a:buClr>
                <a:schemeClr val="dk2"/>
              </a:buClr>
              <a:buSzPts val="1400"/>
              <a:buFont typeface="Arial"/>
              <a:buChar char="•"/>
              <a:defRPr sz="1400" b="0" i="0" u="none" strike="noStrike" cap="none">
                <a:solidFill>
                  <a:srgbClr val="595959"/>
                </a:solidFill>
                <a:latin typeface="Gill Sans"/>
                <a:ea typeface="Gill Sans"/>
                <a:cs typeface="Gill Sans"/>
                <a:sym typeface="Gill Sans"/>
              </a:defRPr>
            </a:lvl9pPr>
          </a:lstStyle>
          <a:p>
            <a:endParaRPr/>
          </a:p>
        </p:txBody>
      </p:sp>
      <p:sp>
        <p:nvSpPr>
          <p:cNvPr id="12" name="Google Shape;12;p22"/>
          <p:cNvSpPr txBox="1">
            <a:spLocks noGrp="1"/>
          </p:cNvSpPr>
          <p:nvPr>
            <p:ph type="dt" idx="10"/>
          </p:nvPr>
        </p:nvSpPr>
        <p:spPr>
          <a:xfrm>
            <a:off x="1251678" y="6375679"/>
            <a:ext cx="2329722" cy="348462"/>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595959"/>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3" name="Google Shape;13;p22"/>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595959"/>
                </a:solidFill>
                <a:latin typeface="Gill Sans"/>
                <a:ea typeface="Gill Sans"/>
                <a:cs typeface="Gill Sans"/>
                <a:sym typeface="Gill Sans"/>
              </a:defRPr>
            </a:lvl1pPr>
            <a:lvl2pPr marR="0" lvl="1"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2pPr>
            <a:lvl3pPr marR="0" lvl="2"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3pPr>
            <a:lvl4pPr marR="0" lvl="3"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4pPr>
            <a:lvl5pPr marR="0" lvl="4"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5pPr>
            <a:lvl6pPr marR="0" lvl="5"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6pPr>
            <a:lvl7pPr marR="0" lvl="6"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7pPr>
            <a:lvl8pPr marR="0" lvl="7"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8pPr>
            <a:lvl9pPr marR="0" lvl="8" algn="l" rtl="0">
              <a:spcBef>
                <a:spcPts val="0"/>
              </a:spcBef>
              <a:spcAft>
                <a:spcPts val="0"/>
              </a:spcAft>
              <a:buSzPts val="1400"/>
              <a:buNone/>
              <a:defRPr sz="1800" b="0" i="0" u="none" strike="noStrike" cap="none">
                <a:solidFill>
                  <a:schemeClr val="dk1"/>
                </a:solidFill>
                <a:latin typeface="Gill Sans"/>
                <a:ea typeface="Gill Sans"/>
                <a:cs typeface="Gill Sans"/>
                <a:sym typeface="Gill Sans"/>
              </a:defRPr>
            </a:lvl9pPr>
          </a:lstStyle>
          <a:p>
            <a:endParaRPr/>
          </a:p>
        </p:txBody>
      </p:sp>
      <p:sp>
        <p:nvSpPr>
          <p:cNvPr id="14" name="Google Shape;14;p22"/>
          <p:cNvSpPr txBox="1">
            <a:spLocks noGrp="1"/>
          </p:cNvSpPr>
          <p:nvPr>
            <p:ph type="sldNum" idx="12"/>
          </p:nvPr>
        </p:nvSpPr>
        <p:spPr>
          <a:xfrm>
            <a:off x="8610601" y="6375679"/>
            <a:ext cx="2819399" cy="34579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595959"/>
                </a:solidFill>
                <a:latin typeface="Gill Sans"/>
                <a:ea typeface="Gill Sans"/>
                <a:cs typeface="Gill Sans"/>
                <a:sym typeface="Gill Sans"/>
              </a:defRPr>
            </a:lvl1pPr>
            <a:lvl2pPr marL="0" marR="0" lvl="1" indent="0" algn="r" rtl="0">
              <a:spcBef>
                <a:spcPts val="0"/>
              </a:spcBef>
              <a:buNone/>
              <a:defRPr sz="1200" b="0" i="0" u="none" strike="noStrike" cap="none">
                <a:solidFill>
                  <a:srgbClr val="595959"/>
                </a:solidFill>
                <a:latin typeface="Gill Sans"/>
                <a:ea typeface="Gill Sans"/>
                <a:cs typeface="Gill Sans"/>
                <a:sym typeface="Gill Sans"/>
              </a:defRPr>
            </a:lvl2pPr>
            <a:lvl3pPr marL="0" marR="0" lvl="2" indent="0" algn="r" rtl="0">
              <a:spcBef>
                <a:spcPts val="0"/>
              </a:spcBef>
              <a:buNone/>
              <a:defRPr sz="1200" b="0" i="0" u="none" strike="noStrike" cap="none">
                <a:solidFill>
                  <a:srgbClr val="595959"/>
                </a:solidFill>
                <a:latin typeface="Gill Sans"/>
                <a:ea typeface="Gill Sans"/>
                <a:cs typeface="Gill Sans"/>
                <a:sym typeface="Gill Sans"/>
              </a:defRPr>
            </a:lvl3pPr>
            <a:lvl4pPr marL="0" marR="0" lvl="3" indent="0" algn="r" rtl="0">
              <a:spcBef>
                <a:spcPts val="0"/>
              </a:spcBef>
              <a:buNone/>
              <a:defRPr sz="1200" b="0" i="0" u="none" strike="noStrike" cap="none">
                <a:solidFill>
                  <a:srgbClr val="595959"/>
                </a:solidFill>
                <a:latin typeface="Gill Sans"/>
                <a:ea typeface="Gill Sans"/>
                <a:cs typeface="Gill Sans"/>
                <a:sym typeface="Gill Sans"/>
              </a:defRPr>
            </a:lvl4pPr>
            <a:lvl5pPr marL="0" marR="0" lvl="4" indent="0" algn="r" rtl="0">
              <a:spcBef>
                <a:spcPts val="0"/>
              </a:spcBef>
              <a:buNone/>
              <a:defRPr sz="1200" b="0" i="0" u="none" strike="noStrike" cap="none">
                <a:solidFill>
                  <a:srgbClr val="595959"/>
                </a:solidFill>
                <a:latin typeface="Gill Sans"/>
                <a:ea typeface="Gill Sans"/>
                <a:cs typeface="Gill Sans"/>
                <a:sym typeface="Gill Sans"/>
              </a:defRPr>
            </a:lvl5pPr>
            <a:lvl6pPr marL="0" marR="0" lvl="5" indent="0" algn="r" rtl="0">
              <a:spcBef>
                <a:spcPts val="0"/>
              </a:spcBef>
              <a:buNone/>
              <a:defRPr sz="1200" b="0" i="0" u="none" strike="noStrike" cap="none">
                <a:solidFill>
                  <a:srgbClr val="595959"/>
                </a:solidFill>
                <a:latin typeface="Gill Sans"/>
                <a:ea typeface="Gill Sans"/>
                <a:cs typeface="Gill Sans"/>
                <a:sym typeface="Gill Sans"/>
              </a:defRPr>
            </a:lvl6pPr>
            <a:lvl7pPr marL="0" marR="0" lvl="6" indent="0" algn="r" rtl="0">
              <a:spcBef>
                <a:spcPts val="0"/>
              </a:spcBef>
              <a:buNone/>
              <a:defRPr sz="1200" b="0" i="0" u="none" strike="noStrike" cap="none">
                <a:solidFill>
                  <a:srgbClr val="595959"/>
                </a:solidFill>
                <a:latin typeface="Gill Sans"/>
                <a:ea typeface="Gill Sans"/>
                <a:cs typeface="Gill Sans"/>
                <a:sym typeface="Gill Sans"/>
              </a:defRPr>
            </a:lvl7pPr>
            <a:lvl8pPr marL="0" marR="0" lvl="7" indent="0" algn="r" rtl="0">
              <a:spcBef>
                <a:spcPts val="0"/>
              </a:spcBef>
              <a:buNone/>
              <a:defRPr sz="1200" b="0" i="0" u="none" strike="noStrike" cap="none">
                <a:solidFill>
                  <a:srgbClr val="595959"/>
                </a:solidFill>
                <a:latin typeface="Gill Sans"/>
                <a:ea typeface="Gill Sans"/>
                <a:cs typeface="Gill Sans"/>
                <a:sym typeface="Gill Sans"/>
              </a:defRPr>
            </a:lvl8pPr>
            <a:lvl9pPr marL="0" marR="0" lvl="8" indent="0" algn="r" rtl="0">
              <a:spcBef>
                <a:spcPts val="0"/>
              </a:spcBef>
              <a:buNone/>
              <a:defRPr sz="1200" b="0" i="0" u="none" strike="noStrike" cap="none">
                <a:solidFill>
                  <a:srgbClr val="595959"/>
                </a:solidFill>
                <a:latin typeface="Gill Sans"/>
                <a:ea typeface="Gill Sans"/>
                <a:cs typeface="Gill Sans"/>
                <a:sym typeface="Gill Sans"/>
              </a:defRPr>
            </a:lvl9pPr>
          </a:lstStyle>
          <a:p>
            <a:pPr marL="0" lvl="0" indent="0" algn="r" rtl="0">
              <a:spcBef>
                <a:spcPts val="0"/>
              </a:spcBef>
              <a:spcAft>
                <a:spcPts val="0"/>
              </a:spcAft>
              <a:buNone/>
            </a:pPr>
            <a:fld id="{00000000-1234-1234-1234-123412341234}" type="slidenum">
              <a:rPr lang="en-US"/>
              <a:t>‹N›</a:t>
            </a:fld>
            <a:endParaRPr/>
          </a:p>
        </p:txBody>
      </p:sp>
      <p:sp>
        <p:nvSpPr>
          <p:cNvPr id="15" name="Google Shape;15;p22" title="Left scallop edge"/>
          <p:cNvSpPr/>
          <p:nvPr/>
        </p:nvSpPr>
        <p:spPr>
          <a:xfrm>
            <a:off x="0" y="0"/>
            <a:ext cx="885825" cy="6858000"/>
          </a:xfrm>
          <a:custGeom>
            <a:avLst/>
            <a:gdLst/>
            <a:ahLst/>
            <a:cxnLst/>
            <a:rect l="l" t="t" r="r" b="b"/>
            <a:pathLst>
              <a:path w="558" h="4320" extrusionOk="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dk2"/>
          </a:solidFill>
          <a:ln>
            <a:noFill/>
          </a:ln>
        </p:spPr>
      </p:sp>
      <p:sp>
        <p:nvSpPr>
          <p:cNvPr id="16" name="Google Shape;16;p22" title="right edge border"/>
          <p:cNvSpPr/>
          <p:nvPr/>
        </p:nvSpPr>
        <p:spPr>
          <a:xfrm>
            <a:off x="11908536" y="0"/>
            <a:ext cx="283464" cy="6858000"/>
          </a:xfrm>
          <a:prstGeom prst="rect">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rm.coe.int/prems-005521-assessing-competences-for-democratic-culture/1680a3bd41"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5" Type="http://schemas.openxmlformats.org/officeDocument/2006/relationships/hyperlink" Target="http://savanoriaujam.lt/" TargetMode="External"/><Relationship Id="rId10" Type="http://schemas.openxmlformats.org/officeDocument/2006/relationships/hyperlink" Target="https://lingoties.com/en/conversation-questions/topic/positive-thinking" TargetMode="External"/><Relationship Id="rId4" Type="http://schemas.openxmlformats.org/officeDocument/2006/relationships/hyperlink" Target="http://www.utena.lt/?q=lt/node/5484" TargetMode="External"/><Relationship Id="rId9" Type="http://schemas.openxmlformats.org/officeDocument/2006/relationships/hyperlink" Target="https://rm.coe.int/prems-005521-assessing-competences-for-democratic-culture/1680a3bd41"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8"/>
        <p:cNvGrpSpPr/>
        <p:nvPr/>
      </p:nvGrpSpPr>
      <p:grpSpPr>
        <a:xfrm>
          <a:off x="0" y="0"/>
          <a:ext cx="0" cy="0"/>
          <a:chOff x="0" y="0"/>
          <a:chExt cx="0" cy="0"/>
        </a:xfrm>
      </p:grpSpPr>
      <p:sp>
        <p:nvSpPr>
          <p:cNvPr id="99" name="Google Shape;99;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100" name="Google Shape;100;p1"/>
          <p:cNvSpPr/>
          <p:nvPr/>
        </p:nvSpPr>
        <p:spPr>
          <a:xfrm>
            <a:off x="0" y="5070708"/>
            <a:ext cx="12192000" cy="1787292"/>
          </a:xfrm>
          <a:custGeom>
            <a:avLst/>
            <a:gdLst/>
            <a:ahLst/>
            <a:cxnLst/>
            <a:rect l="l" t="t" r="r" b="b"/>
            <a:pathLst>
              <a:path w="12192000" h="1787292" extrusionOk="0">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Gill Sans"/>
              <a:ea typeface="Gill Sans"/>
              <a:cs typeface="Gill Sans"/>
              <a:sym typeface="Gill Sans"/>
            </a:endParaRPr>
          </a:p>
        </p:txBody>
      </p:sp>
      <p:sp>
        <p:nvSpPr>
          <p:cNvPr id="101" name="Google Shape;101;p1"/>
          <p:cNvSpPr txBox="1">
            <a:spLocks noGrp="1"/>
          </p:cNvSpPr>
          <p:nvPr>
            <p:ph type="ctrTitle"/>
          </p:nvPr>
        </p:nvSpPr>
        <p:spPr>
          <a:xfrm>
            <a:off x="1078523" y="5449151"/>
            <a:ext cx="10318418" cy="523811"/>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2A1A00"/>
              </a:buClr>
              <a:buSzPts val="2400"/>
              <a:buFont typeface="Impact"/>
              <a:buNone/>
            </a:pPr>
            <a:r>
              <a:rPr lang="en-US" sz="2400">
                <a:solidFill>
                  <a:srgbClr val="2A1A00"/>
                </a:solidFill>
              </a:rPr>
              <a:t>NOBODY WILL BE LEFT BEHIND (NWBLB)</a:t>
            </a:r>
            <a:endParaRPr/>
          </a:p>
        </p:txBody>
      </p:sp>
      <p:pic>
        <p:nvPicPr>
          <p:cNvPr id="102" name="Google Shape;102;p1"/>
          <p:cNvPicPr preferRelativeResize="0"/>
          <p:nvPr/>
        </p:nvPicPr>
        <p:blipFill rotWithShape="1">
          <a:blip r:embed="rId3">
            <a:alphaModFix/>
          </a:blip>
          <a:srcRect/>
          <a:stretch/>
        </p:blipFill>
        <p:spPr>
          <a:xfrm>
            <a:off x="3443287" y="142875"/>
            <a:ext cx="5457825" cy="4921599"/>
          </a:xfrm>
          <a:prstGeom prst="rect">
            <a:avLst/>
          </a:prstGeom>
          <a:noFill/>
          <a:ln>
            <a:noFill/>
          </a:ln>
        </p:spPr>
      </p:pic>
      <p:sp>
        <p:nvSpPr>
          <p:cNvPr id="103" name="Google Shape;103;p1"/>
          <p:cNvSpPr txBox="1">
            <a:spLocks noGrp="1"/>
          </p:cNvSpPr>
          <p:nvPr>
            <p:ph type="ftr" idx="11"/>
          </p:nvPr>
        </p:nvSpPr>
        <p:spPr>
          <a:xfrm>
            <a:off x="4193628" y="6390289"/>
            <a:ext cx="4101504" cy="331185"/>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10"/>
          <p:cNvSpPr txBox="1">
            <a:spLocks noGrp="1"/>
          </p:cNvSpPr>
          <p:nvPr>
            <p:ph type="title"/>
          </p:nvPr>
        </p:nvSpPr>
        <p:spPr>
          <a:xfrm>
            <a:off x="1292772" y="409903"/>
            <a:ext cx="10137228" cy="1464614"/>
          </a:xfrm>
          <a:prstGeom prst="rect">
            <a:avLst/>
          </a:prstGeom>
          <a:noFill/>
          <a:ln>
            <a:noFill/>
          </a:ln>
        </p:spPr>
        <p:txBody>
          <a:bodyPr spcFirstLastPara="1" wrap="square" lIns="91425" tIns="45700" rIns="91425" bIns="45700" anchor="t" anchorCtr="0">
            <a:normAutofit fontScale="90000"/>
          </a:bodyPr>
          <a:lstStyle/>
          <a:p>
            <a:pPr lvl="0" algn="ctr">
              <a:buSzPts val="5100"/>
            </a:pPr>
            <a:r>
              <a:rPr lang="en-US" dirty="0"/>
              <a:t>AUTO-EFFICACIA</a:t>
            </a:r>
            <a:br>
              <a:rPr lang="en-US" dirty="0"/>
            </a:br>
            <a:r>
              <a:rPr lang="en-US" dirty="0"/>
              <a:t>
</a:t>
            </a:r>
            <a:endParaRPr dirty="0"/>
          </a:p>
        </p:txBody>
      </p:sp>
      <p:sp>
        <p:nvSpPr>
          <p:cNvPr id="180" name="Google Shape;180;p10"/>
          <p:cNvSpPr txBox="1">
            <a:spLocks noGrp="1"/>
          </p:cNvSpPr>
          <p:nvPr>
            <p:ph type="body" idx="1"/>
          </p:nvPr>
        </p:nvSpPr>
        <p:spPr>
          <a:xfrm>
            <a:off x="1251678" y="2286001"/>
            <a:ext cx="10178322" cy="3593591"/>
          </a:xfrm>
          <a:prstGeom prst="rect">
            <a:avLst/>
          </a:prstGeom>
          <a:noFill/>
          <a:ln>
            <a:noFill/>
          </a:ln>
        </p:spPr>
        <p:txBody>
          <a:bodyPr spcFirstLastPara="1" wrap="square" lIns="91425" tIns="45700" rIns="91425" bIns="45700" anchor="t" anchorCtr="0">
            <a:normAutofit/>
          </a:bodyPr>
          <a:lstStyle/>
          <a:p>
            <a:pPr marL="228600" lvl="0" indent="-228600" algn="just">
              <a:spcBef>
                <a:spcPts val="0"/>
              </a:spcBef>
              <a:buSzPts val="2800"/>
            </a:pPr>
            <a:r>
              <a:rPr lang="it-IT" sz="2800">
                <a:solidFill>
                  <a:schemeClr val="dk1"/>
                </a:solidFill>
              </a:rPr>
              <a:t>L'autoefficacia è un atteggiamento verso il sé. Implica una fede positiva nella propria capacità di intraprendere le azioni necessarie per raggiungere obiettivi particolari e la fiducia che si possono comprendere i problemi, selezionare metodi appropriati per svolgere compiti, superare gli ostacoli con successo e fare la differenza nel mondo.
</a:t>
            </a:r>
            <a:endParaRPr dirty="0"/>
          </a:p>
        </p:txBody>
      </p:sp>
      <p:sp>
        <p:nvSpPr>
          <p:cNvPr id="181" name="Google Shape;181;p10"/>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1"/>
          <p:cNvSpPr txBox="1">
            <a:spLocks noGrp="1"/>
          </p:cNvSpPr>
          <p:nvPr>
            <p:ph type="title"/>
          </p:nvPr>
        </p:nvSpPr>
        <p:spPr>
          <a:xfrm>
            <a:off x="1251678" y="399393"/>
            <a:ext cx="10178322" cy="1475124"/>
          </a:xfrm>
          <a:prstGeom prst="rect">
            <a:avLst/>
          </a:prstGeom>
          <a:noFill/>
          <a:ln>
            <a:noFill/>
          </a:ln>
        </p:spPr>
        <p:txBody>
          <a:bodyPr spcFirstLastPara="1" wrap="square" lIns="91425" tIns="45700" rIns="91425" bIns="45700" anchor="t" anchorCtr="0">
            <a:normAutofit fontScale="90000"/>
          </a:bodyPr>
          <a:lstStyle/>
          <a:p>
            <a:pPr lvl="0" algn="ctr">
              <a:buSzPts val="5100"/>
            </a:pPr>
            <a:r>
              <a:rPr lang="en-US"/>
              <a:t>TOLLERANZA DELL'AMBIGUITÀ 
</a:t>
            </a:r>
            <a:endParaRPr dirty="0"/>
          </a:p>
        </p:txBody>
      </p:sp>
      <p:sp>
        <p:nvSpPr>
          <p:cNvPr id="187" name="Google Shape;187;p11"/>
          <p:cNvSpPr txBox="1">
            <a:spLocks noGrp="1"/>
          </p:cNvSpPr>
          <p:nvPr>
            <p:ph type="body" idx="1"/>
          </p:nvPr>
        </p:nvSpPr>
        <p:spPr>
          <a:xfrm>
            <a:off x="1282262" y="2322786"/>
            <a:ext cx="10147738" cy="3556806"/>
          </a:xfrm>
          <a:prstGeom prst="rect">
            <a:avLst/>
          </a:prstGeom>
          <a:noFill/>
          <a:ln>
            <a:noFill/>
          </a:ln>
        </p:spPr>
        <p:txBody>
          <a:bodyPr spcFirstLastPara="1" wrap="square" lIns="91425" tIns="45700" rIns="91425" bIns="45700" anchor="t" anchorCtr="0">
            <a:normAutofit lnSpcReduction="10000"/>
          </a:bodyPr>
          <a:lstStyle/>
          <a:p>
            <a:pPr marL="228600" lvl="0" indent="-228600" algn="just">
              <a:spcBef>
                <a:spcPts val="0"/>
              </a:spcBef>
              <a:buSzPts val="3200"/>
            </a:pPr>
            <a:r>
              <a:rPr lang="it-IT" sz="3200" dirty="0">
                <a:solidFill>
                  <a:schemeClr val="dk1"/>
                </a:solidFill>
              </a:rPr>
              <a:t>La tolleranza dell'ambiguità è un atteggiamento nei confronti di situazioni incerte e soggette a molteplici interpretazioni contrastanti. Si tratta di valutare positivamente questo tipo di situazioni e di affrontarle in modo costruttivo.</a:t>
            </a:r>
            <a:endParaRPr sz="3200" dirty="0">
              <a:solidFill>
                <a:schemeClr val="dk1"/>
              </a:solidFill>
            </a:endParaRPr>
          </a:p>
          <a:p>
            <a:pPr marL="228600" lvl="0" indent="-25400" algn="just" rtl="0">
              <a:lnSpc>
                <a:spcPct val="110000"/>
              </a:lnSpc>
              <a:spcBef>
                <a:spcPts val="700"/>
              </a:spcBef>
              <a:spcAft>
                <a:spcPts val="0"/>
              </a:spcAft>
              <a:buSzPts val="3200"/>
              <a:buNone/>
            </a:pPr>
            <a:endParaRPr sz="3200" dirty="0">
              <a:solidFill>
                <a:schemeClr val="dk1"/>
              </a:solidFill>
            </a:endParaRPr>
          </a:p>
          <a:p>
            <a:pPr marL="228600" lvl="0" indent="-228600" algn="just" rtl="0">
              <a:lnSpc>
                <a:spcPct val="110000"/>
              </a:lnSpc>
              <a:spcBef>
                <a:spcPts val="700"/>
              </a:spcBef>
              <a:spcAft>
                <a:spcPts val="0"/>
              </a:spcAft>
              <a:buSzPts val="1400"/>
              <a:buChar char="•"/>
            </a:pPr>
            <a:r>
              <a:rPr lang="en-US" sz="1400" u="sng" dirty="0">
                <a:solidFill>
                  <a:schemeClr val="dk1"/>
                </a:solidFill>
                <a:hlinkClick r:id="rId3">
                  <a:extLst>
                    <a:ext uri="{A12FA001-AC4F-418D-AE19-62706E023703}">
                      <ahyp:hlinkClr xmlns:ahyp="http://schemas.microsoft.com/office/drawing/2018/hyperlinkcolor" val="tx"/>
                    </a:ext>
                  </a:extLst>
                </a:hlinkClick>
              </a:rPr>
              <a:t>https://rm.coe.int/prems-005521-assessing-competences-for-democratic-culture/1680a3bd41</a:t>
            </a:r>
            <a:endParaRPr sz="1400" dirty="0">
              <a:solidFill>
                <a:schemeClr val="dk1"/>
              </a:solidFill>
            </a:endParaRPr>
          </a:p>
          <a:p>
            <a:pPr marL="228600" lvl="0" indent="-25400" algn="just" rtl="0">
              <a:lnSpc>
                <a:spcPct val="110000"/>
              </a:lnSpc>
              <a:spcBef>
                <a:spcPts val="700"/>
              </a:spcBef>
              <a:spcAft>
                <a:spcPts val="0"/>
              </a:spcAft>
              <a:buSzPts val="3200"/>
              <a:buNone/>
            </a:pPr>
            <a:endParaRPr sz="3200" dirty="0">
              <a:solidFill>
                <a:schemeClr val="dk1"/>
              </a:solidFill>
            </a:endParaRPr>
          </a:p>
        </p:txBody>
      </p:sp>
      <p:sp>
        <p:nvSpPr>
          <p:cNvPr id="188" name="Google Shape;188;p11"/>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2"/>
          <p:cNvSpPr txBox="1">
            <a:spLocks noGrp="1"/>
          </p:cNvSpPr>
          <p:nvPr>
            <p:ph type="title"/>
          </p:nvPr>
        </p:nvSpPr>
        <p:spPr>
          <a:xfrm>
            <a:off x="1251678" y="340344"/>
            <a:ext cx="10178322" cy="1492132"/>
          </a:xfrm>
          <a:prstGeom prst="rect">
            <a:avLst/>
          </a:prstGeom>
          <a:noFill/>
          <a:ln>
            <a:noFill/>
          </a:ln>
        </p:spPr>
        <p:txBody>
          <a:bodyPr spcFirstLastPara="1" wrap="square" lIns="91425" tIns="45700" rIns="91425" bIns="45700" anchor="t" anchorCtr="0">
            <a:normAutofit fontScale="90000"/>
          </a:bodyPr>
          <a:lstStyle/>
          <a:p>
            <a:pPr lvl="0">
              <a:buSzPts val="5100"/>
            </a:pPr>
            <a:r>
              <a:rPr lang="it-IT"/>
              <a:t>ATTIVITÀ INTERATTIVA "SIAMO TUTTI UGUALI"?
</a:t>
            </a:r>
            <a:endParaRPr/>
          </a:p>
        </p:txBody>
      </p:sp>
      <p:sp>
        <p:nvSpPr>
          <p:cNvPr id="194" name="Google Shape;194;p12"/>
          <p:cNvSpPr txBox="1">
            <a:spLocks noGrp="1"/>
          </p:cNvSpPr>
          <p:nvPr>
            <p:ph type="body" idx="1"/>
          </p:nvPr>
        </p:nvSpPr>
        <p:spPr>
          <a:xfrm>
            <a:off x="1251678" y="1968760"/>
            <a:ext cx="10178322" cy="4406919"/>
          </a:xfrm>
          <a:prstGeom prst="rect">
            <a:avLst/>
          </a:prstGeom>
          <a:noFill/>
          <a:ln>
            <a:noFill/>
          </a:ln>
        </p:spPr>
        <p:txBody>
          <a:bodyPr spcFirstLastPara="1" wrap="square" lIns="91425" tIns="45700" rIns="91425" bIns="45700" anchor="t" anchorCtr="0">
            <a:normAutofit/>
          </a:bodyPr>
          <a:lstStyle/>
          <a:p>
            <a:pPr marL="0" lvl="0" indent="0" algn="ctr">
              <a:lnSpc>
                <a:spcPct val="90000"/>
              </a:lnSpc>
              <a:spcBef>
                <a:spcPts val="0"/>
              </a:spcBef>
              <a:buClr>
                <a:srgbClr val="CD8D06"/>
              </a:buClr>
              <a:buSzPts val="1700"/>
              <a:buFont typeface="Noto Sans Symbols"/>
              <a:buChar char="▪"/>
            </a:pPr>
            <a:r>
              <a:rPr lang="en-US" b="1" dirty="0">
                <a:solidFill>
                  <a:srgbClr val="FF0000"/>
                </a:solidFill>
              </a:rPr>
              <a:t>Set di </a:t>
            </a:r>
            <a:r>
              <a:rPr lang="en-US" b="1" dirty="0" err="1">
                <a:solidFill>
                  <a:srgbClr val="FF0000"/>
                </a:solidFill>
              </a:rPr>
              <a:t>schede</a:t>
            </a:r>
            <a:r>
              <a:rPr lang="en-US" b="1" dirty="0">
                <a:solidFill>
                  <a:srgbClr val="FF0000"/>
                </a:solidFill>
              </a:rPr>
              <a:t> </a:t>
            </a:r>
            <a:r>
              <a:rPr lang="en-US" b="1" dirty="0" err="1">
                <a:solidFill>
                  <a:srgbClr val="FF0000"/>
                </a:solidFill>
              </a:rPr>
              <a:t>ruolo</a:t>
            </a:r>
            <a:r>
              <a:rPr lang="en-US" b="1" dirty="0">
                <a:solidFill>
                  <a:srgbClr val="FF0000"/>
                </a:solidFill>
              </a:rPr>
              <a:t>.
</a:t>
            </a:r>
            <a:r>
              <a:rPr lang="en-US" dirty="0">
                <a:solidFill>
                  <a:schemeClr val="dk1"/>
                </a:solidFill>
              </a:rPr>
              <a:t>You are a non-working single mother/father,</a:t>
            </a:r>
            <a:endParaRPr dirty="0"/>
          </a:p>
          <a:p>
            <a:pPr marL="0" lvl="0" indent="0">
              <a:lnSpc>
                <a:spcPct val="90000"/>
              </a:lnSpc>
              <a:spcBef>
                <a:spcPts val="1300"/>
              </a:spcBef>
              <a:buClr>
                <a:srgbClr val="CD8D06"/>
              </a:buClr>
              <a:buSzPts val="1700"/>
              <a:buFont typeface="Noto Sans Symbols"/>
              <a:buChar char="▪"/>
            </a:pPr>
            <a:r>
              <a:rPr lang="it-IT" dirty="0">
                <a:solidFill>
                  <a:schemeClr val="dk1"/>
                </a:solidFill>
              </a:rPr>
              <a:t>Sei uno studente;
Sei un uomo / donna d'affari di successo;
Sei figlio di un immigrato con un'attività redditizia. 
Sei un soldato in servizio militare obbligatorio.
Sei un insegnante disoccupato.
Sei un emigrante illegale; 
Sei è un politico.
</a:t>
            </a:r>
            <a:endParaRPr dirty="0"/>
          </a:p>
        </p:txBody>
      </p:sp>
      <p:sp>
        <p:nvSpPr>
          <p:cNvPr id="195" name="Google Shape;195;p12"/>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Project Number: 2020-1-UK01-KA227-SCH-094437</a:t>
            </a:r>
            <a:endParaRPr/>
          </a:p>
        </p:txBody>
      </p:sp>
      <p:pic>
        <p:nvPicPr>
          <p:cNvPr id="196" name="Google Shape;196;p12"/>
          <p:cNvPicPr preferRelativeResize="0"/>
          <p:nvPr/>
        </p:nvPicPr>
        <p:blipFill rotWithShape="1">
          <a:blip r:embed="rId3">
            <a:alphaModFix/>
          </a:blip>
          <a:srcRect/>
          <a:stretch/>
        </p:blipFill>
        <p:spPr>
          <a:xfrm>
            <a:off x="5001208" y="4172219"/>
            <a:ext cx="6428792" cy="216893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13"/>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p>
            <a:pPr lvl="0">
              <a:buSzPts val="5100"/>
            </a:pPr>
            <a:r>
              <a:rPr lang="en-US"/>
              <a:t>RUOLI EXTRA (SE NECESSARIO)
</a:t>
            </a:r>
            <a:endParaRPr dirty="0"/>
          </a:p>
        </p:txBody>
      </p:sp>
      <p:sp>
        <p:nvSpPr>
          <p:cNvPr id="202" name="Google Shape;202;p13"/>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
        <p:nvSpPr>
          <p:cNvPr id="203" name="Google Shape;203;p13"/>
          <p:cNvSpPr txBox="1">
            <a:spLocks noGrp="1"/>
          </p:cNvSpPr>
          <p:nvPr>
            <p:ph type="body" idx="1"/>
          </p:nvPr>
        </p:nvSpPr>
        <p:spPr>
          <a:xfrm>
            <a:off x="1261240" y="2322786"/>
            <a:ext cx="10168759" cy="3619868"/>
          </a:xfrm>
          <a:prstGeom prst="rect">
            <a:avLst/>
          </a:prstGeom>
          <a:noFill/>
          <a:ln>
            <a:noFill/>
          </a:ln>
        </p:spPr>
        <p:txBody>
          <a:bodyPr spcFirstLastPara="1" wrap="square" lIns="91425" tIns="45700" rIns="91425" bIns="45700" anchor="t" anchorCtr="0">
            <a:normAutofit/>
          </a:bodyPr>
          <a:lstStyle/>
          <a:p>
            <a:pPr marL="228600" lvl="0" indent="-228600">
              <a:spcBef>
                <a:spcPts val="0"/>
              </a:spcBef>
              <a:buSzPts val="2000"/>
            </a:pPr>
            <a:r>
              <a:rPr lang="it-IT">
                <a:solidFill>
                  <a:schemeClr val="dk1"/>
                </a:solidFill>
              </a:rPr>
              <a:t>Lei è il presidente di un'organizzazione giovanile appartenente al partito politico al potere.
Sei la figlia di un direttore di banca locale. Stai studiando economia all'università.
Sei il figlio di un immigrato cinese che gestisce una fiorente azienda di fast food.
Sei una ragazza musulmana che vive con genitori religiosi.
Lei è la figlia dell'ambasciatore americano in Lituania.
Sei il proprietario di una redditizia società di import-export.
</a:t>
            </a:r>
            <a:endParaRPr dirty="0"/>
          </a:p>
        </p:txBody>
      </p:sp>
      <p:pic>
        <p:nvPicPr>
          <p:cNvPr id="204" name="Google Shape;204;p13"/>
          <p:cNvPicPr preferRelativeResize="0"/>
          <p:nvPr/>
        </p:nvPicPr>
        <p:blipFill rotWithShape="1">
          <a:blip r:embed="rId3">
            <a:alphaModFix/>
          </a:blip>
          <a:srcRect/>
          <a:stretch/>
        </p:blipFill>
        <p:spPr>
          <a:xfrm>
            <a:off x="6255459" y="4650329"/>
            <a:ext cx="5301391" cy="178890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4"/>
          <p:cNvSpPr txBox="1">
            <a:spLocks noGrp="1"/>
          </p:cNvSpPr>
          <p:nvPr>
            <p:ph type="title"/>
          </p:nvPr>
        </p:nvSpPr>
        <p:spPr>
          <a:xfrm>
            <a:off x="1251678" y="736531"/>
            <a:ext cx="10178322" cy="1053383"/>
          </a:xfrm>
          <a:prstGeom prst="rect">
            <a:avLst/>
          </a:prstGeom>
          <a:noFill/>
          <a:ln>
            <a:noFill/>
          </a:ln>
        </p:spPr>
        <p:txBody>
          <a:bodyPr spcFirstLastPara="1" wrap="square" lIns="91425" tIns="45700" rIns="91425" bIns="45700" anchor="t" anchorCtr="0">
            <a:normAutofit fontScale="90000"/>
          </a:bodyPr>
          <a:lstStyle/>
          <a:p>
            <a:pPr lvl="0" indent="-247745">
              <a:buClr>
                <a:srgbClr val="CD8D06"/>
              </a:buClr>
              <a:buSzPct val="85000"/>
              <a:buFont typeface="Noto Sans Symbols"/>
              <a:buChar char="▪"/>
            </a:pPr>
            <a:r>
              <a:rPr lang="en-US" b="1"/>
              <a:t>ELENCO DEGLI ARGOMENTI</a:t>
            </a:r>
            <a:br>
              <a:rPr lang="en-US" b="1"/>
            </a:br>
            <a:br>
              <a:rPr lang="en-US" b="1"/>
            </a:br>
            <a:r>
              <a:rPr lang="en-US" b="1"/>
              <a:t>
</a:t>
            </a:r>
            <a:endParaRPr dirty="0"/>
          </a:p>
        </p:txBody>
      </p:sp>
      <p:sp>
        <p:nvSpPr>
          <p:cNvPr id="210" name="Google Shape;210;p14"/>
          <p:cNvSpPr txBox="1">
            <a:spLocks noGrp="1"/>
          </p:cNvSpPr>
          <p:nvPr>
            <p:ph type="body" idx="1"/>
          </p:nvPr>
        </p:nvSpPr>
        <p:spPr>
          <a:xfrm>
            <a:off x="1208690" y="2433205"/>
            <a:ext cx="10221310" cy="3942474"/>
          </a:xfrm>
          <a:prstGeom prst="rect">
            <a:avLst/>
          </a:prstGeom>
          <a:noFill/>
          <a:ln>
            <a:noFill/>
          </a:ln>
        </p:spPr>
        <p:txBody>
          <a:bodyPr spcFirstLastPara="1" wrap="square" lIns="91425" tIns="45700" rIns="91425" bIns="45700" anchor="t" anchorCtr="0">
            <a:normAutofit/>
          </a:bodyPr>
          <a:lstStyle/>
          <a:p>
            <a:pPr marL="228600" lvl="0" indent="-228600">
              <a:spcBef>
                <a:spcPts val="0"/>
              </a:spcBef>
              <a:buSzPts val="2000"/>
            </a:pPr>
            <a:r>
              <a:rPr lang="it-IT">
                <a:solidFill>
                  <a:schemeClr val="dk1"/>
                </a:solidFill>
              </a:rPr>
              <a:t>1. Non ho mai avuto gravi difficoltà finanziarie.
2. Ho una buona casa / appartamento, telefono, TV. 
3. Le persone mi consultano su varie questioni. 
4. Non ho paura di essere fermato dalla polizia.
5. La mia vita è interessante, guardo al futuro positivamente.
6. Posso votare alle elezioni statali e municipali.
7. Almeno una volta alla settimana posso andare al cinema o a teatro.
8. Sento che la mia vita è apprezzata e rispettata nella società.
</a:t>
            </a:r>
            <a:endParaRPr dirty="0"/>
          </a:p>
        </p:txBody>
      </p:sp>
      <p:sp>
        <p:nvSpPr>
          <p:cNvPr id="211" name="Google Shape;211;p14"/>
          <p:cNvSpPr txBox="1">
            <a:spLocks noGrp="1"/>
          </p:cNvSpPr>
          <p:nvPr>
            <p:ph type="ftr" idx="11"/>
          </p:nvPr>
        </p:nvSpPr>
        <p:spPr>
          <a:xfrm>
            <a:off x="4014952" y="6400799"/>
            <a:ext cx="4138448" cy="320675"/>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pic>
        <p:nvPicPr>
          <p:cNvPr id="212" name="Google Shape;212;p14"/>
          <p:cNvPicPr preferRelativeResize="0"/>
          <p:nvPr/>
        </p:nvPicPr>
        <p:blipFill rotWithShape="1">
          <a:blip r:embed="rId3">
            <a:alphaModFix/>
          </a:blip>
          <a:srcRect/>
          <a:stretch/>
        </p:blipFill>
        <p:spPr>
          <a:xfrm>
            <a:off x="8291075" y="5133473"/>
            <a:ext cx="3322885" cy="112127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5"/>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p>
            <a:pPr lvl="0">
              <a:buSzPts val="5100"/>
            </a:pPr>
            <a:r>
              <a:rPr lang="en-US" b="1"/>
              <a:t>ELENCO AGGIUNTIVO DI ARGOMENTI
</a:t>
            </a:r>
            <a:endParaRPr dirty="0"/>
          </a:p>
        </p:txBody>
      </p:sp>
      <p:sp>
        <p:nvSpPr>
          <p:cNvPr id="218" name="Google Shape;218;p15"/>
          <p:cNvSpPr txBox="1">
            <a:spLocks noGrp="1"/>
          </p:cNvSpPr>
          <p:nvPr>
            <p:ph type="body" idx="1"/>
          </p:nvPr>
        </p:nvSpPr>
        <p:spPr>
          <a:xfrm>
            <a:off x="1251678" y="2328042"/>
            <a:ext cx="10178322" cy="3593591"/>
          </a:xfrm>
          <a:prstGeom prst="rect">
            <a:avLst/>
          </a:prstGeom>
          <a:noFill/>
          <a:ln>
            <a:noFill/>
          </a:ln>
        </p:spPr>
        <p:txBody>
          <a:bodyPr spcFirstLastPara="1" wrap="square" lIns="91425" tIns="45700" rIns="91425" bIns="45700" anchor="t" anchorCtr="0">
            <a:normAutofit/>
          </a:bodyPr>
          <a:lstStyle/>
          <a:p>
            <a:pPr marL="228600" lvl="0" indent="-228600">
              <a:spcBef>
                <a:spcPts val="0"/>
              </a:spcBef>
              <a:buSzPts val="2000"/>
            </a:pPr>
            <a:r>
              <a:rPr lang="it-IT">
                <a:solidFill>
                  <a:schemeClr val="dk1"/>
                </a:solidFill>
              </a:rPr>
              <a:t>Sento che la mia lingua, la mia cultura, la mia fede sono rispettate nella società in cui vivo.
Le mie opinioni sulle questioni sociali e politiche sono rispettate e le mie opinioni sono ascoltate.
So dove andare per aiuto e consigli se necessario.
Non mi sono mai sentito discriminato sulla base dell'origine.
Ho la sicurezza sociale e l'assistenza medica che soddisfa le mie esigenze.
</a:t>
            </a:r>
            <a:endParaRPr/>
          </a:p>
        </p:txBody>
      </p:sp>
      <p:sp>
        <p:nvSpPr>
          <p:cNvPr id="219" name="Google Shape;219;p15"/>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a:p>
        </p:txBody>
      </p:sp>
      <p:pic>
        <p:nvPicPr>
          <p:cNvPr id="220" name="Google Shape;220;p15"/>
          <p:cNvPicPr preferRelativeResize="0"/>
          <p:nvPr/>
        </p:nvPicPr>
        <p:blipFill rotWithShape="1">
          <a:blip r:embed="rId3">
            <a:alphaModFix/>
          </a:blip>
          <a:srcRect/>
          <a:stretch/>
        </p:blipFill>
        <p:spPr>
          <a:xfrm>
            <a:off x="6336632" y="4776237"/>
            <a:ext cx="4739918" cy="159944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16"/>
          <p:cNvSpPr txBox="1">
            <a:spLocks noGrp="1"/>
          </p:cNvSpPr>
          <p:nvPr>
            <p:ph type="title"/>
          </p:nvPr>
        </p:nvSpPr>
        <p:spPr>
          <a:xfrm>
            <a:off x="1251678" y="340343"/>
            <a:ext cx="10178322" cy="1492132"/>
          </a:xfrm>
          <a:prstGeom prst="rect">
            <a:avLst/>
          </a:prstGeom>
          <a:noFill/>
          <a:ln>
            <a:noFill/>
          </a:ln>
        </p:spPr>
        <p:txBody>
          <a:bodyPr spcFirstLastPara="1" wrap="square" lIns="91425" tIns="45700" rIns="91425" bIns="45700" anchor="t" anchorCtr="0">
            <a:normAutofit/>
          </a:bodyPr>
          <a:lstStyle/>
          <a:p>
            <a:pPr lvl="0">
              <a:buSzPts val="5100"/>
            </a:pPr>
            <a:r>
              <a:rPr lang="en-US"/>
              <a:t>REGOLE DEL GIOCO
</a:t>
            </a:r>
            <a:endParaRPr/>
          </a:p>
        </p:txBody>
      </p:sp>
      <p:sp>
        <p:nvSpPr>
          <p:cNvPr id="226" name="Google Shape;226;p16"/>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
        <p:nvSpPr>
          <p:cNvPr id="227" name="Google Shape;227;p16"/>
          <p:cNvSpPr txBox="1">
            <a:spLocks noGrp="1"/>
          </p:cNvSpPr>
          <p:nvPr>
            <p:ph type="body" idx="1"/>
          </p:nvPr>
        </p:nvSpPr>
        <p:spPr>
          <a:xfrm>
            <a:off x="1251678" y="1379733"/>
            <a:ext cx="10178322" cy="3593591"/>
          </a:xfrm>
          <a:prstGeom prst="rect">
            <a:avLst/>
          </a:prstGeom>
          <a:noFill/>
          <a:ln>
            <a:noFill/>
          </a:ln>
        </p:spPr>
        <p:txBody>
          <a:bodyPr spcFirstLastPara="1" wrap="square" lIns="91425" tIns="45700" rIns="91425" bIns="45700" anchor="t" anchorCtr="0">
            <a:normAutofit/>
          </a:bodyPr>
          <a:lstStyle/>
          <a:p>
            <a:pPr marL="0" lvl="0" indent="0">
              <a:lnSpc>
                <a:spcPct val="90000"/>
              </a:lnSpc>
              <a:spcBef>
                <a:spcPts val="0"/>
              </a:spcBef>
              <a:buClr>
                <a:srgbClr val="CD8D06"/>
              </a:buClr>
              <a:buSzPts val="1700"/>
              <a:buFont typeface="Noto Sans Symbols"/>
              <a:buChar char="▪"/>
            </a:pPr>
            <a:r>
              <a:rPr lang="it-IT" dirty="0">
                <a:solidFill>
                  <a:schemeClr val="dk1"/>
                </a:solidFill>
              </a:rPr>
              <a:t>Leggi le dichiarazioni ad alta voce. Ogni volta che un performer in un particolare ruolo è d'accordo con una dichiarazione letta, dovrà fare un passo avanti ma non rilasciare (per quanto possibile) le mani dei partecipanti in piedi. Le dichiarazioni vengono lette lentamente in modo che i partecipanti possano pensare e prendere alcune decisioni.  Alla fine, a tutti viene chiesto di guardarsi intorno, valutare le posizioni ricoperte dagli altri e finire di giocare di ruolo.
Si discute poi: cosa è emerso durante questo esercizio interattivo, si è potuto capire quale ruolo è stato svolto da chi? A tutti è permesso nominare il proprio ruolo che ha portato le dichiarazioni ad andare avanti o a rimanere ferme.  Altri avrebbero fatto lo stesso se gli fosse stato dato questo ruolo? Come ci si sente ad andare avanti o a stare fermi? Come si sentivano tutti quando venivano tirati in avanti ma non potevano muoversi, o fare un passo avanti, ma gli altri ostacolavano e si tiravano indietro? </a:t>
            </a:r>
            <a:endParaRPr dirty="0"/>
          </a:p>
        </p:txBody>
      </p:sp>
      <p:pic>
        <p:nvPicPr>
          <p:cNvPr id="228" name="Google Shape;228;p16"/>
          <p:cNvPicPr preferRelativeResize="0"/>
          <p:nvPr/>
        </p:nvPicPr>
        <p:blipFill rotWithShape="1">
          <a:blip r:embed="rId3">
            <a:alphaModFix/>
          </a:blip>
          <a:srcRect/>
          <a:stretch/>
        </p:blipFill>
        <p:spPr>
          <a:xfrm>
            <a:off x="3753852" y="4557567"/>
            <a:ext cx="6995013" cy="181811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17"/>
          <p:cNvSpPr txBox="1">
            <a:spLocks noGrp="1"/>
          </p:cNvSpPr>
          <p:nvPr>
            <p:ph type="title"/>
          </p:nvPr>
        </p:nvSpPr>
        <p:spPr>
          <a:xfrm>
            <a:off x="1117454" y="750599"/>
            <a:ext cx="10178322" cy="1492132"/>
          </a:xfrm>
          <a:prstGeom prst="rect">
            <a:avLst/>
          </a:prstGeom>
          <a:noFill/>
          <a:ln>
            <a:noFill/>
          </a:ln>
        </p:spPr>
        <p:txBody>
          <a:bodyPr spcFirstLastPara="1" wrap="square" lIns="91425" tIns="45700" rIns="91425" bIns="45700" anchor="t" anchorCtr="0">
            <a:normAutofit/>
          </a:bodyPr>
          <a:lstStyle/>
          <a:p>
            <a:pPr lvl="0">
              <a:buSzPts val="5100"/>
            </a:pPr>
            <a:r>
              <a:rPr lang="en-US"/>
              <a:t>VALUTAZIONE DEL GIOCO
</a:t>
            </a:r>
            <a:endParaRPr dirty="0"/>
          </a:p>
        </p:txBody>
      </p:sp>
      <p:sp>
        <p:nvSpPr>
          <p:cNvPr id="234" name="Google Shape;234;p17"/>
          <p:cNvSpPr txBox="1">
            <a:spLocks noGrp="1"/>
          </p:cNvSpPr>
          <p:nvPr>
            <p:ph type="body" idx="1"/>
          </p:nvPr>
        </p:nvSpPr>
        <p:spPr>
          <a:xfrm>
            <a:off x="1117454" y="1797269"/>
            <a:ext cx="10178322" cy="3564066"/>
          </a:xfrm>
          <a:prstGeom prst="rect">
            <a:avLst/>
          </a:prstGeom>
          <a:noFill/>
          <a:ln>
            <a:noFill/>
          </a:ln>
        </p:spPr>
        <p:txBody>
          <a:bodyPr spcFirstLastPara="1" wrap="square" lIns="91425" tIns="45700" rIns="91425" bIns="45700" anchor="t" anchorCtr="0">
            <a:normAutofit/>
          </a:bodyPr>
          <a:lstStyle/>
          <a:p>
            <a:pPr marL="0" lvl="0" indent="0">
              <a:lnSpc>
                <a:spcPct val="90000"/>
              </a:lnSpc>
              <a:spcBef>
                <a:spcPts val="0"/>
              </a:spcBef>
              <a:buClr>
                <a:srgbClr val="CD8D06"/>
              </a:buClr>
              <a:buSzPts val="1700"/>
              <a:buFont typeface="Noto Sans Symbols"/>
              <a:buChar char="▪"/>
            </a:pPr>
            <a:r>
              <a:rPr lang="it-IT" sz="2800">
                <a:solidFill>
                  <a:schemeClr val="dk1"/>
                </a:solidFill>
              </a:rPr>
              <a:t>È stato facile/difficile entrare in empatia con i diversi ruoli?
 Come hai immaginato le persone che hai interpretato?
 Quanto di esso contiene una valutazione stereotipata dell'uno o dell'altro gruppo sociale?
Questa occupazione riflette la situazione nella società? Come?
La nostra comprensione è influenzata da stereotipi e pregiudizi?
</a:t>
            </a:r>
            <a:endParaRPr sz="2800" dirty="0"/>
          </a:p>
        </p:txBody>
      </p:sp>
      <p:sp>
        <p:nvSpPr>
          <p:cNvPr id="235" name="Google Shape;235;p17"/>
          <p:cNvSpPr txBox="1">
            <a:spLocks noGrp="1"/>
          </p:cNvSpPr>
          <p:nvPr>
            <p:ph type="ftr" idx="11"/>
          </p:nvPr>
        </p:nvSpPr>
        <p:spPr>
          <a:xfrm>
            <a:off x="4038600" y="6408005"/>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pic>
        <p:nvPicPr>
          <p:cNvPr id="236" name="Google Shape;236;p17"/>
          <p:cNvPicPr preferRelativeResize="0"/>
          <p:nvPr/>
        </p:nvPicPr>
        <p:blipFill rotWithShape="1">
          <a:blip r:embed="rId3">
            <a:alphaModFix/>
          </a:blip>
          <a:srcRect/>
          <a:stretch/>
        </p:blipFill>
        <p:spPr>
          <a:xfrm>
            <a:off x="7091763" y="4128433"/>
            <a:ext cx="5331465" cy="2465803"/>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pic>
        <p:nvPicPr>
          <p:cNvPr id="241" name="Google Shape;241;p18"/>
          <p:cNvPicPr preferRelativeResize="0"/>
          <p:nvPr/>
        </p:nvPicPr>
        <p:blipFill rotWithShape="1">
          <a:blip r:embed="rId3">
            <a:alphaModFix/>
          </a:blip>
          <a:srcRect/>
          <a:stretch/>
        </p:blipFill>
        <p:spPr>
          <a:xfrm>
            <a:off x="7598362" y="1978090"/>
            <a:ext cx="4317017" cy="2987359"/>
          </a:xfrm>
          <a:prstGeom prst="rect">
            <a:avLst/>
          </a:prstGeom>
          <a:noFill/>
          <a:ln>
            <a:noFill/>
          </a:ln>
        </p:spPr>
      </p:pic>
      <p:sp>
        <p:nvSpPr>
          <p:cNvPr id="242" name="Google Shape;242;p18"/>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fontScale="90000"/>
          </a:bodyPr>
          <a:lstStyle/>
          <a:p>
            <a:pPr lvl="0">
              <a:buSzPts val="5100"/>
            </a:pPr>
            <a:r>
              <a:rPr lang="it-IT" dirty="0"/>
              <a:t>COMPETENZE DI UN CITTADINO DEMOCRATICO:
</a:t>
            </a:r>
            <a:endParaRPr dirty="0"/>
          </a:p>
        </p:txBody>
      </p:sp>
      <p:sp>
        <p:nvSpPr>
          <p:cNvPr id="243" name="Google Shape;243;p18"/>
          <p:cNvSpPr txBox="1">
            <a:spLocks noGrp="1"/>
          </p:cNvSpPr>
          <p:nvPr>
            <p:ph type="body" idx="1"/>
          </p:nvPr>
        </p:nvSpPr>
        <p:spPr>
          <a:xfrm>
            <a:off x="1261241" y="2028497"/>
            <a:ext cx="6371200" cy="3543184"/>
          </a:xfrm>
          <a:prstGeom prst="rect">
            <a:avLst/>
          </a:prstGeom>
          <a:noFill/>
          <a:ln>
            <a:noFill/>
          </a:ln>
        </p:spPr>
        <p:txBody>
          <a:bodyPr spcFirstLastPara="1" wrap="square" lIns="91425" tIns="45700" rIns="91425" bIns="45700" anchor="t" anchorCtr="0">
            <a:normAutofit lnSpcReduction="10000"/>
          </a:bodyPr>
          <a:lstStyle/>
          <a:p>
            <a:pPr marL="228600" lvl="0" indent="-228600">
              <a:spcBef>
                <a:spcPts val="0"/>
              </a:spcBef>
              <a:buSzPts val="2000"/>
            </a:pPr>
            <a:r>
              <a:rPr lang="it-IT" dirty="0">
                <a:solidFill>
                  <a:schemeClr val="dk1"/>
                </a:solidFill>
              </a:rPr>
              <a:t>Questi non sono tanto diritti quanto un obbligo di assumere diritti e doveri
Prendersi cura del futuro della comunità
Partecipare attivamente alla vita della comunità, dello stato.
Attività/attività politica
La virtù è rispetto per te stesso e per coloro che ti circondano.
Non dobbiamo dimenticare vari problemi sociali se vogliamo perseguire il bene.
</a:t>
            </a:r>
            <a:endParaRPr dirty="0"/>
          </a:p>
        </p:txBody>
      </p:sp>
      <p:sp>
        <p:nvSpPr>
          <p:cNvPr id="244" name="Google Shape;244;p18"/>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pic>
        <p:nvPicPr>
          <p:cNvPr id="249" name="Google Shape;249;p19"/>
          <p:cNvPicPr preferRelativeResize="0"/>
          <p:nvPr/>
        </p:nvPicPr>
        <p:blipFill rotWithShape="1">
          <a:blip r:embed="rId3">
            <a:alphaModFix/>
          </a:blip>
          <a:srcRect/>
          <a:stretch/>
        </p:blipFill>
        <p:spPr>
          <a:xfrm>
            <a:off x="881525" y="0"/>
            <a:ext cx="11052328" cy="6846066"/>
          </a:xfrm>
          <a:prstGeom prst="rect">
            <a:avLst/>
          </a:prstGeom>
          <a:noFill/>
          <a:ln>
            <a:noFill/>
          </a:ln>
        </p:spPr>
      </p:pic>
      <p:sp>
        <p:nvSpPr>
          <p:cNvPr id="250" name="Google Shape;250;p19"/>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fontScale="90000"/>
          </a:bodyPr>
          <a:lstStyle/>
          <a:p>
            <a:pPr lvl="0">
              <a:buSzPct val="100000"/>
            </a:pPr>
            <a:r>
              <a:rPr lang="it-IT" sz="5400"/>
              <a:t>L'ARENA DELLE COMPETENZE DI UN CITTADINO DEMOCRATICO:</a:t>
            </a:r>
            <a:br>
              <a:rPr lang="it-IT" sz="5400"/>
            </a:br>
            <a:br>
              <a:rPr lang="it-IT" sz="5400"/>
            </a:br>
            <a:r>
              <a:rPr lang="it-IT" sz="5400"/>
              <a:t>
</a:t>
            </a:r>
            <a:endParaRPr dirty="0"/>
          </a:p>
        </p:txBody>
      </p:sp>
      <p:sp>
        <p:nvSpPr>
          <p:cNvPr id="251" name="Google Shape;251;p19"/>
          <p:cNvSpPr txBox="1">
            <a:spLocks noGrp="1"/>
          </p:cNvSpPr>
          <p:nvPr>
            <p:ph type="body" idx="1"/>
          </p:nvPr>
        </p:nvSpPr>
        <p:spPr>
          <a:xfrm>
            <a:off x="1251678" y="2286001"/>
            <a:ext cx="10178322" cy="3593591"/>
          </a:xfrm>
          <a:prstGeom prst="rect">
            <a:avLst/>
          </a:prstGeom>
          <a:noFill/>
          <a:ln>
            <a:noFill/>
          </a:ln>
        </p:spPr>
        <p:txBody>
          <a:bodyPr spcFirstLastPara="1" wrap="square" lIns="91425" tIns="45700" rIns="91425" bIns="45700" anchor="t" anchorCtr="0">
            <a:normAutofit fontScale="92500" lnSpcReduction="20000"/>
          </a:bodyPr>
          <a:lstStyle/>
          <a:p>
            <a:pPr marL="0" lvl="0" indent="0">
              <a:lnSpc>
                <a:spcPct val="90000"/>
              </a:lnSpc>
              <a:spcBef>
                <a:spcPts val="0"/>
              </a:spcBef>
              <a:buClr>
                <a:srgbClr val="CD8D06"/>
              </a:buClr>
              <a:buSzPct val="85000"/>
              <a:buFont typeface="Noto Sans Symbols"/>
              <a:buChar char="▪"/>
            </a:pPr>
            <a:r>
              <a:rPr lang="it-IT" sz="3600">
                <a:solidFill>
                  <a:schemeClr val="dk1"/>
                </a:solidFill>
                <a:latin typeface="Calibri"/>
                <a:ea typeface="Calibri"/>
                <a:cs typeface="Calibri"/>
                <a:sym typeface="Calibri"/>
              </a:rPr>
              <a:t>Questo è più dello status di un cittadino
Questo è un tipo di attività che deve essere fatta,
Non aver paura di criticare ed esprimere apertamente la tua opinione,
Comprendere l'importanza della tolleranza per un'altra persona
Comprendere l'importanza della solidarietà con altri gruppi sociali.
</a:t>
            </a:r>
            <a:endParaRPr dirty="0"/>
          </a:p>
        </p:txBody>
      </p:sp>
      <p:sp>
        <p:nvSpPr>
          <p:cNvPr id="252" name="Google Shape;252;p19"/>
          <p:cNvSpPr txBox="1">
            <a:spLocks noGrp="1"/>
          </p:cNvSpPr>
          <p:nvPr>
            <p:ph type="ftr" idx="11"/>
          </p:nvPr>
        </p:nvSpPr>
        <p:spPr>
          <a:xfrm>
            <a:off x="4025462" y="6337738"/>
            <a:ext cx="4127938" cy="383737"/>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2"/>
          <p:cNvSpPr txBox="1">
            <a:spLocks noGrp="1"/>
          </p:cNvSpPr>
          <p:nvPr>
            <p:ph type="ctrTitle"/>
          </p:nvPr>
        </p:nvSpPr>
        <p:spPr>
          <a:xfrm>
            <a:off x="1078523" y="1098388"/>
            <a:ext cx="10318418" cy="4394988"/>
          </a:xfrm>
          <a:prstGeom prst="rect">
            <a:avLst/>
          </a:prstGeom>
          <a:noFill/>
          <a:ln>
            <a:noFill/>
          </a:ln>
        </p:spPr>
        <p:txBody>
          <a:bodyPr spcFirstLastPara="1" wrap="square" lIns="91425" tIns="45700" rIns="91425" bIns="45700" anchor="ctr" anchorCtr="0">
            <a:noAutofit/>
          </a:bodyPr>
          <a:lstStyle/>
          <a:p>
            <a:pPr lvl="0"/>
            <a:r>
              <a:rPr lang="en-US" dirty="0"/>
              <a:t>DEMOCRAZIA/</a:t>
            </a:r>
            <a:br>
              <a:rPr lang="en-US" dirty="0"/>
            </a:br>
            <a:r>
              <a:rPr lang="en-US" dirty="0"/>
              <a:t>MODULO CITTADINANZA CIVICA </a:t>
            </a:r>
            <a:br>
              <a:rPr lang="en-US" dirty="0"/>
            </a:br>
            <a:r>
              <a:rPr lang="en-US" sz="3600" b="1" dirty="0"/>
              <a:t>UTENA “SAULĖ’ GYMNASIUM</a:t>
            </a:r>
            <a:r>
              <a:rPr lang="en-US" sz="3600" dirty="0"/>
              <a:t> </a:t>
            </a:r>
            <a:endParaRPr sz="3600" dirty="0"/>
          </a:p>
        </p:txBody>
      </p:sp>
      <p:sp>
        <p:nvSpPr>
          <p:cNvPr id="109" name="Google Shape;109;p2"/>
          <p:cNvSpPr txBox="1">
            <a:spLocks noGrp="1"/>
          </p:cNvSpPr>
          <p:nvPr>
            <p:ph type="subTitle" idx="1"/>
          </p:nvPr>
        </p:nvSpPr>
        <p:spPr>
          <a:xfrm>
            <a:off x="2215045" y="5493376"/>
            <a:ext cx="8045373" cy="742279"/>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SzPts val="2000"/>
              <a:buNone/>
            </a:pPr>
            <a:endParaRPr/>
          </a:p>
        </p:txBody>
      </p:sp>
      <p:pic>
        <p:nvPicPr>
          <p:cNvPr id="110" name="Google Shape;110;p2" descr="A picture containing logo&#10;&#10;Description automatically generated"/>
          <p:cNvPicPr preferRelativeResize="0"/>
          <p:nvPr/>
        </p:nvPicPr>
        <p:blipFill rotWithShape="1">
          <a:blip r:embed="rId3">
            <a:alphaModFix/>
          </a:blip>
          <a:srcRect/>
          <a:stretch/>
        </p:blipFill>
        <p:spPr>
          <a:xfrm>
            <a:off x="1251678" y="6131626"/>
            <a:ext cx="1508125" cy="442912"/>
          </a:xfrm>
          <a:prstGeom prst="rect">
            <a:avLst/>
          </a:prstGeom>
          <a:noFill/>
          <a:ln>
            <a:noFill/>
          </a:ln>
        </p:spPr>
      </p:pic>
      <p:pic>
        <p:nvPicPr>
          <p:cNvPr id="111" name="Google Shape;111;p2"/>
          <p:cNvPicPr preferRelativeResize="0"/>
          <p:nvPr/>
        </p:nvPicPr>
        <p:blipFill rotWithShape="1">
          <a:blip r:embed="rId4">
            <a:alphaModFix/>
          </a:blip>
          <a:srcRect/>
          <a:stretch/>
        </p:blipFill>
        <p:spPr>
          <a:xfrm>
            <a:off x="9747250" y="6060188"/>
            <a:ext cx="1682750" cy="514350"/>
          </a:xfrm>
          <a:prstGeom prst="rect">
            <a:avLst/>
          </a:prstGeom>
          <a:noFill/>
          <a:ln>
            <a:noFill/>
          </a:ln>
        </p:spPr>
      </p:pic>
      <p:sp>
        <p:nvSpPr>
          <p:cNvPr id="112" name="Google Shape;112;p2"/>
          <p:cNvSpPr txBox="1">
            <a:spLocks noGrp="1"/>
          </p:cNvSpPr>
          <p:nvPr>
            <p:ph type="ftr" idx="11"/>
          </p:nvPr>
        </p:nvSpPr>
        <p:spPr>
          <a:xfrm>
            <a:off x="4141076" y="6390289"/>
            <a:ext cx="4154056" cy="331185"/>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20"/>
          <p:cNvSpPr txBox="1">
            <a:spLocks noGrp="1"/>
          </p:cNvSpPr>
          <p:nvPr>
            <p:ph type="title"/>
          </p:nvPr>
        </p:nvSpPr>
        <p:spPr>
          <a:xfrm>
            <a:off x="1251678" y="409903"/>
            <a:ext cx="10178322" cy="1464614"/>
          </a:xfrm>
          <a:prstGeom prst="rect">
            <a:avLst/>
          </a:prstGeom>
          <a:noFill/>
          <a:ln>
            <a:noFill/>
          </a:ln>
        </p:spPr>
        <p:txBody>
          <a:bodyPr spcFirstLastPara="1" wrap="square" lIns="91425" tIns="45700" rIns="91425" bIns="45700" anchor="t" anchorCtr="0">
            <a:normAutofit fontScale="90000"/>
          </a:bodyPr>
          <a:lstStyle/>
          <a:p>
            <a:pPr lvl="0" algn="ctr">
              <a:buSzPts val="5100"/>
            </a:pPr>
            <a:r>
              <a:rPr lang="it-IT"/>
              <a:t>DISCUSSIONE E TEST DI CONOSCENZA
</a:t>
            </a:r>
            <a:endParaRPr dirty="0"/>
          </a:p>
        </p:txBody>
      </p:sp>
      <p:sp>
        <p:nvSpPr>
          <p:cNvPr id="258" name="Google Shape;258;p20"/>
          <p:cNvSpPr txBox="1">
            <a:spLocks noGrp="1"/>
          </p:cNvSpPr>
          <p:nvPr>
            <p:ph type="body" idx="1"/>
          </p:nvPr>
        </p:nvSpPr>
        <p:spPr>
          <a:xfrm>
            <a:off x="1251678" y="2286001"/>
            <a:ext cx="10178322" cy="3593591"/>
          </a:xfrm>
          <a:prstGeom prst="rect">
            <a:avLst/>
          </a:prstGeom>
          <a:noFill/>
          <a:ln>
            <a:noFill/>
          </a:ln>
        </p:spPr>
        <p:txBody>
          <a:bodyPr spcFirstLastPara="1" wrap="square" lIns="91425" tIns="45700" rIns="91425" bIns="45700" anchor="t" anchorCtr="0">
            <a:normAutofit/>
          </a:bodyPr>
          <a:lstStyle/>
          <a:p>
            <a:pPr marL="228600" lvl="0" indent="-228600">
              <a:spcBef>
                <a:spcPts val="0"/>
              </a:spcBef>
              <a:buSzPts val="3200"/>
            </a:pPr>
            <a:r>
              <a:rPr lang="it-IT" sz="3200" dirty="0">
                <a:solidFill>
                  <a:schemeClr val="dk1"/>
                </a:solidFill>
              </a:rPr>
              <a:t>Vai al manuale dello studente e trova domande da discutere per testare le conoscenze</a:t>
            </a:r>
            <a:endParaRPr sz="3200" dirty="0">
              <a:solidFill>
                <a:schemeClr val="dk1"/>
              </a:solidFill>
            </a:endParaRPr>
          </a:p>
        </p:txBody>
      </p:sp>
      <p:sp>
        <p:nvSpPr>
          <p:cNvPr id="259" name="Google Shape;259;p20"/>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Project Number: 2020-1-UK01-KA227-SCH-094437</a:t>
            </a:r>
            <a:endParaRPr/>
          </a:p>
        </p:txBody>
      </p:sp>
      <p:pic>
        <p:nvPicPr>
          <p:cNvPr id="260" name="Google Shape;260;p20"/>
          <p:cNvPicPr preferRelativeResize="0"/>
          <p:nvPr/>
        </p:nvPicPr>
        <p:blipFill rotWithShape="1">
          <a:blip r:embed="rId3">
            <a:alphaModFix/>
          </a:blip>
          <a:srcRect/>
          <a:stretch/>
        </p:blipFill>
        <p:spPr>
          <a:xfrm>
            <a:off x="6431552" y="3529584"/>
            <a:ext cx="4181183" cy="235000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21"/>
          <p:cNvSpPr txBox="1">
            <a:spLocks noGrp="1"/>
          </p:cNvSpPr>
          <p:nvPr>
            <p:ph type="title"/>
          </p:nvPr>
        </p:nvSpPr>
        <p:spPr>
          <a:xfrm>
            <a:off x="1008993" y="557048"/>
            <a:ext cx="10421007" cy="1480910"/>
          </a:xfrm>
          <a:prstGeom prst="rect">
            <a:avLst/>
          </a:prstGeom>
          <a:noFill/>
          <a:ln>
            <a:noFill/>
          </a:ln>
        </p:spPr>
        <p:txBody>
          <a:bodyPr spcFirstLastPara="1" wrap="square" lIns="91425" tIns="45700" rIns="91425" bIns="45700" anchor="t" anchorCtr="0">
            <a:normAutofit fontScale="90000"/>
          </a:bodyPr>
          <a:lstStyle/>
          <a:p>
            <a:pPr lvl="0">
              <a:buSzPts val="5400"/>
            </a:pPr>
            <a:r>
              <a:rPr lang="en-US" sz="5400"/>
              <a:t>REFERENZE
</a:t>
            </a:r>
            <a:endParaRPr dirty="0"/>
          </a:p>
        </p:txBody>
      </p:sp>
      <p:sp>
        <p:nvSpPr>
          <p:cNvPr id="266" name="Google Shape;266;p21"/>
          <p:cNvSpPr txBox="1">
            <a:spLocks noGrp="1"/>
          </p:cNvSpPr>
          <p:nvPr>
            <p:ph type="body" idx="1"/>
          </p:nvPr>
        </p:nvSpPr>
        <p:spPr>
          <a:xfrm>
            <a:off x="1251678" y="1463041"/>
            <a:ext cx="10178322" cy="3593591"/>
          </a:xfrm>
          <a:prstGeom prst="rect">
            <a:avLst/>
          </a:prstGeom>
          <a:noFill/>
          <a:ln>
            <a:noFill/>
          </a:ln>
        </p:spPr>
        <p:txBody>
          <a:bodyPr spcFirstLastPara="1" wrap="square" lIns="91425" tIns="45700" rIns="91425" bIns="45700" anchor="t" anchorCtr="0">
            <a:normAutofit fontScale="77500" lnSpcReduction="20000"/>
          </a:bodyPr>
          <a:lstStyle/>
          <a:p>
            <a:pPr marL="228600" lvl="0" indent="-228600" algn="l" rtl="0">
              <a:lnSpc>
                <a:spcPct val="110000"/>
              </a:lnSpc>
              <a:spcBef>
                <a:spcPts val="0"/>
              </a:spcBef>
              <a:spcAft>
                <a:spcPts val="0"/>
              </a:spcAft>
              <a:buSzPct val="100000"/>
              <a:buChar char="•"/>
            </a:pPr>
            <a:r>
              <a:rPr lang="en-US" sz="2400" u="sng">
                <a:solidFill>
                  <a:schemeClr val="dk1"/>
                </a:solidFill>
                <a:hlinkClick r:id="rId3">
                  <a:extLst>
                    <a:ext uri="{A12FA001-AC4F-418D-AE19-62706E023703}">
                      <ahyp:hlinkClr xmlns:ahyp="http://schemas.microsoft.com/office/drawing/2018/hyperlinkcolor" val="tx"/>
                    </a:ext>
                  </a:extLst>
                </a:hlinkClick>
              </a:rPr>
              <a:t>https://www.ziniuradijas.lt/laidos/verslo-pozicija/kaip-lietuvius-mato-investuotojai?video=1</a:t>
            </a:r>
            <a:r>
              <a:rPr lang="en-US" sz="2400">
                <a:solidFill>
                  <a:schemeClr val="dk1"/>
                </a:solidFill>
              </a:rPr>
              <a:t> </a:t>
            </a:r>
            <a:endParaRPr/>
          </a:p>
          <a:p>
            <a:pPr marL="228600" lvl="0" indent="-228600" algn="l" rtl="0">
              <a:lnSpc>
                <a:spcPct val="110000"/>
              </a:lnSpc>
              <a:spcBef>
                <a:spcPts val="700"/>
              </a:spcBef>
              <a:spcAft>
                <a:spcPts val="0"/>
              </a:spcAft>
              <a:buSzPct val="100000"/>
              <a:buChar char="•"/>
            </a:pPr>
            <a:r>
              <a:rPr lang="en-US" sz="2400" u="sng">
                <a:solidFill>
                  <a:schemeClr val="hlink"/>
                </a:solidFill>
                <a:hlinkClick r:id="rId4"/>
              </a:rPr>
              <a:t>http://www.utena.lt/?q=lt/node/5484</a:t>
            </a:r>
            <a:endParaRPr sz="2400"/>
          </a:p>
          <a:p>
            <a:pPr marL="228600" lvl="0" indent="-228600" algn="l" rtl="0">
              <a:lnSpc>
                <a:spcPct val="110000"/>
              </a:lnSpc>
              <a:spcBef>
                <a:spcPts val="700"/>
              </a:spcBef>
              <a:spcAft>
                <a:spcPts val="0"/>
              </a:spcAft>
              <a:buSzPct val="100000"/>
              <a:buChar char="•"/>
            </a:pPr>
            <a:r>
              <a:rPr lang="en-US" sz="2400" u="sng">
                <a:solidFill>
                  <a:schemeClr val="hlink"/>
                </a:solidFill>
                <a:hlinkClick r:id="rId5"/>
              </a:rPr>
              <a:t>http://savanoriaujam.lt/</a:t>
            </a:r>
            <a:endParaRPr sz="2400"/>
          </a:p>
          <a:p>
            <a:pPr marL="228600" lvl="0" indent="-228600" algn="l" rtl="0">
              <a:lnSpc>
                <a:spcPct val="110000"/>
              </a:lnSpc>
              <a:spcBef>
                <a:spcPts val="700"/>
              </a:spcBef>
              <a:spcAft>
                <a:spcPts val="0"/>
              </a:spcAft>
              <a:buSzPct val="100000"/>
              <a:buChar char="•"/>
            </a:pPr>
            <a:r>
              <a:rPr lang="en-US" sz="2400" u="sng">
                <a:solidFill>
                  <a:schemeClr val="hlink"/>
                </a:solidFill>
                <a:hlinkClick r:id="rId6"/>
              </a:rPr>
              <a:t>http://www.youtube.com/watch?v=vv5VYEpRFCI</a:t>
            </a:r>
            <a:endParaRPr sz="2400"/>
          </a:p>
          <a:p>
            <a:pPr marL="228600" lvl="0" indent="-228600" algn="l" rtl="0">
              <a:lnSpc>
                <a:spcPct val="110000"/>
              </a:lnSpc>
              <a:spcBef>
                <a:spcPts val="700"/>
              </a:spcBef>
              <a:spcAft>
                <a:spcPts val="0"/>
              </a:spcAft>
              <a:buSzPct val="100000"/>
              <a:buChar char="•"/>
            </a:pPr>
            <a:r>
              <a:rPr lang="en-US" sz="2400" u="sng">
                <a:solidFill>
                  <a:schemeClr val="hlink"/>
                </a:solidFill>
                <a:hlinkClick r:id="rId7"/>
              </a:rPr>
              <a:t>http://www.pilieciams.eu/uploads/ramonaite-pilietiskumo-savoka.pdf</a:t>
            </a:r>
            <a:endParaRPr sz="2400"/>
          </a:p>
          <a:p>
            <a:pPr marL="228600" lvl="0" indent="-228600" algn="l" rtl="0">
              <a:lnSpc>
                <a:spcPct val="110000"/>
              </a:lnSpc>
              <a:spcBef>
                <a:spcPts val="700"/>
              </a:spcBef>
              <a:spcAft>
                <a:spcPts val="0"/>
              </a:spcAft>
              <a:buSzPct val="100000"/>
              <a:buChar char="•"/>
            </a:pPr>
            <a:r>
              <a:rPr lang="en-US" sz="2400" u="sng">
                <a:solidFill>
                  <a:schemeClr val="hlink"/>
                </a:solidFill>
                <a:hlinkClick r:id="rId8"/>
              </a:rPr>
              <a:t>http://www.youtube.com/watch?v=q5pkIBz59PE</a:t>
            </a:r>
            <a:r>
              <a:rPr lang="en-US" sz="2400"/>
              <a:t> </a:t>
            </a:r>
            <a:endParaRPr sz="2400"/>
          </a:p>
          <a:p>
            <a:pPr marL="228600" lvl="0" indent="-228600" algn="l" rtl="0">
              <a:lnSpc>
                <a:spcPct val="110000"/>
              </a:lnSpc>
              <a:spcBef>
                <a:spcPts val="700"/>
              </a:spcBef>
              <a:spcAft>
                <a:spcPts val="0"/>
              </a:spcAft>
              <a:buSzPct val="100000"/>
              <a:buChar char="•"/>
            </a:pPr>
            <a:r>
              <a:rPr lang="en-US" sz="2400" u="sng">
                <a:solidFill>
                  <a:schemeClr val="hlink"/>
                </a:solidFill>
                <a:hlinkClick r:id="rId9"/>
              </a:rPr>
              <a:t>https://rm.coe.int/prems-005521-assessing-competences-for-democratic-culture/1680a3bd41</a:t>
            </a:r>
            <a:endParaRPr sz="2400"/>
          </a:p>
          <a:p>
            <a:pPr marL="228600" lvl="0" indent="-228600" algn="l" rtl="0">
              <a:lnSpc>
                <a:spcPct val="110000"/>
              </a:lnSpc>
              <a:spcBef>
                <a:spcPts val="700"/>
              </a:spcBef>
              <a:spcAft>
                <a:spcPts val="0"/>
              </a:spcAft>
              <a:buSzPct val="100000"/>
              <a:buChar char="•"/>
            </a:pPr>
            <a:r>
              <a:rPr lang="en-US"/>
              <a:t>Projektas „Piliečiai kartu“ MOKOMOJI PRIEMONĖ APIE GALIMYBES DALYVAUTI VIEŠAJAME VALDYME IR ŽMOGAUS TEISES</a:t>
            </a:r>
            <a:endParaRPr/>
          </a:p>
          <a:p>
            <a:pPr marL="228600" lvl="0" indent="-228600" algn="l" rtl="0">
              <a:lnSpc>
                <a:spcPct val="110000"/>
              </a:lnSpc>
              <a:spcBef>
                <a:spcPts val="700"/>
              </a:spcBef>
              <a:spcAft>
                <a:spcPts val="0"/>
              </a:spcAft>
              <a:buSzPct val="100000"/>
              <a:buChar char="•"/>
            </a:pPr>
            <a:r>
              <a:rPr lang="en-US" u="sng">
                <a:solidFill>
                  <a:schemeClr val="hlink"/>
                </a:solidFill>
                <a:hlinkClick r:id="rId10"/>
              </a:rPr>
              <a:t>https://lingoties.com/en/conversation-questions/topic/positive-thinking</a:t>
            </a:r>
            <a:endParaRPr/>
          </a:p>
          <a:p>
            <a:pPr marL="228600" lvl="0" indent="-228600" algn="l" rtl="0">
              <a:lnSpc>
                <a:spcPct val="110000"/>
              </a:lnSpc>
              <a:spcBef>
                <a:spcPts val="700"/>
              </a:spcBef>
              <a:spcAft>
                <a:spcPts val="0"/>
              </a:spcAft>
              <a:buSzPct val="100000"/>
              <a:buChar char="•"/>
            </a:pPr>
            <a:r>
              <a:rPr lang="en-US"/>
              <a:t>https://www.torontohhs.org/2019/01/21/when-we-dont-have-an-answer/</a:t>
            </a:r>
            <a:endParaRPr/>
          </a:p>
          <a:p>
            <a:pPr marL="228600" lvl="0" indent="-139700" algn="l" rtl="0">
              <a:lnSpc>
                <a:spcPct val="110000"/>
              </a:lnSpc>
              <a:spcBef>
                <a:spcPts val="700"/>
              </a:spcBef>
              <a:spcAft>
                <a:spcPts val="0"/>
              </a:spcAft>
              <a:buSzPct val="100000"/>
              <a:buNone/>
            </a:pPr>
            <a:endParaRPr/>
          </a:p>
          <a:p>
            <a:pPr marL="228600" lvl="0" indent="-139700" algn="l" rtl="0">
              <a:lnSpc>
                <a:spcPct val="110000"/>
              </a:lnSpc>
              <a:spcBef>
                <a:spcPts val="700"/>
              </a:spcBef>
              <a:spcAft>
                <a:spcPts val="0"/>
              </a:spcAft>
              <a:buSzPct val="100000"/>
              <a:buNone/>
            </a:pPr>
            <a:endParaRPr/>
          </a:p>
          <a:p>
            <a:pPr marL="228600" lvl="0" indent="-121920" algn="l" rtl="0">
              <a:lnSpc>
                <a:spcPct val="110000"/>
              </a:lnSpc>
              <a:spcBef>
                <a:spcPts val="700"/>
              </a:spcBef>
              <a:spcAft>
                <a:spcPts val="0"/>
              </a:spcAft>
              <a:buSzPct val="100000"/>
              <a:buNone/>
            </a:pPr>
            <a:endParaRPr sz="2400"/>
          </a:p>
          <a:p>
            <a:pPr marL="228600" lvl="0" indent="-121920" algn="l" rtl="0">
              <a:lnSpc>
                <a:spcPct val="110000"/>
              </a:lnSpc>
              <a:spcBef>
                <a:spcPts val="700"/>
              </a:spcBef>
              <a:spcAft>
                <a:spcPts val="0"/>
              </a:spcAft>
              <a:buSzPct val="100000"/>
              <a:buNone/>
            </a:pPr>
            <a:endParaRPr sz="2400"/>
          </a:p>
          <a:p>
            <a:pPr marL="228600" lvl="0" indent="-121920" algn="l" rtl="0">
              <a:lnSpc>
                <a:spcPct val="110000"/>
              </a:lnSpc>
              <a:spcBef>
                <a:spcPts val="700"/>
              </a:spcBef>
              <a:spcAft>
                <a:spcPts val="0"/>
              </a:spcAft>
              <a:buSzPct val="100000"/>
              <a:buNone/>
            </a:pPr>
            <a:endParaRPr sz="2400"/>
          </a:p>
        </p:txBody>
      </p:sp>
      <p:sp>
        <p:nvSpPr>
          <p:cNvPr id="267" name="Google Shape;267;p21"/>
          <p:cNvSpPr txBox="1">
            <a:spLocks noGrp="1"/>
          </p:cNvSpPr>
          <p:nvPr>
            <p:ph type="ftr" idx="11"/>
          </p:nvPr>
        </p:nvSpPr>
        <p:spPr>
          <a:xfrm>
            <a:off x="4035972" y="6348248"/>
            <a:ext cx="4117428" cy="373227"/>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3"/>
          <p:cNvSpPr txBox="1">
            <a:spLocks noGrp="1"/>
          </p:cNvSpPr>
          <p:nvPr>
            <p:ph type="title"/>
          </p:nvPr>
        </p:nvSpPr>
        <p:spPr>
          <a:xfrm>
            <a:off x="1251678" y="430924"/>
            <a:ext cx="10178322" cy="1492132"/>
          </a:xfrm>
          <a:prstGeom prst="rect">
            <a:avLst/>
          </a:prstGeom>
          <a:noFill/>
          <a:ln>
            <a:noFill/>
          </a:ln>
        </p:spPr>
        <p:txBody>
          <a:bodyPr spcFirstLastPara="1" wrap="square" lIns="91425" tIns="45700" rIns="91425" bIns="45700" anchor="t" anchorCtr="0">
            <a:normAutofit fontScale="90000"/>
          </a:bodyPr>
          <a:lstStyle/>
          <a:p>
            <a:pPr lvl="0">
              <a:buSzPct val="100000"/>
            </a:pPr>
            <a:r>
              <a:rPr lang="it-IT" b="1" dirty="0"/>
              <a:t>TEMA 5: COMPETENZE FONDAMENTALI PER LA CITTADINANZA DEMOCRATICA. ATTEGGIAMENTI.
</a:t>
            </a:r>
            <a:endParaRPr dirty="0"/>
          </a:p>
        </p:txBody>
      </p:sp>
      <p:sp>
        <p:nvSpPr>
          <p:cNvPr id="118" name="Google Shape;118;p3"/>
          <p:cNvSpPr txBox="1">
            <a:spLocks noGrp="1"/>
          </p:cNvSpPr>
          <p:nvPr>
            <p:ph type="ftr" idx="11"/>
          </p:nvPr>
        </p:nvSpPr>
        <p:spPr>
          <a:xfrm>
            <a:off x="3579241" y="11566566"/>
            <a:ext cx="10178321" cy="676935"/>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US"/>
              <a:t>Project Number: 2020-1-UK01-KA227-SCH-094437</a:t>
            </a:r>
            <a:endParaRPr/>
          </a:p>
        </p:txBody>
      </p:sp>
      <p:sp>
        <p:nvSpPr>
          <p:cNvPr id="119" name="Google Shape;119;p3"/>
          <p:cNvSpPr/>
          <p:nvPr/>
        </p:nvSpPr>
        <p:spPr>
          <a:xfrm>
            <a:off x="0" y="0"/>
            <a:ext cx="12192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sp>
        <p:nvSpPr>
          <p:cNvPr id="120" name="Google Shape;120;p3"/>
          <p:cNvSpPr/>
          <p:nvPr/>
        </p:nvSpPr>
        <p:spPr>
          <a:xfrm>
            <a:off x="0" y="72480"/>
            <a:ext cx="5186035" cy="769441"/>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70C0"/>
              </a:buClr>
              <a:buSzPts val="1500"/>
              <a:buFont typeface="Verdana"/>
              <a:buNone/>
            </a:pPr>
            <a:r>
              <a:rPr lang="en-US" sz="1500" b="1" i="0" u="none" strike="noStrike" cap="none">
                <a:solidFill>
                  <a:srgbClr val="0070C0"/>
                </a:solidFill>
                <a:latin typeface="Verdana"/>
                <a:ea typeface="Verdana"/>
                <a:cs typeface="Verdana"/>
                <a:sym typeface="Verdana"/>
              </a:rPr>
              <a:t>                          </a:t>
            </a: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sp>
        <p:nvSpPr>
          <p:cNvPr id="121" name="Google Shape;121;p3"/>
          <p:cNvSpPr/>
          <p:nvPr/>
        </p:nvSpPr>
        <p:spPr>
          <a:xfrm>
            <a:off x="-262458" y="5593519"/>
            <a:ext cx="12192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sp>
        <p:nvSpPr>
          <p:cNvPr id="122" name="Google Shape;122;p3"/>
          <p:cNvSpPr/>
          <p:nvPr/>
        </p:nvSpPr>
        <p:spPr>
          <a:xfrm rot="10800000" flipH="1">
            <a:off x="7772400" y="5782760"/>
            <a:ext cx="8810144" cy="938719"/>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70C0"/>
              </a:buClr>
              <a:buSzPts val="1500"/>
              <a:buFont typeface="Verdana"/>
              <a:buNone/>
            </a:pPr>
            <a:r>
              <a:rPr lang="en-US" sz="1500" b="1" i="0" u="none" strike="noStrike" cap="none">
                <a:solidFill>
                  <a:srgbClr val="0070C0"/>
                </a:solidFill>
                <a:latin typeface="Verdana"/>
                <a:ea typeface="Verdana"/>
                <a:cs typeface="Verdana"/>
                <a:sym typeface="Verdana"/>
              </a:rPr>
              <a:t>                          </a:t>
            </a: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Project Number: </a:t>
            </a:r>
            <a:r>
              <a:rPr lang="en-US" sz="1100" b="1" i="0" u="none" strike="noStrike" cap="none">
                <a:solidFill>
                  <a:srgbClr val="000000"/>
                </a:solidFill>
                <a:latin typeface="Arial"/>
                <a:ea typeface="Arial"/>
                <a:cs typeface="Arial"/>
                <a:sym typeface="Arial"/>
              </a:rPr>
              <a:t>2020-1-UK01-KA227-SCH-094437</a:t>
            </a:r>
            <a:r>
              <a:rPr lang="en-US" sz="800" b="0" i="0" u="none" strike="noStrike" cap="none">
                <a:solidFill>
                  <a:schemeClr val="dk1"/>
                </a:solidFill>
                <a:latin typeface="Verdana"/>
                <a:ea typeface="Verdana"/>
                <a:cs typeface="Verdana"/>
                <a:sym typeface="Verdana"/>
              </a:rPr>
              <a:t>	     </a:t>
            </a:r>
            <a:r>
              <a:rPr lang="en-US" sz="600" b="0" i="0" u="none" strike="noStrike" cap="none">
                <a:solidFill>
                  <a:schemeClr val="dk1"/>
                </a:solidFill>
                <a:latin typeface="Verdana"/>
                <a:ea typeface="Verdana"/>
                <a:cs typeface="Verdana"/>
                <a:sym typeface="Verdana"/>
              </a:rPr>
              <a:t>        </a:t>
            </a: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Arial"/>
              <a:buNone/>
            </a:pPr>
            <a:endParaRPr sz="1800" b="0" i="0" u="none" strike="noStrike" cap="none">
              <a:solidFill>
                <a:schemeClr val="dk1"/>
              </a:solidFill>
              <a:latin typeface="Arial"/>
              <a:ea typeface="Arial"/>
              <a:cs typeface="Arial"/>
              <a:sym typeface="Arial"/>
            </a:endParaRPr>
          </a:p>
        </p:txBody>
      </p:sp>
      <p:pic>
        <p:nvPicPr>
          <p:cNvPr id="123" name="Google Shape;123;p3" descr="Logo&#10;&#10;Description automatically generated"/>
          <p:cNvPicPr preferRelativeResize="0"/>
          <p:nvPr/>
        </p:nvPicPr>
        <p:blipFill rotWithShape="1">
          <a:blip r:embed="rId3">
            <a:alphaModFix/>
          </a:blip>
          <a:srcRect/>
          <a:stretch/>
        </p:blipFill>
        <p:spPr>
          <a:xfrm>
            <a:off x="1713202" y="2535189"/>
            <a:ext cx="1508125" cy="1094474"/>
          </a:xfrm>
          <a:prstGeom prst="rect">
            <a:avLst/>
          </a:prstGeom>
          <a:noFill/>
          <a:ln>
            <a:noFill/>
          </a:ln>
        </p:spPr>
      </p:pic>
      <p:pic>
        <p:nvPicPr>
          <p:cNvPr id="124" name="Google Shape;124;p3" descr="Text&#10;&#10;Description automatically generated"/>
          <p:cNvPicPr preferRelativeResize="0"/>
          <p:nvPr/>
        </p:nvPicPr>
        <p:blipFill rotWithShape="1">
          <a:blip r:embed="rId4">
            <a:alphaModFix/>
          </a:blip>
          <a:srcRect/>
          <a:stretch/>
        </p:blipFill>
        <p:spPr>
          <a:xfrm>
            <a:off x="3942830" y="2511528"/>
            <a:ext cx="1890712" cy="1057481"/>
          </a:xfrm>
          <a:prstGeom prst="rect">
            <a:avLst/>
          </a:prstGeom>
          <a:noFill/>
          <a:ln>
            <a:noFill/>
          </a:ln>
        </p:spPr>
      </p:pic>
      <p:pic>
        <p:nvPicPr>
          <p:cNvPr id="125" name="Google Shape;125;p3"/>
          <p:cNvPicPr preferRelativeResize="0"/>
          <p:nvPr/>
        </p:nvPicPr>
        <p:blipFill rotWithShape="1">
          <a:blip r:embed="rId5">
            <a:alphaModFix/>
          </a:blip>
          <a:srcRect/>
          <a:stretch/>
        </p:blipFill>
        <p:spPr>
          <a:xfrm>
            <a:off x="6608258" y="2545463"/>
            <a:ext cx="1697581" cy="1023875"/>
          </a:xfrm>
          <a:prstGeom prst="rect">
            <a:avLst/>
          </a:prstGeom>
          <a:noFill/>
          <a:ln>
            <a:noFill/>
          </a:ln>
        </p:spPr>
      </p:pic>
      <p:pic>
        <p:nvPicPr>
          <p:cNvPr id="126" name="Google Shape;126;p3"/>
          <p:cNvPicPr preferRelativeResize="0"/>
          <p:nvPr/>
        </p:nvPicPr>
        <p:blipFill rotWithShape="1">
          <a:blip r:embed="rId6">
            <a:alphaModFix/>
          </a:blip>
          <a:srcRect/>
          <a:stretch/>
        </p:blipFill>
        <p:spPr>
          <a:xfrm>
            <a:off x="9134732" y="2491689"/>
            <a:ext cx="1508124" cy="1137974"/>
          </a:xfrm>
          <a:prstGeom prst="rect">
            <a:avLst/>
          </a:prstGeom>
          <a:noFill/>
          <a:ln>
            <a:noFill/>
          </a:ln>
        </p:spPr>
      </p:pic>
      <p:pic>
        <p:nvPicPr>
          <p:cNvPr id="127" name="Google Shape;127;p3" descr="Text&#10;&#10;Description automatically generated"/>
          <p:cNvPicPr preferRelativeResize="0"/>
          <p:nvPr/>
        </p:nvPicPr>
        <p:blipFill rotWithShape="1">
          <a:blip r:embed="rId7">
            <a:alphaModFix/>
          </a:blip>
          <a:srcRect/>
          <a:stretch/>
        </p:blipFill>
        <p:spPr>
          <a:xfrm>
            <a:off x="3221327" y="3886777"/>
            <a:ext cx="1771650" cy="892238"/>
          </a:xfrm>
          <a:prstGeom prst="rect">
            <a:avLst/>
          </a:prstGeom>
          <a:noFill/>
          <a:ln>
            <a:noFill/>
          </a:ln>
        </p:spPr>
      </p:pic>
      <p:pic>
        <p:nvPicPr>
          <p:cNvPr id="128" name="Google Shape;128;p3" descr="A picture containing diagram&#10;&#10;Description automatically generated"/>
          <p:cNvPicPr preferRelativeResize="0"/>
          <p:nvPr/>
        </p:nvPicPr>
        <p:blipFill rotWithShape="1">
          <a:blip r:embed="rId8">
            <a:alphaModFix/>
          </a:blip>
          <a:srcRect/>
          <a:stretch/>
        </p:blipFill>
        <p:spPr>
          <a:xfrm>
            <a:off x="6166932" y="3879044"/>
            <a:ext cx="1905505" cy="976745"/>
          </a:xfrm>
          <a:prstGeom prst="rect">
            <a:avLst/>
          </a:prstGeom>
          <a:noFill/>
          <a:ln>
            <a:noFill/>
          </a:ln>
        </p:spPr>
      </p:pic>
      <p:sp>
        <p:nvSpPr>
          <p:cNvPr id="129" name="Google Shape;129;p3"/>
          <p:cNvSpPr/>
          <p:nvPr/>
        </p:nvSpPr>
        <p:spPr>
          <a:xfrm>
            <a:off x="2532352" y="2802576"/>
            <a:ext cx="12192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sp>
        <p:nvSpPr>
          <p:cNvPr id="130" name="Google Shape;130;p3"/>
          <p:cNvSpPr/>
          <p:nvPr/>
        </p:nvSpPr>
        <p:spPr>
          <a:xfrm>
            <a:off x="2532352" y="3259776"/>
            <a:ext cx="12192000" cy="4572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chemeClr val="dk1"/>
              </a:buClr>
              <a:buSzPts val="1100"/>
              <a:buFont typeface="Arial"/>
              <a:buNone/>
            </a:pPr>
            <a:r>
              <a:rPr lang="en-US" sz="1100" b="1"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
        <p:nvSpPr>
          <p:cNvPr id="131" name="Google Shape;131;p3"/>
          <p:cNvSpPr/>
          <p:nvPr/>
        </p:nvSpPr>
        <p:spPr>
          <a:xfrm>
            <a:off x="2532352" y="3716976"/>
            <a:ext cx="12192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100"/>
              <a:buFont typeface="Arial"/>
              <a:buNone/>
            </a:pPr>
            <a:r>
              <a:rPr lang="en-US" sz="1100" b="0" i="0" u="none" strike="noStrike" cap="none">
                <a:solidFill>
                  <a:schemeClr val="dk1"/>
                </a:solidFill>
                <a:latin typeface="Arial"/>
                <a:ea typeface="Arial"/>
                <a:cs typeface="Arial"/>
                <a:sym typeface="Arial"/>
              </a:rPr>
              <a:t> </a:t>
            </a:r>
            <a:endParaRPr sz="10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800"/>
              <a:buFont typeface="Gill Sans"/>
              <a:buNone/>
            </a:pPr>
            <a:endParaRPr sz="1800" b="0" i="0" u="none" strike="noStrike" cap="none">
              <a:solidFill>
                <a:schemeClr val="dk1"/>
              </a:solidFill>
              <a:latin typeface="Arial"/>
              <a:ea typeface="Arial"/>
              <a:cs typeface="Arial"/>
              <a:sym typeface="Arial"/>
            </a:endParaRPr>
          </a:p>
        </p:txBody>
      </p:sp>
      <p:sp>
        <p:nvSpPr>
          <p:cNvPr id="132" name="Google Shape;132;p3"/>
          <p:cNvSpPr/>
          <p:nvPr/>
        </p:nvSpPr>
        <p:spPr>
          <a:xfrm>
            <a:off x="2532352" y="4174176"/>
            <a:ext cx="12192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Gill Sans"/>
              <a:ea typeface="Gill Sans"/>
              <a:cs typeface="Gill Sans"/>
              <a:sym typeface="Gill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4"/>
          <p:cNvSpPr txBox="1">
            <a:spLocks noGrp="1"/>
          </p:cNvSpPr>
          <p:nvPr>
            <p:ph type="title"/>
          </p:nvPr>
        </p:nvSpPr>
        <p:spPr>
          <a:xfrm>
            <a:off x="1323867" y="55969"/>
            <a:ext cx="10178322" cy="1492132"/>
          </a:xfrm>
          <a:prstGeom prst="rect">
            <a:avLst/>
          </a:prstGeom>
          <a:noFill/>
          <a:ln>
            <a:noFill/>
          </a:ln>
        </p:spPr>
        <p:txBody>
          <a:bodyPr spcFirstLastPara="1" wrap="square" lIns="91425" tIns="45700" rIns="91425" bIns="45700" anchor="t" anchorCtr="0">
            <a:normAutofit fontScale="90000"/>
          </a:bodyPr>
          <a:lstStyle/>
          <a:p>
            <a:pPr lvl="0">
              <a:buClr>
                <a:schemeClr val="dk1"/>
              </a:buClr>
              <a:buSzPct val="100000"/>
            </a:pPr>
            <a:r>
              <a:rPr lang="it-IT" sz="5400" dirty="0">
                <a:solidFill>
                  <a:schemeClr val="dk1"/>
                </a:solidFill>
              </a:rPr>
              <a:t>TEMA 5: COMPETENZE FONDAMENTALI PER LA CITTADINANZA DEMOCRATICA. COMPORTAMENTI.</a:t>
            </a:r>
            <a:br>
              <a:rPr lang="it-IT" sz="5400" dirty="0">
                <a:solidFill>
                  <a:schemeClr val="dk1"/>
                </a:solidFill>
              </a:rPr>
            </a:br>
            <a:br>
              <a:rPr lang="it-IT" sz="5400" dirty="0">
                <a:solidFill>
                  <a:schemeClr val="dk1"/>
                </a:solidFill>
              </a:rPr>
            </a:br>
            <a:r>
              <a:rPr lang="it-IT" sz="5400" dirty="0">
                <a:solidFill>
                  <a:schemeClr val="dk1"/>
                </a:solidFill>
              </a:rPr>
              <a:t>
</a:t>
            </a:r>
            <a:endParaRPr dirty="0"/>
          </a:p>
        </p:txBody>
      </p:sp>
      <p:sp>
        <p:nvSpPr>
          <p:cNvPr id="138" name="Google Shape;138;p4"/>
          <p:cNvSpPr txBox="1">
            <a:spLocks noGrp="1"/>
          </p:cNvSpPr>
          <p:nvPr>
            <p:ph type="body" idx="1"/>
          </p:nvPr>
        </p:nvSpPr>
        <p:spPr>
          <a:xfrm>
            <a:off x="1261240" y="2207172"/>
            <a:ext cx="10168759" cy="3585890"/>
          </a:xfrm>
          <a:prstGeom prst="rect">
            <a:avLst/>
          </a:prstGeom>
          <a:noFill/>
          <a:ln>
            <a:noFill/>
          </a:ln>
        </p:spPr>
        <p:txBody>
          <a:bodyPr spcFirstLastPara="1" wrap="square" lIns="91425" tIns="45700" rIns="91425" bIns="45700" anchor="t" anchorCtr="0">
            <a:normAutofit lnSpcReduction="10000"/>
          </a:bodyPr>
          <a:lstStyle/>
          <a:p>
            <a:pPr marL="0" lvl="0" indent="0">
              <a:spcBef>
                <a:spcPts val="0"/>
              </a:spcBef>
              <a:buSzPts val="2000"/>
              <a:buNone/>
            </a:pPr>
            <a:r>
              <a:rPr lang="it-IT" dirty="0">
                <a:solidFill>
                  <a:schemeClr val="dk1"/>
                </a:solidFill>
              </a:rPr>
              <a:t>In questo argomento, amplierai la tua conoscenza dell'esercizio dei diritti umani e delle responsabilità,</a:t>
            </a:r>
          </a:p>
          <a:p>
            <a:pPr marL="342900">
              <a:spcBef>
                <a:spcPts val="0"/>
              </a:spcBef>
              <a:buSzPts val="2000"/>
            </a:pPr>
            <a:r>
              <a:rPr lang="it-IT" dirty="0">
                <a:solidFill>
                  <a:schemeClr val="dk1"/>
                </a:solidFill>
              </a:rPr>
              <a:t>
Prendersi cura e rispettare le opinioni degli altri e della minoranza,
Fiducia in te stesso e negli altri.
Forma di lavoro: Attività interattiva "Siamo tutti uguali"?
Partecipanti alla lezione - i volontari ricevono ruoli e devono rispondere agli argomenti letti, capire il loro ruolo, imparare ad essere sicuri di sé e assumersi la responsabilità.
I partecipanti-volontari stanno in linea retta e si tengono per mano, si fanno avanti o si fermano quando sentono leggere la dichiarazione.
</a:t>
            </a:r>
            <a:endParaRPr dirty="0">
              <a:solidFill>
                <a:schemeClr val="dk1"/>
              </a:solidFill>
            </a:endParaRPr>
          </a:p>
        </p:txBody>
      </p:sp>
      <p:sp>
        <p:nvSpPr>
          <p:cNvPr id="139" name="Google Shape;139;p4"/>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5"/>
          <p:cNvSpPr txBox="1">
            <a:spLocks noGrp="1"/>
          </p:cNvSpPr>
          <p:nvPr>
            <p:ph type="title"/>
          </p:nvPr>
        </p:nvSpPr>
        <p:spPr>
          <a:xfrm>
            <a:off x="1251678" y="340344"/>
            <a:ext cx="10178322" cy="1492132"/>
          </a:xfrm>
          <a:prstGeom prst="rect">
            <a:avLst/>
          </a:prstGeom>
          <a:noFill/>
          <a:ln>
            <a:noFill/>
          </a:ln>
        </p:spPr>
        <p:txBody>
          <a:bodyPr spcFirstLastPara="1" wrap="square" lIns="91425" tIns="45700" rIns="91425" bIns="45700" anchor="t" anchorCtr="0">
            <a:normAutofit/>
          </a:bodyPr>
          <a:lstStyle/>
          <a:p>
            <a:pPr lvl="0" algn="ctr">
              <a:buSzPts val="5100"/>
            </a:pPr>
            <a:r>
              <a:rPr lang="en-US" dirty="0"/>
              <a:t>COMPORTAMENTI
</a:t>
            </a:r>
            <a:endParaRPr dirty="0"/>
          </a:p>
        </p:txBody>
      </p:sp>
      <p:pic>
        <p:nvPicPr>
          <p:cNvPr id="145" name="Google Shape;145;p5"/>
          <p:cNvPicPr preferRelativeResize="0">
            <a:picLocks noGrp="1"/>
          </p:cNvPicPr>
          <p:nvPr>
            <p:ph type="body" idx="1"/>
          </p:nvPr>
        </p:nvPicPr>
        <p:blipFill rotWithShape="1">
          <a:blip r:embed="rId3">
            <a:alphaModFix/>
          </a:blip>
          <a:srcRect l="42500" t="28495" r="22294" b="28762"/>
          <a:stretch/>
        </p:blipFill>
        <p:spPr>
          <a:xfrm>
            <a:off x="3703320" y="1836383"/>
            <a:ext cx="6391656" cy="4365033"/>
          </a:xfrm>
          <a:prstGeom prst="rect">
            <a:avLst/>
          </a:prstGeom>
          <a:noFill/>
          <a:ln>
            <a:noFill/>
          </a:ln>
        </p:spPr>
      </p:pic>
      <p:sp>
        <p:nvSpPr>
          <p:cNvPr id="146" name="Google Shape;146;p5"/>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6"/>
          <p:cNvSpPr txBox="1">
            <a:spLocks noGrp="1"/>
          </p:cNvSpPr>
          <p:nvPr>
            <p:ph type="title"/>
          </p:nvPr>
        </p:nvSpPr>
        <p:spPr>
          <a:xfrm>
            <a:off x="1198179" y="315310"/>
            <a:ext cx="10231821" cy="1517166"/>
          </a:xfrm>
          <a:prstGeom prst="rect">
            <a:avLst/>
          </a:prstGeom>
          <a:noFill/>
          <a:ln>
            <a:noFill/>
          </a:ln>
        </p:spPr>
        <p:txBody>
          <a:bodyPr spcFirstLastPara="1" wrap="square" lIns="91425" tIns="45700" rIns="91425" bIns="45700" anchor="t" anchorCtr="0">
            <a:normAutofit fontScale="90000"/>
          </a:bodyPr>
          <a:lstStyle/>
          <a:p>
            <a:pPr lvl="0" algn="ctr">
              <a:buSzPct val="100000"/>
            </a:pPr>
            <a:r>
              <a:rPr lang="it-IT"/>
              <a:t>APERTURA ALL'ALTERITÀ CULTURALE E AD ALTRE CREDENZE, VISIONI DEL MONDO E PRATICHE</a:t>
            </a:r>
            <a:br>
              <a:rPr lang="it-IT"/>
            </a:br>
            <a:br>
              <a:rPr lang="it-IT"/>
            </a:br>
            <a:r>
              <a:rPr lang="it-IT"/>
              <a:t>
</a:t>
            </a:r>
            <a:endParaRPr/>
          </a:p>
        </p:txBody>
      </p:sp>
      <p:sp>
        <p:nvSpPr>
          <p:cNvPr id="152" name="Google Shape;152;p6"/>
          <p:cNvSpPr txBox="1">
            <a:spLocks noGrp="1"/>
          </p:cNvSpPr>
          <p:nvPr>
            <p:ph type="body" idx="1"/>
          </p:nvPr>
        </p:nvSpPr>
        <p:spPr>
          <a:xfrm>
            <a:off x="1251678" y="2286001"/>
            <a:ext cx="10178322" cy="3593591"/>
          </a:xfrm>
          <a:prstGeom prst="rect">
            <a:avLst/>
          </a:prstGeom>
          <a:noFill/>
          <a:ln>
            <a:noFill/>
          </a:ln>
        </p:spPr>
        <p:txBody>
          <a:bodyPr spcFirstLastPara="1" wrap="square" lIns="91425" tIns="45700" rIns="91425" bIns="45700" anchor="t" anchorCtr="0">
            <a:normAutofit/>
          </a:bodyPr>
          <a:lstStyle/>
          <a:p>
            <a:pPr marL="228600" lvl="0" indent="-228600" algn="just">
              <a:spcBef>
                <a:spcPts val="0"/>
              </a:spcBef>
              <a:buSzPts val="3600"/>
            </a:pPr>
            <a:r>
              <a:rPr lang="it-IT" sz="3600" dirty="0">
                <a:solidFill>
                  <a:schemeClr val="dk1"/>
                </a:solidFill>
              </a:rPr>
              <a:t>L'apertura è un atteggiamento verso le persone che sono percepite come aventi affiliazioni culturali diverse da se stessi o verso credenze, visioni del mondo e pratiche differenti. 
</a:t>
            </a:r>
            <a:endParaRPr dirty="0"/>
          </a:p>
        </p:txBody>
      </p:sp>
      <p:sp>
        <p:nvSpPr>
          <p:cNvPr id="153" name="Google Shape;153;p6"/>
          <p:cNvSpPr txBox="1">
            <a:spLocks noGrp="1"/>
          </p:cNvSpPr>
          <p:nvPr>
            <p:ph type="ftr" idx="11"/>
          </p:nvPr>
        </p:nvSpPr>
        <p:spPr>
          <a:xfrm>
            <a:off x="3972910" y="6333117"/>
            <a:ext cx="4180490" cy="388358"/>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7"/>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a:bodyPr>
          <a:lstStyle/>
          <a:p>
            <a:pPr lvl="0" algn="ctr">
              <a:buSzPts val="5100"/>
            </a:pPr>
            <a:r>
              <a:rPr lang="en-US"/>
              <a:t>RISPETTO
</a:t>
            </a:r>
            <a:endParaRPr dirty="0"/>
          </a:p>
        </p:txBody>
      </p:sp>
      <p:sp>
        <p:nvSpPr>
          <p:cNvPr id="159" name="Google Shape;159;p7"/>
          <p:cNvSpPr txBox="1">
            <a:spLocks noGrp="1"/>
          </p:cNvSpPr>
          <p:nvPr>
            <p:ph type="body" idx="1"/>
          </p:nvPr>
        </p:nvSpPr>
        <p:spPr>
          <a:xfrm>
            <a:off x="1251678" y="1587062"/>
            <a:ext cx="10178322" cy="3506146"/>
          </a:xfrm>
          <a:prstGeom prst="rect">
            <a:avLst/>
          </a:prstGeom>
          <a:noFill/>
          <a:ln>
            <a:noFill/>
          </a:ln>
        </p:spPr>
        <p:txBody>
          <a:bodyPr spcFirstLastPara="1" wrap="square" lIns="91425" tIns="45700" rIns="91425" bIns="45700" anchor="t" anchorCtr="0">
            <a:noAutofit/>
          </a:bodyPr>
          <a:lstStyle/>
          <a:p>
            <a:pPr marL="228600" lvl="0" indent="-228600" algn="just">
              <a:spcBef>
                <a:spcPts val="0"/>
              </a:spcBef>
              <a:buSzPts val="2800"/>
            </a:pPr>
            <a:r>
              <a:rPr lang="it-IT" sz="2800" dirty="0">
                <a:solidFill>
                  <a:schemeClr val="dk1"/>
                </a:solidFill>
              </a:rPr>
              <a:t>Il rispetto consiste nella considerazione positiva e nella stima per qualcuno o qualcosa, basata sul giudizio che hanno un'importanza intrinseca, merito o valore. Avere rispetto per le altre persone che sono percepite come aventi affiliazioni culturali diverse o credenze, opinioni o pratiche diverse dalle proprie è vitale per un dialogo interculturale efficace e una cultura della democrazia.
</a:t>
            </a:r>
            <a:endParaRPr dirty="0"/>
          </a:p>
        </p:txBody>
      </p:sp>
      <p:sp>
        <p:nvSpPr>
          <p:cNvPr id="160" name="Google Shape;160;p7"/>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8"/>
          <p:cNvSpPr txBox="1">
            <a:spLocks noGrp="1"/>
          </p:cNvSpPr>
          <p:nvPr>
            <p:ph type="title"/>
          </p:nvPr>
        </p:nvSpPr>
        <p:spPr>
          <a:xfrm>
            <a:off x="1251678" y="357352"/>
            <a:ext cx="10178322" cy="1517165"/>
          </a:xfrm>
          <a:prstGeom prst="rect">
            <a:avLst/>
          </a:prstGeom>
          <a:noFill/>
          <a:ln>
            <a:noFill/>
          </a:ln>
        </p:spPr>
        <p:txBody>
          <a:bodyPr spcFirstLastPara="1" wrap="square" lIns="91425" tIns="45700" rIns="91425" bIns="45700" anchor="t" anchorCtr="0">
            <a:normAutofit fontScale="90000"/>
          </a:bodyPr>
          <a:lstStyle/>
          <a:p>
            <a:pPr lvl="0" algn="ctr">
              <a:buSzPts val="5100"/>
            </a:pPr>
            <a:r>
              <a:rPr lang="en-US"/>
              <a:t>SENSO CIVICO</a:t>
            </a:r>
            <a:br>
              <a:rPr lang="en-US"/>
            </a:br>
            <a:r>
              <a:rPr lang="en-US"/>
              <a:t>
</a:t>
            </a:r>
            <a:endParaRPr dirty="0"/>
          </a:p>
        </p:txBody>
      </p:sp>
      <p:sp>
        <p:nvSpPr>
          <p:cNvPr id="166" name="Google Shape;166;p8"/>
          <p:cNvSpPr txBox="1">
            <a:spLocks noGrp="1"/>
          </p:cNvSpPr>
          <p:nvPr>
            <p:ph type="body" idx="1"/>
          </p:nvPr>
        </p:nvSpPr>
        <p:spPr>
          <a:xfrm>
            <a:off x="1251678" y="1317156"/>
            <a:ext cx="10178322" cy="3593591"/>
          </a:xfrm>
          <a:prstGeom prst="rect">
            <a:avLst/>
          </a:prstGeom>
          <a:noFill/>
          <a:ln>
            <a:noFill/>
          </a:ln>
        </p:spPr>
        <p:txBody>
          <a:bodyPr spcFirstLastPara="1" wrap="square" lIns="91425" tIns="45700" rIns="91425" bIns="45700" anchor="t" anchorCtr="0">
            <a:noAutofit/>
          </a:bodyPr>
          <a:lstStyle/>
          <a:p>
            <a:pPr marL="228600" lvl="0" indent="-228600" algn="just">
              <a:spcBef>
                <a:spcPts val="0"/>
              </a:spcBef>
              <a:buSzPts val="3200"/>
            </a:pPr>
            <a:r>
              <a:rPr lang="it-IT" sz="3200" dirty="0">
                <a:solidFill>
                  <a:schemeClr val="dk1"/>
                </a:solidFill>
              </a:rPr>
              <a:t>La mentalità civica è un atteggiamento verso una comunità o un gruppo sociale a cui si appartiene che è più grande della propria cerchia immediata di familiari e amici. Implica un senso di appartenenza a quella comunità, una consapevolezza delle altre persone nella comunità, una consapevolezza degli effetti delle proprie azioni su quelle persone, solidarietà con gli altri membri della comunità e un senso di dovere civico verso la stessa.
</a:t>
            </a:r>
            <a:endParaRPr dirty="0"/>
          </a:p>
        </p:txBody>
      </p:sp>
      <p:sp>
        <p:nvSpPr>
          <p:cNvPr id="167" name="Google Shape;167;p8"/>
          <p:cNvSpPr txBox="1">
            <a:spLocks noGrp="1"/>
          </p:cNvSpPr>
          <p:nvPr>
            <p:ph type="ftr" idx="11"/>
          </p:nvPr>
        </p:nvSpPr>
        <p:spPr>
          <a:xfrm>
            <a:off x="4035972" y="6379779"/>
            <a:ext cx="4117428" cy="3416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9"/>
          <p:cNvSpPr txBox="1">
            <a:spLocks noGrp="1"/>
          </p:cNvSpPr>
          <p:nvPr>
            <p:ph type="title"/>
          </p:nvPr>
        </p:nvSpPr>
        <p:spPr>
          <a:xfrm>
            <a:off x="1251678" y="382385"/>
            <a:ext cx="10178322" cy="1492132"/>
          </a:xfrm>
          <a:prstGeom prst="rect">
            <a:avLst/>
          </a:prstGeom>
          <a:noFill/>
          <a:ln>
            <a:noFill/>
          </a:ln>
        </p:spPr>
        <p:txBody>
          <a:bodyPr spcFirstLastPara="1" wrap="square" lIns="91425" tIns="45700" rIns="91425" bIns="45700" anchor="t" anchorCtr="0">
            <a:normAutofit fontScale="90000"/>
          </a:bodyPr>
          <a:lstStyle/>
          <a:p>
            <a:pPr lvl="0" algn="ctr">
              <a:buSzPts val="5100"/>
            </a:pPr>
            <a:r>
              <a:rPr lang="en-US"/>
              <a:t>RESPONSABILITÀ</a:t>
            </a:r>
            <a:br>
              <a:rPr lang="en-US"/>
            </a:br>
            <a:r>
              <a:rPr lang="en-US"/>
              <a:t>
</a:t>
            </a:r>
            <a:endParaRPr dirty="0"/>
          </a:p>
        </p:txBody>
      </p:sp>
      <p:sp>
        <p:nvSpPr>
          <p:cNvPr id="173" name="Google Shape;173;p9"/>
          <p:cNvSpPr txBox="1">
            <a:spLocks noGrp="1"/>
          </p:cNvSpPr>
          <p:nvPr>
            <p:ph type="body" idx="1"/>
          </p:nvPr>
        </p:nvSpPr>
        <p:spPr>
          <a:xfrm>
            <a:off x="1251678" y="2328302"/>
            <a:ext cx="10178322" cy="3551290"/>
          </a:xfrm>
          <a:prstGeom prst="rect">
            <a:avLst/>
          </a:prstGeom>
          <a:noFill/>
          <a:ln>
            <a:noFill/>
          </a:ln>
        </p:spPr>
        <p:txBody>
          <a:bodyPr spcFirstLastPara="1" wrap="square" lIns="91425" tIns="45700" rIns="91425" bIns="45700" anchor="t" anchorCtr="0">
            <a:noAutofit/>
          </a:bodyPr>
          <a:lstStyle/>
          <a:p>
            <a:pPr marL="228600" lvl="0" indent="-228600" algn="just">
              <a:spcBef>
                <a:spcPts val="0"/>
              </a:spcBef>
              <a:buSzPts val="2800"/>
            </a:pPr>
            <a:r>
              <a:rPr lang="it-IT" sz="2800">
                <a:solidFill>
                  <a:schemeClr val="dk1"/>
                </a:solidFill>
              </a:rPr>
              <a:t>La responsabilità è un atteggiamento verso le proprie azioni. Implica essere riflessivi sulle proprie azioni, formare intenzioni su come agire in modo moralmente appropriato, eseguire coscienziosamente tali azioni e ritenersi responsabili dei risultati di tali azioni.
</a:t>
            </a:r>
            <a:endParaRPr dirty="0"/>
          </a:p>
        </p:txBody>
      </p:sp>
      <p:sp>
        <p:nvSpPr>
          <p:cNvPr id="174" name="Google Shape;174;p9"/>
          <p:cNvSpPr txBox="1">
            <a:spLocks noGrp="1"/>
          </p:cNvSpPr>
          <p:nvPr>
            <p:ph type="ftr" idx="11"/>
          </p:nvPr>
        </p:nvSpPr>
        <p:spPr>
          <a:xfrm>
            <a:off x="4038600" y="6375679"/>
            <a:ext cx="4114800" cy="345796"/>
          </a:xfrm>
          <a:prstGeom prst="rect">
            <a:avLst/>
          </a:prstGeom>
          <a:noFill/>
          <a:ln>
            <a:noFill/>
          </a:ln>
        </p:spPr>
        <p:txBody>
          <a:bodyPr spcFirstLastPara="1" wrap="square" lIns="91425" tIns="45700" rIns="91425" bIns="45700" anchor="ctr" anchorCtr="0">
            <a:noAutofit/>
          </a:bodyPr>
          <a:lstStyle/>
          <a:p>
            <a:pPr lvl="0"/>
            <a:r>
              <a:rPr lang="en-US"/>
              <a:t>Numero del progetto: 2020-1-UK01-KA227-SCH-094437
</a:t>
            </a:r>
            <a:endParaRPr dirty="0"/>
          </a:p>
        </p:txBody>
      </p:sp>
    </p:spTree>
  </p:cSld>
  <p:clrMapOvr>
    <a:masterClrMapping/>
  </p:clrMapOvr>
</p:sld>
</file>

<file path=ppt/theme/theme1.xml><?xml version="1.0" encoding="utf-8"?>
<a:theme xmlns:a="http://schemas.openxmlformats.org/drawingml/2006/main" name="Badge">
  <a:themeElements>
    <a:clrScheme name="Badge">
      <a:dk1>
        <a:srgbClr val="000000"/>
      </a:dk1>
      <a:lt1>
        <a:srgbClr val="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1522</Words>
  <Application>Microsoft Office PowerPoint</Application>
  <PresentationFormat>Widescreen</PresentationFormat>
  <Paragraphs>82</Paragraphs>
  <Slides>21</Slides>
  <Notes>21</Notes>
  <HiddenSlides>0</HiddenSlides>
  <MMClips>0</MMClips>
  <ScaleCrop>false</ScaleCrop>
  <HeadingPairs>
    <vt:vector size="6" baseType="variant">
      <vt:variant>
        <vt:lpstr>Caratteri utilizzati</vt:lpstr>
      </vt:variant>
      <vt:variant>
        <vt:i4>6</vt:i4>
      </vt:variant>
      <vt:variant>
        <vt:lpstr>Tema</vt:lpstr>
      </vt:variant>
      <vt:variant>
        <vt:i4>1</vt:i4>
      </vt:variant>
      <vt:variant>
        <vt:lpstr>Titoli diapositive</vt:lpstr>
      </vt:variant>
      <vt:variant>
        <vt:i4>21</vt:i4>
      </vt:variant>
    </vt:vector>
  </HeadingPairs>
  <TitlesOfParts>
    <vt:vector size="28" baseType="lpstr">
      <vt:lpstr>Arial</vt:lpstr>
      <vt:lpstr>Verdana</vt:lpstr>
      <vt:lpstr>Impact</vt:lpstr>
      <vt:lpstr>Calibri</vt:lpstr>
      <vt:lpstr>Noto Sans Symbols</vt:lpstr>
      <vt:lpstr>Gill Sans</vt:lpstr>
      <vt:lpstr>Badge</vt:lpstr>
      <vt:lpstr>NOBODY WILL BE LEFT BEHIND (NWBLB)</vt:lpstr>
      <vt:lpstr>DEMOCRAZIA/ MODULO CITTADINANZA CIVICA  UTENA “SAULĖ’ GYMNASIUM </vt:lpstr>
      <vt:lpstr>TEMA 5: COMPETENZE FONDAMENTALI PER LA CITTADINANZA DEMOCRATICA. ATTEGGIAMENTI.
</vt:lpstr>
      <vt:lpstr>TEMA 5: COMPETENZE FONDAMENTALI PER LA CITTADINANZA DEMOCRATICA. COMPORTAMENTI.  
</vt:lpstr>
      <vt:lpstr>COMPORTAMENTI
</vt:lpstr>
      <vt:lpstr>APERTURA ALL'ALTERITÀ CULTURALE E AD ALTRE CREDENZE, VISIONI DEL MONDO E PRATICHE  
</vt:lpstr>
      <vt:lpstr>RISPETTO
</vt:lpstr>
      <vt:lpstr>SENSO CIVICO 
</vt:lpstr>
      <vt:lpstr>RESPONSABILITÀ 
</vt:lpstr>
      <vt:lpstr>AUTO-EFFICACIA 
</vt:lpstr>
      <vt:lpstr>TOLLERANZA DELL'AMBIGUITÀ 
</vt:lpstr>
      <vt:lpstr>ATTIVITÀ INTERATTIVA "SIAMO TUTTI UGUALI"?
</vt:lpstr>
      <vt:lpstr>RUOLI EXTRA (SE NECESSARIO)
</vt:lpstr>
      <vt:lpstr>ELENCO DEGLI ARGOMENTI  
</vt:lpstr>
      <vt:lpstr>ELENCO AGGIUNTIVO DI ARGOMENTI
</vt:lpstr>
      <vt:lpstr>REGOLE DEL GIOCO
</vt:lpstr>
      <vt:lpstr>VALUTAZIONE DEL GIOCO
</vt:lpstr>
      <vt:lpstr>COMPETENZE DI UN CITTADINO DEMOCRATICO:
</vt:lpstr>
      <vt:lpstr>L'ARENA DELLE COMPETENZE DI UN CITTADINO DEMOCRATICO:  
</vt:lpstr>
      <vt:lpstr>DISCUSSIONE E TEST DI CONOSCENZA
</vt:lpstr>
      <vt:lpstr>REFERENZE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caterina esposito</cp:lastModifiedBy>
  <cp:revision>1</cp:revision>
  <dcterms:created xsi:type="dcterms:W3CDTF">2021-12-01T10:07:52Z</dcterms:created>
  <dcterms:modified xsi:type="dcterms:W3CDTF">2022-12-12T20:56:19Z</dcterms:modified>
</cp:coreProperties>
</file>