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9"/>
  </p:notesMasterIdLst>
  <p:sldIdLst>
    <p:sldId id="258" r:id="rId2"/>
    <p:sldId id="256" r:id="rId3"/>
    <p:sldId id="257" r:id="rId4"/>
    <p:sldId id="259" r:id="rId5"/>
    <p:sldId id="260" r:id="rId6"/>
    <p:sldId id="262" r:id="rId7"/>
    <p:sldId id="263" r:id="rId8"/>
    <p:sldId id="265" r:id="rId9"/>
    <p:sldId id="264" r:id="rId10"/>
    <p:sldId id="266" r:id="rId11"/>
    <p:sldId id="268" r:id="rId12"/>
    <p:sldId id="273" r:id="rId13"/>
    <p:sldId id="267" r:id="rId14"/>
    <p:sldId id="269" r:id="rId15"/>
    <p:sldId id="272" r:id="rId16"/>
    <p:sldId id="270" r:id="rId17"/>
    <p:sldId id="271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Vidutinis stilius 2 – paryškinima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29" autoAdjust="0"/>
    <p:restoredTop sz="94681"/>
  </p:normalViewPr>
  <p:slideViewPr>
    <p:cSldViewPr snapToGrid="0" snapToObjects="1">
      <p:cViewPr varScale="1">
        <p:scale>
          <a:sx n="84" d="100"/>
          <a:sy n="84" d="100"/>
        </p:scale>
        <p:origin x="835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3600DB-2A10-5940-B9D2-87F74DB15118}" type="datetimeFigureOut">
              <a:rPr lang="en-US" smtClean="0"/>
              <a:t>6/21/2022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C93BB8-EEF5-0D40-B56A-6021561519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0467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1A979761-B9C8-914C-B087-A5CB49315B3A}" type="datetime1">
              <a:rPr lang="en-GB" smtClean="0"/>
              <a:t>21/06/2022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56BC35-0C87-1E4C-8148-720B3088BA45}" type="datetime1">
              <a:rPr lang="en-GB" smtClean="0"/>
              <a:t>21/06/2022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C3267F-0A1D-8445-89F5-D8FEE83EFFC7}" type="datetime1">
              <a:rPr lang="en-GB" smtClean="0"/>
              <a:t>21/06/2022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36E9B-9413-8343-828B-2D54377CAE81}" type="datetime1">
              <a:rPr lang="en-GB" smtClean="0"/>
              <a:t>21/06/2022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61774E-19EB-B44B-942E-BCE0854D6A0C}" type="datetime1">
              <a:rPr lang="en-GB" smtClean="0"/>
              <a:t>21/06/2022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D2F6B-FA66-B04E-B61D-28343A78A4D9}" type="datetime1">
              <a:rPr lang="en-GB" smtClean="0"/>
              <a:t>21/06/2022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30F8C-BFFB-5D4C-ACF5-E563FDFA3D8F}" type="datetime1">
              <a:rPr lang="en-GB" smtClean="0"/>
              <a:t>21/06/2022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CED11-2C8D-5B47-902D-86B57F185A5D}" type="datetime1">
              <a:rPr lang="en-GB" smtClean="0"/>
              <a:t>21/06/2022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D427772D-D78E-964F-9997-8A7B9565E962}" type="datetime1">
              <a:rPr lang="en-GB" smtClean="0"/>
              <a:t>21/06/2022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CECC396E-2263-914E-A99B-9B2DC42B3F38}" type="datetime1">
              <a:rPr lang="en-GB" smtClean="0"/>
              <a:t>21/06/2022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09391D8E-3AC0-2643-BE71-EC31FBF298E5}" type="datetime1">
              <a:rPr lang="en-GB" smtClean="0"/>
              <a:t>21/06/2022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e-justice.europa.eu/582/LT/fundamental_rights_in_the_european_union?init=true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europa.eu/youreurope/citizens/consumers/shopping/index_lt.htm" TargetMode="External"/><Relationship Id="rId2" Type="http://schemas.openxmlformats.org/officeDocument/2006/relationships/hyperlink" Target="https://europa.eu/youreurope/citizens/consumers/shopping/index_en.htm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vvtat.lt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KAGWjGzo-28" TargetMode="External"/><Relationship Id="rId3" Type="http://schemas.openxmlformats.org/officeDocument/2006/relationships/hyperlink" Target="https://www.uu.nl/sites/default/files/eu-citizenship-teaching-packages-for-secondary-school-pupils-deliverable-11-6.pdf" TargetMode="External"/><Relationship Id="rId7" Type="http://schemas.openxmlformats.org/officeDocument/2006/relationships/hyperlink" Target="https://www.youtube.com/watch?v=781v8vfGvTQ" TargetMode="External"/><Relationship Id="rId2" Type="http://schemas.openxmlformats.org/officeDocument/2006/relationships/hyperlink" Target="https://study.com/academy/practice/quiz-worksheet-european-citizenship-rights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PQnM-k4k0Z8" TargetMode="External"/><Relationship Id="rId5" Type="http://schemas.openxmlformats.org/officeDocument/2006/relationships/hyperlink" Target="https://europa.eu/youreurope/citizens/consumers/shopping/index_en.htm" TargetMode="External"/><Relationship Id="rId4" Type="http://schemas.openxmlformats.org/officeDocument/2006/relationships/hyperlink" Target="https://www.youtube.com/watch?v=--_ZUImnW4U" TargetMode="External"/><Relationship Id="rId9" Type="http://schemas.openxmlformats.org/officeDocument/2006/relationships/hyperlink" Target="https://www.youtube.com/watch?v=S0Nr54JEx44&amp;t=1s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ec.europa.eu/info/aid-development-cooperation-fundamental-rights/your-rights-eu/know-your-rights/citizens-rights_en" TargetMode="External"/><Relationship Id="rId2" Type="http://schemas.openxmlformats.org/officeDocument/2006/relationships/hyperlink" Target="https://e-justice.europa.eu/582/EN/fundamental_rights_in_the_european_union?init=true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futureu.europa.eu/?locale=en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tiff"/><Relationship Id="rId5" Type="http://schemas.openxmlformats.org/officeDocument/2006/relationships/image" Target="../media/image7.tiff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tnmR-k4Xl8Y" TargetMode="External"/><Relationship Id="rId2" Type="http://schemas.openxmlformats.org/officeDocument/2006/relationships/hyperlink" Target="https://www.youtube.com/watch?v=4VCYHTGjr-U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futureu.europa.eu/?locale=en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ec.europa.eu/info/aid-development-cooperation-fundamental-rights/your-rights-eu/know-your-rights_lt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ec.europa.eu/info/aid-development-cooperation-fundamental-rights/your-rights-eu/know-your-rights/citizens-rights/european-ombudsman_lt" TargetMode="External"/><Relationship Id="rId3" Type="http://schemas.openxmlformats.org/officeDocument/2006/relationships/hyperlink" Target="https://eur-lex.europa.eu/legal-content/LT/TXT/HTML/?uri=CELEX:12012P/TXT&amp;from=EN" TargetMode="External"/><Relationship Id="rId7" Type="http://schemas.openxmlformats.org/officeDocument/2006/relationships/hyperlink" Target="https://ec.europa.eu/info/aid-development-cooperation-fundamental-rights/your-rights-eu/know-your-rights/citizens-rights/right-access-documents_lt" TargetMode="External"/><Relationship Id="rId2" Type="http://schemas.openxmlformats.org/officeDocument/2006/relationships/hyperlink" Target="https://ec.europa.eu/info/aid-development-cooperation-fundamental-rights/your-rights-eu/know-your-rights/citizens-rights_lt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ec.europa.eu/info/aid-development-cooperation-fundamental-rights/your-rights-eu/know-your-rights/citizens-rights/right-good-administration_lt" TargetMode="External"/><Relationship Id="rId11" Type="http://schemas.openxmlformats.org/officeDocument/2006/relationships/hyperlink" Target="https://ec.europa.eu/info/aid-development-cooperation-fundamental-rights/your-rights-eu/know-your-rights/citizens-rights/diplomatic-and-consular-protection_lt" TargetMode="External"/><Relationship Id="rId5" Type="http://schemas.openxmlformats.org/officeDocument/2006/relationships/hyperlink" Target="https://ec.europa.eu/info/aid-development-cooperation-fundamental-rights/your-rights-eu/know-your-rights/citizens-rights/right-vote-and-stand-candidate-municipal-elections_lt" TargetMode="External"/><Relationship Id="rId10" Type="http://schemas.openxmlformats.org/officeDocument/2006/relationships/hyperlink" Target="https://ec.europa.eu/info/aid-development-cooperation-fundamental-rights/your-rights-eu/know-your-rights/citizens-rights/freedom-movement-and-residence_lt" TargetMode="External"/><Relationship Id="rId4" Type="http://schemas.openxmlformats.org/officeDocument/2006/relationships/hyperlink" Target="https://ec.europa.eu/info/aid-development-cooperation-fundamental-rights/your-rights-eu/know-your-rights/citizens-rights/right-vote-and-stand-candidate-elections-european-parliament_lt" TargetMode="External"/><Relationship Id="rId9" Type="http://schemas.openxmlformats.org/officeDocument/2006/relationships/hyperlink" Target="https://ec.europa.eu/info/aid-development-cooperation-fundamental-rights/your-rights-eu/know-your-rights/citizens-rights/right-petition_lt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ec.europa.eu/info/aid-development-cooperation-fundamental-rights/your-rights-eu/how-report-breach-your-rights_lt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3DFEFC0-99B4-4D27-9168-1B2F659A34B5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A2C20081-2005-4B05-BEA4-EB8D4C90A35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5070708"/>
            <a:ext cx="12192000" cy="1787292"/>
          </a:xfrm>
          <a:custGeom>
            <a:avLst/>
            <a:gdLst>
              <a:gd name="connsiteX0" fmla="*/ 619389 w 12192000"/>
              <a:gd name="connsiteY0" fmla="*/ 0 h 1787292"/>
              <a:gd name="connsiteX1" fmla="*/ 687652 w 12192000"/>
              <a:gd name="connsiteY1" fmla="*/ 3175 h 1787292"/>
              <a:gd name="connsiteX2" fmla="*/ 747977 w 12192000"/>
              <a:gd name="connsiteY2" fmla="*/ 9525 h 1787292"/>
              <a:gd name="connsiteX3" fmla="*/ 800364 w 12192000"/>
              <a:gd name="connsiteY3" fmla="*/ 20637 h 1787292"/>
              <a:gd name="connsiteX4" fmla="*/ 846402 w 12192000"/>
              <a:gd name="connsiteY4" fmla="*/ 36512 h 1787292"/>
              <a:gd name="connsiteX5" fmla="*/ 887677 w 12192000"/>
              <a:gd name="connsiteY5" fmla="*/ 52387 h 1787292"/>
              <a:gd name="connsiteX6" fmla="*/ 924189 w 12192000"/>
              <a:gd name="connsiteY6" fmla="*/ 68262 h 1787292"/>
              <a:gd name="connsiteX7" fmla="*/ 962289 w 12192000"/>
              <a:gd name="connsiteY7" fmla="*/ 87312 h 1787292"/>
              <a:gd name="connsiteX8" fmla="*/ 1000389 w 12192000"/>
              <a:gd name="connsiteY8" fmla="*/ 106362 h 1787292"/>
              <a:gd name="connsiteX9" fmla="*/ 1036902 w 12192000"/>
              <a:gd name="connsiteY9" fmla="*/ 125412 h 1787292"/>
              <a:gd name="connsiteX10" fmla="*/ 1078177 w 12192000"/>
              <a:gd name="connsiteY10" fmla="*/ 141287 h 1787292"/>
              <a:gd name="connsiteX11" fmla="*/ 1124214 w 12192000"/>
              <a:gd name="connsiteY11" fmla="*/ 155575 h 1787292"/>
              <a:gd name="connsiteX12" fmla="*/ 1176602 w 12192000"/>
              <a:gd name="connsiteY12" fmla="*/ 166687 h 1787292"/>
              <a:gd name="connsiteX13" fmla="*/ 1236927 w 12192000"/>
              <a:gd name="connsiteY13" fmla="*/ 174625 h 1787292"/>
              <a:gd name="connsiteX14" fmla="*/ 1305189 w 12192000"/>
              <a:gd name="connsiteY14" fmla="*/ 176212 h 1787292"/>
              <a:gd name="connsiteX15" fmla="*/ 1373452 w 12192000"/>
              <a:gd name="connsiteY15" fmla="*/ 174625 h 1787292"/>
              <a:gd name="connsiteX16" fmla="*/ 1433777 w 12192000"/>
              <a:gd name="connsiteY16" fmla="*/ 166687 h 1787292"/>
              <a:gd name="connsiteX17" fmla="*/ 1486164 w 12192000"/>
              <a:gd name="connsiteY17" fmla="*/ 155575 h 1787292"/>
              <a:gd name="connsiteX18" fmla="*/ 1532202 w 12192000"/>
              <a:gd name="connsiteY18" fmla="*/ 141287 h 1787292"/>
              <a:gd name="connsiteX19" fmla="*/ 1573477 w 12192000"/>
              <a:gd name="connsiteY19" fmla="*/ 125412 h 1787292"/>
              <a:gd name="connsiteX20" fmla="*/ 1609989 w 12192000"/>
              <a:gd name="connsiteY20" fmla="*/ 106362 h 1787292"/>
              <a:gd name="connsiteX21" fmla="*/ 1648089 w 12192000"/>
              <a:gd name="connsiteY21" fmla="*/ 87312 h 1787292"/>
              <a:gd name="connsiteX22" fmla="*/ 1686189 w 12192000"/>
              <a:gd name="connsiteY22" fmla="*/ 68262 h 1787292"/>
              <a:gd name="connsiteX23" fmla="*/ 1722702 w 12192000"/>
              <a:gd name="connsiteY23" fmla="*/ 52387 h 1787292"/>
              <a:gd name="connsiteX24" fmla="*/ 1763977 w 12192000"/>
              <a:gd name="connsiteY24" fmla="*/ 36512 h 1787292"/>
              <a:gd name="connsiteX25" fmla="*/ 1810014 w 12192000"/>
              <a:gd name="connsiteY25" fmla="*/ 20637 h 1787292"/>
              <a:gd name="connsiteX26" fmla="*/ 1862402 w 12192000"/>
              <a:gd name="connsiteY26" fmla="*/ 9525 h 1787292"/>
              <a:gd name="connsiteX27" fmla="*/ 1922727 w 12192000"/>
              <a:gd name="connsiteY27" fmla="*/ 3175 h 1787292"/>
              <a:gd name="connsiteX28" fmla="*/ 1990989 w 12192000"/>
              <a:gd name="connsiteY28" fmla="*/ 0 h 1787292"/>
              <a:gd name="connsiteX29" fmla="*/ 2059252 w 12192000"/>
              <a:gd name="connsiteY29" fmla="*/ 3175 h 1787292"/>
              <a:gd name="connsiteX30" fmla="*/ 2119577 w 12192000"/>
              <a:gd name="connsiteY30" fmla="*/ 9525 h 1787292"/>
              <a:gd name="connsiteX31" fmla="*/ 2171964 w 12192000"/>
              <a:gd name="connsiteY31" fmla="*/ 20637 h 1787292"/>
              <a:gd name="connsiteX32" fmla="*/ 2218002 w 12192000"/>
              <a:gd name="connsiteY32" fmla="*/ 36512 h 1787292"/>
              <a:gd name="connsiteX33" fmla="*/ 2259277 w 12192000"/>
              <a:gd name="connsiteY33" fmla="*/ 52387 h 1787292"/>
              <a:gd name="connsiteX34" fmla="*/ 2295789 w 12192000"/>
              <a:gd name="connsiteY34" fmla="*/ 68262 h 1787292"/>
              <a:gd name="connsiteX35" fmla="*/ 2333889 w 12192000"/>
              <a:gd name="connsiteY35" fmla="*/ 87312 h 1787292"/>
              <a:gd name="connsiteX36" fmla="*/ 2371989 w 12192000"/>
              <a:gd name="connsiteY36" fmla="*/ 106362 h 1787292"/>
              <a:gd name="connsiteX37" fmla="*/ 2408502 w 12192000"/>
              <a:gd name="connsiteY37" fmla="*/ 125412 h 1787292"/>
              <a:gd name="connsiteX38" fmla="*/ 2449777 w 12192000"/>
              <a:gd name="connsiteY38" fmla="*/ 141287 h 1787292"/>
              <a:gd name="connsiteX39" fmla="*/ 2495814 w 12192000"/>
              <a:gd name="connsiteY39" fmla="*/ 155575 h 1787292"/>
              <a:gd name="connsiteX40" fmla="*/ 2548202 w 12192000"/>
              <a:gd name="connsiteY40" fmla="*/ 166687 h 1787292"/>
              <a:gd name="connsiteX41" fmla="*/ 2608527 w 12192000"/>
              <a:gd name="connsiteY41" fmla="*/ 174625 h 1787292"/>
              <a:gd name="connsiteX42" fmla="*/ 2676789 w 12192000"/>
              <a:gd name="connsiteY42" fmla="*/ 176212 h 1787292"/>
              <a:gd name="connsiteX43" fmla="*/ 2745052 w 12192000"/>
              <a:gd name="connsiteY43" fmla="*/ 174625 h 1787292"/>
              <a:gd name="connsiteX44" fmla="*/ 2805377 w 12192000"/>
              <a:gd name="connsiteY44" fmla="*/ 166687 h 1787292"/>
              <a:gd name="connsiteX45" fmla="*/ 2857764 w 12192000"/>
              <a:gd name="connsiteY45" fmla="*/ 155575 h 1787292"/>
              <a:gd name="connsiteX46" fmla="*/ 2903802 w 12192000"/>
              <a:gd name="connsiteY46" fmla="*/ 141287 h 1787292"/>
              <a:gd name="connsiteX47" fmla="*/ 2945077 w 12192000"/>
              <a:gd name="connsiteY47" fmla="*/ 125412 h 1787292"/>
              <a:gd name="connsiteX48" fmla="*/ 2981589 w 12192000"/>
              <a:gd name="connsiteY48" fmla="*/ 106362 h 1787292"/>
              <a:gd name="connsiteX49" fmla="*/ 3019689 w 12192000"/>
              <a:gd name="connsiteY49" fmla="*/ 87312 h 1787292"/>
              <a:gd name="connsiteX50" fmla="*/ 3057789 w 12192000"/>
              <a:gd name="connsiteY50" fmla="*/ 68262 h 1787292"/>
              <a:gd name="connsiteX51" fmla="*/ 3094302 w 12192000"/>
              <a:gd name="connsiteY51" fmla="*/ 52387 h 1787292"/>
              <a:gd name="connsiteX52" fmla="*/ 3135577 w 12192000"/>
              <a:gd name="connsiteY52" fmla="*/ 36512 h 1787292"/>
              <a:gd name="connsiteX53" fmla="*/ 3181614 w 12192000"/>
              <a:gd name="connsiteY53" fmla="*/ 20637 h 1787292"/>
              <a:gd name="connsiteX54" fmla="*/ 3234002 w 12192000"/>
              <a:gd name="connsiteY54" fmla="*/ 9525 h 1787292"/>
              <a:gd name="connsiteX55" fmla="*/ 3294327 w 12192000"/>
              <a:gd name="connsiteY55" fmla="*/ 3175 h 1787292"/>
              <a:gd name="connsiteX56" fmla="*/ 3361002 w 12192000"/>
              <a:gd name="connsiteY56" fmla="*/ 0 h 1787292"/>
              <a:gd name="connsiteX57" fmla="*/ 3430852 w 12192000"/>
              <a:gd name="connsiteY57" fmla="*/ 3175 h 1787292"/>
              <a:gd name="connsiteX58" fmla="*/ 3491177 w 12192000"/>
              <a:gd name="connsiteY58" fmla="*/ 9525 h 1787292"/>
              <a:gd name="connsiteX59" fmla="*/ 3543564 w 12192000"/>
              <a:gd name="connsiteY59" fmla="*/ 20637 h 1787292"/>
              <a:gd name="connsiteX60" fmla="*/ 3589602 w 12192000"/>
              <a:gd name="connsiteY60" fmla="*/ 36512 h 1787292"/>
              <a:gd name="connsiteX61" fmla="*/ 3630877 w 12192000"/>
              <a:gd name="connsiteY61" fmla="*/ 52387 h 1787292"/>
              <a:gd name="connsiteX62" fmla="*/ 3667389 w 12192000"/>
              <a:gd name="connsiteY62" fmla="*/ 68262 h 1787292"/>
              <a:gd name="connsiteX63" fmla="*/ 3705489 w 12192000"/>
              <a:gd name="connsiteY63" fmla="*/ 87312 h 1787292"/>
              <a:gd name="connsiteX64" fmla="*/ 3743589 w 12192000"/>
              <a:gd name="connsiteY64" fmla="*/ 106362 h 1787292"/>
              <a:gd name="connsiteX65" fmla="*/ 3780102 w 12192000"/>
              <a:gd name="connsiteY65" fmla="*/ 125412 h 1787292"/>
              <a:gd name="connsiteX66" fmla="*/ 3821377 w 12192000"/>
              <a:gd name="connsiteY66" fmla="*/ 141287 h 1787292"/>
              <a:gd name="connsiteX67" fmla="*/ 3867414 w 12192000"/>
              <a:gd name="connsiteY67" fmla="*/ 155575 h 1787292"/>
              <a:gd name="connsiteX68" fmla="*/ 3919802 w 12192000"/>
              <a:gd name="connsiteY68" fmla="*/ 166687 h 1787292"/>
              <a:gd name="connsiteX69" fmla="*/ 3980127 w 12192000"/>
              <a:gd name="connsiteY69" fmla="*/ 174625 h 1787292"/>
              <a:gd name="connsiteX70" fmla="*/ 4048389 w 12192000"/>
              <a:gd name="connsiteY70" fmla="*/ 176212 h 1787292"/>
              <a:gd name="connsiteX71" fmla="*/ 4116652 w 12192000"/>
              <a:gd name="connsiteY71" fmla="*/ 174625 h 1787292"/>
              <a:gd name="connsiteX72" fmla="*/ 4176977 w 12192000"/>
              <a:gd name="connsiteY72" fmla="*/ 166687 h 1787292"/>
              <a:gd name="connsiteX73" fmla="*/ 4229364 w 12192000"/>
              <a:gd name="connsiteY73" fmla="*/ 155575 h 1787292"/>
              <a:gd name="connsiteX74" fmla="*/ 4275402 w 12192000"/>
              <a:gd name="connsiteY74" fmla="*/ 141287 h 1787292"/>
              <a:gd name="connsiteX75" fmla="*/ 4316677 w 12192000"/>
              <a:gd name="connsiteY75" fmla="*/ 125412 h 1787292"/>
              <a:gd name="connsiteX76" fmla="*/ 4353189 w 12192000"/>
              <a:gd name="connsiteY76" fmla="*/ 106362 h 1787292"/>
              <a:gd name="connsiteX77" fmla="*/ 4429389 w 12192000"/>
              <a:gd name="connsiteY77" fmla="*/ 68262 h 1787292"/>
              <a:gd name="connsiteX78" fmla="*/ 4465902 w 12192000"/>
              <a:gd name="connsiteY78" fmla="*/ 52387 h 1787292"/>
              <a:gd name="connsiteX79" fmla="*/ 4507177 w 12192000"/>
              <a:gd name="connsiteY79" fmla="*/ 36512 h 1787292"/>
              <a:gd name="connsiteX80" fmla="*/ 4553214 w 12192000"/>
              <a:gd name="connsiteY80" fmla="*/ 20637 h 1787292"/>
              <a:gd name="connsiteX81" fmla="*/ 4605602 w 12192000"/>
              <a:gd name="connsiteY81" fmla="*/ 9525 h 1787292"/>
              <a:gd name="connsiteX82" fmla="*/ 4665928 w 12192000"/>
              <a:gd name="connsiteY82" fmla="*/ 3175 h 1787292"/>
              <a:gd name="connsiteX83" fmla="*/ 4734189 w 12192000"/>
              <a:gd name="connsiteY83" fmla="*/ 0 h 1787292"/>
              <a:gd name="connsiteX84" fmla="*/ 4802453 w 12192000"/>
              <a:gd name="connsiteY84" fmla="*/ 3175 h 1787292"/>
              <a:gd name="connsiteX85" fmla="*/ 4862777 w 12192000"/>
              <a:gd name="connsiteY85" fmla="*/ 9525 h 1787292"/>
              <a:gd name="connsiteX86" fmla="*/ 4915165 w 12192000"/>
              <a:gd name="connsiteY86" fmla="*/ 20637 h 1787292"/>
              <a:gd name="connsiteX87" fmla="*/ 4961201 w 12192000"/>
              <a:gd name="connsiteY87" fmla="*/ 36512 h 1787292"/>
              <a:gd name="connsiteX88" fmla="*/ 5002476 w 12192000"/>
              <a:gd name="connsiteY88" fmla="*/ 52387 h 1787292"/>
              <a:gd name="connsiteX89" fmla="*/ 5038989 w 12192000"/>
              <a:gd name="connsiteY89" fmla="*/ 68262 h 1787292"/>
              <a:gd name="connsiteX90" fmla="*/ 5077089 w 12192000"/>
              <a:gd name="connsiteY90" fmla="*/ 87312 h 1787292"/>
              <a:gd name="connsiteX91" fmla="*/ 5115189 w 12192000"/>
              <a:gd name="connsiteY91" fmla="*/ 106362 h 1787292"/>
              <a:gd name="connsiteX92" fmla="*/ 5151701 w 12192000"/>
              <a:gd name="connsiteY92" fmla="*/ 125412 h 1787292"/>
              <a:gd name="connsiteX93" fmla="*/ 5192976 w 12192000"/>
              <a:gd name="connsiteY93" fmla="*/ 141287 h 1787292"/>
              <a:gd name="connsiteX94" fmla="*/ 5239014 w 12192000"/>
              <a:gd name="connsiteY94" fmla="*/ 155575 h 1787292"/>
              <a:gd name="connsiteX95" fmla="*/ 5291401 w 12192000"/>
              <a:gd name="connsiteY95" fmla="*/ 166687 h 1787292"/>
              <a:gd name="connsiteX96" fmla="*/ 5351727 w 12192000"/>
              <a:gd name="connsiteY96" fmla="*/ 174625 h 1787292"/>
              <a:gd name="connsiteX97" fmla="*/ 5410199 w 12192000"/>
              <a:gd name="connsiteY97" fmla="*/ 175985 h 1787292"/>
              <a:gd name="connsiteX98" fmla="*/ 5468671 w 12192000"/>
              <a:gd name="connsiteY98" fmla="*/ 174625 h 1787292"/>
              <a:gd name="connsiteX99" fmla="*/ 5528996 w 12192000"/>
              <a:gd name="connsiteY99" fmla="*/ 166687 h 1787292"/>
              <a:gd name="connsiteX100" fmla="*/ 5581383 w 12192000"/>
              <a:gd name="connsiteY100" fmla="*/ 155575 h 1787292"/>
              <a:gd name="connsiteX101" fmla="*/ 5627421 w 12192000"/>
              <a:gd name="connsiteY101" fmla="*/ 141287 h 1787292"/>
              <a:gd name="connsiteX102" fmla="*/ 5668696 w 12192000"/>
              <a:gd name="connsiteY102" fmla="*/ 125412 h 1787292"/>
              <a:gd name="connsiteX103" fmla="*/ 5705209 w 12192000"/>
              <a:gd name="connsiteY103" fmla="*/ 106362 h 1787292"/>
              <a:gd name="connsiteX104" fmla="*/ 5743308 w 12192000"/>
              <a:gd name="connsiteY104" fmla="*/ 87312 h 1787292"/>
              <a:gd name="connsiteX105" fmla="*/ 5781408 w 12192000"/>
              <a:gd name="connsiteY105" fmla="*/ 68262 h 1787292"/>
              <a:gd name="connsiteX106" fmla="*/ 5817921 w 12192000"/>
              <a:gd name="connsiteY106" fmla="*/ 52387 h 1787292"/>
              <a:gd name="connsiteX107" fmla="*/ 5859196 w 12192000"/>
              <a:gd name="connsiteY107" fmla="*/ 36512 h 1787292"/>
              <a:gd name="connsiteX108" fmla="*/ 5905234 w 12192000"/>
              <a:gd name="connsiteY108" fmla="*/ 20637 h 1787292"/>
              <a:gd name="connsiteX109" fmla="*/ 5957621 w 12192000"/>
              <a:gd name="connsiteY109" fmla="*/ 9525 h 1787292"/>
              <a:gd name="connsiteX110" fmla="*/ 6017947 w 12192000"/>
              <a:gd name="connsiteY110" fmla="*/ 3175 h 1787292"/>
              <a:gd name="connsiteX111" fmla="*/ 6086208 w 12192000"/>
              <a:gd name="connsiteY111" fmla="*/ 0 h 1787292"/>
              <a:gd name="connsiteX112" fmla="*/ 6095999 w 12192000"/>
              <a:gd name="connsiteY112" fmla="*/ 455 h 1787292"/>
              <a:gd name="connsiteX113" fmla="*/ 6105789 w 12192000"/>
              <a:gd name="connsiteY113" fmla="*/ 0 h 1787292"/>
              <a:gd name="connsiteX114" fmla="*/ 6174052 w 12192000"/>
              <a:gd name="connsiteY114" fmla="*/ 3175 h 1787292"/>
              <a:gd name="connsiteX115" fmla="*/ 6234377 w 12192000"/>
              <a:gd name="connsiteY115" fmla="*/ 9525 h 1787292"/>
              <a:gd name="connsiteX116" fmla="*/ 6286764 w 12192000"/>
              <a:gd name="connsiteY116" fmla="*/ 20637 h 1787292"/>
              <a:gd name="connsiteX117" fmla="*/ 6332802 w 12192000"/>
              <a:gd name="connsiteY117" fmla="*/ 36512 h 1787292"/>
              <a:gd name="connsiteX118" fmla="*/ 6374077 w 12192000"/>
              <a:gd name="connsiteY118" fmla="*/ 52387 h 1787292"/>
              <a:gd name="connsiteX119" fmla="*/ 6410589 w 12192000"/>
              <a:gd name="connsiteY119" fmla="*/ 68262 h 1787292"/>
              <a:gd name="connsiteX120" fmla="*/ 6448689 w 12192000"/>
              <a:gd name="connsiteY120" fmla="*/ 87312 h 1787292"/>
              <a:gd name="connsiteX121" fmla="*/ 6486789 w 12192000"/>
              <a:gd name="connsiteY121" fmla="*/ 106362 h 1787292"/>
              <a:gd name="connsiteX122" fmla="*/ 6523302 w 12192000"/>
              <a:gd name="connsiteY122" fmla="*/ 125412 h 1787292"/>
              <a:gd name="connsiteX123" fmla="*/ 6564577 w 12192000"/>
              <a:gd name="connsiteY123" fmla="*/ 141287 h 1787292"/>
              <a:gd name="connsiteX124" fmla="*/ 6610614 w 12192000"/>
              <a:gd name="connsiteY124" fmla="*/ 155575 h 1787292"/>
              <a:gd name="connsiteX125" fmla="*/ 6663002 w 12192000"/>
              <a:gd name="connsiteY125" fmla="*/ 166687 h 1787292"/>
              <a:gd name="connsiteX126" fmla="*/ 6723327 w 12192000"/>
              <a:gd name="connsiteY126" fmla="*/ 174625 h 1787292"/>
              <a:gd name="connsiteX127" fmla="*/ 6781799 w 12192000"/>
              <a:gd name="connsiteY127" fmla="*/ 175985 h 1787292"/>
              <a:gd name="connsiteX128" fmla="*/ 6840271 w 12192000"/>
              <a:gd name="connsiteY128" fmla="*/ 174625 h 1787292"/>
              <a:gd name="connsiteX129" fmla="*/ 6900596 w 12192000"/>
              <a:gd name="connsiteY129" fmla="*/ 166687 h 1787292"/>
              <a:gd name="connsiteX130" fmla="*/ 6952983 w 12192000"/>
              <a:gd name="connsiteY130" fmla="*/ 155575 h 1787292"/>
              <a:gd name="connsiteX131" fmla="*/ 6999021 w 12192000"/>
              <a:gd name="connsiteY131" fmla="*/ 141287 h 1787292"/>
              <a:gd name="connsiteX132" fmla="*/ 7040296 w 12192000"/>
              <a:gd name="connsiteY132" fmla="*/ 125412 h 1787292"/>
              <a:gd name="connsiteX133" fmla="*/ 7076808 w 12192000"/>
              <a:gd name="connsiteY133" fmla="*/ 106362 h 1787292"/>
              <a:gd name="connsiteX134" fmla="*/ 7114908 w 12192000"/>
              <a:gd name="connsiteY134" fmla="*/ 87312 h 1787292"/>
              <a:gd name="connsiteX135" fmla="*/ 7153008 w 12192000"/>
              <a:gd name="connsiteY135" fmla="*/ 68262 h 1787292"/>
              <a:gd name="connsiteX136" fmla="*/ 7189521 w 12192000"/>
              <a:gd name="connsiteY136" fmla="*/ 52387 h 1787292"/>
              <a:gd name="connsiteX137" fmla="*/ 7230796 w 12192000"/>
              <a:gd name="connsiteY137" fmla="*/ 36512 h 1787292"/>
              <a:gd name="connsiteX138" fmla="*/ 7276833 w 12192000"/>
              <a:gd name="connsiteY138" fmla="*/ 20637 h 1787292"/>
              <a:gd name="connsiteX139" fmla="*/ 7329221 w 12192000"/>
              <a:gd name="connsiteY139" fmla="*/ 9525 h 1787292"/>
              <a:gd name="connsiteX140" fmla="*/ 7389546 w 12192000"/>
              <a:gd name="connsiteY140" fmla="*/ 3175 h 1787292"/>
              <a:gd name="connsiteX141" fmla="*/ 7457808 w 12192000"/>
              <a:gd name="connsiteY141" fmla="*/ 0 h 1787292"/>
              <a:gd name="connsiteX142" fmla="*/ 7526071 w 12192000"/>
              <a:gd name="connsiteY142" fmla="*/ 3175 h 1787292"/>
              <a:gd name="connsiteX143" fmla="*/ 7586396 w 12192000"/>
              <a:gd name="connsiteY143" fmla="*/ 9525 h 1787292"/>
              <a:gd name="connsiteX144" fmla="*/ 7638783 w 12192000"/>
              <a:gd name="connsiteY144" fmla="*/ 20637 h 1787292"/>
              <a:gd name="connsiteX145" fmla="*/ 7684821 w 12192000"/>
              <a:gd name="connsiteY145" fmla="*/ 36512 h 1787292"/>
              <a:gd name="connsiteX146" fmla="*/ 7726096 w 12192000"/>
              <a:gd name="connsiteY146" fmla="*/ 52387 h 1787292"/>
              <a:gd name="connsiteX147" fmla="*/ 7762608 w 12192000"/>
              <a:gd name="connsiteY147" fmla="*/ 68262 h 1787292"/>
              <a:gd name="connsiteX148" fmla="*/ 7800708 w 12192000"/>
              <a:gd name="connsiteY148" fmla="*/ 87312 h 1787292"/>
              <a:gd name="connsiteX149" fmla="*/ 7838808 w 12192000"/>
              <a:gd name="connsiteY149" fmla="*/ 106362 h 1787292"/>
              <a:gd name="connsiteX150" fmla="*/ 7875321 w 12192000"/>
              <a:gd name="connsiteY150" fmla="*/ 125412 h 1787292"/>
              <a:gd name="connsiteX151" fmla="*/ 7916596 w 12192000"/>
              <a:gd name="connsiteY151" fmla="*/ 141287 h 1787292"/>
              <a:gd name="connsiteX152" fmla="*/ 7962633 w 12192000"/>
              <a:gd name="connsiteY152" fmla="*/ 155575 h 1787292"/>
              <a:gd name="connsiteX153" fmla="*/ 8015021 w 12192000"/>
              <a:gd name="connsiteY153" fmla="*/ 166687 h 1787292"/>
              <a:gd name="connsiteX154" fmla="*/ 8075346 w 12192000"/>
              <a:gd name="connsiteY154" fmla="*/ 174625 h 1787292"/>
              <a:gd name="connsiteX155" fmla="*/ 8143608 w 12192000"/>
              <a:gd name="connsiteY155" fmla="*/ 176212 h 1787292"/>
              <a:gd name="connsiteX156" fmla="*/ 8211871 w 12192000"/>
              <a:gd name="connsiteY156" fmla="*/ 174625 h 1787292"/>
              <a:gd name="connsiteX157" fmla="*/ 8272196 w 12192000"/>
              <a:gd name="connsiteY157" fmla="*/ 166687 h 1787292"/>
              <a:gd name="connsiteX158" fmla="*/ 8324583 w 12192000"/>
              <a:gd name="connsiteY158" fmla="*/ 155575 h 1787292"/>
              <a:gd name="connsiteX159" fmla="*/ 8370621 w 12192000"/>
              <a:gd name="connsiteY159" fmla="*/ 141287 h 1787292"/>
              <a:gd name="connsiteX160" fmla="*/ 8411896 w 12192000"/>
              <a:gd name="connsiteY160" fmla="*/ 125412 h 1787292"/>
              <a:gd name="connsiteX161" fmla="*/ 8448408 w 12192000"/>
              <a:gd name="connsiteY161" fmla="*/ 106362 h 1787292"/>
              <a:gd name="connsiteX162" fmla="*/ 8486508 w 12192000"/>
              <a:gd name="connsiteY162" fmla="*/ 87312 h 1787292"/>
              <a:gd name="connsiteX163" fmla="*/ 8524608 w 12192000"/>
              <a:gd name="connsiteY163" fmla="*/ 68262 h 1787292"/>
              <a:gd name="connsiteX164" fmla="*/ 8561120 w 12192000"/>
              <a:gd name="connsiteY164" fmla="*/ 52387 h 1787292"/>
              <a:gd name="connsiteX165" fmla="*/ 8602396 w 12192000"/>
              <a:gd name="connsiteY165" fmla="*/ 36512 h 1787292"/>
              <a:gd name="connsiteX166" fmla="*/ 8648432 w 12192000"/>
              <a:gd name="connsiteY166" fmla="*/ 20637 h 1787292"/>
              <a:gd name="connsiteX167" fmla="*/ 8700820 w 12192000"/>
              <a:gd name="connsiteY167" fmla="*/ 9525 h 1787292"/>
              <a:gd name="connsiteX168" fmla="*/ 8761146 w 12192000"/>
              <a:gd name="connsiteY168" fmla="*/ 3175 h 1787292"/>
              <a:gd name="connsiteX169" fmla="*/ 8827820 w 12192000"/>
              <a:gd name="connsiteY169" fmla="*/ 0 h 1787292"/>
              <a:gd name="connsiteX170" fmla="*/ 8897670 w 12192000"/>
              <a:gd name="connsiteY170" fmla="*/ 3175 h 1787292"/>
              <a:gd name="connsiteX171" fmla="*/ 8957996 w 12192000"/>
              <a:gd name="connsiteY171" fmla="*/ 9525 h 1787292"/>
              <a:gd name="connsiteX172" fmla="*/ 9010382 w 12192000"/>
              <a:gd name="connsiteY172" fmla="*/ 20637 h 1787292"/>
              <a:gd name="connsiteX173" fmla="*/ 9056420 w 12192000"/>
              <a:gd name="connsiteY173" fmla="*/ 36512 h 1787292"/>
              <a:gd name="connsiteX174" fmla="*/ 9097696 w 12192000"/>
              <a:gd name="connsiteY174" fmla="*/ 52387 h 1787292"/>
              <a:gd name="connsiteX175" fmla="*/ 9134208 w 12192000"/>
              <a:gd name="connsiteY175" fmla="*/ 68262 h 1787292"/>
              <a:gd name="connsiteX176" fmla="*/ 9172308 w 12192000"/>
              <a:gd name="connsiteY176" fmla="*/ 87312 h 1787292"/>
              <a:gd name="connsiteX177" fmla="*/ 9210408 w 12192000"/>
              <a:gd name="connsiteY177" fmla="*/ 106362 h 1787292"/>
              <a:gd name="connsiteX178" fmla="*/ 9246920 w 12192000"/>
              <a:gd name="connsiteY178" fmla="*/ 125412 h 1787292"/>
              <a:gd name="connsiteX179" fmla="*/ 9288196 w 12192000"/>
              <a:gd name="connsiteY179" fmla="*/ 141287 h 1787292"/>
              <a:gd name="connsiteX180" fmla="*/ 9334232 w 12192000"/>
              <a:gd name="connsiteY180" fmla="*/ 155575 h 1787292"/>
              <a:gd name="connsiteX181" fmla="*/ 9386620 w 12192000"/>
              <a:gd name="connsiteY181" fmla="*/ 166687 h 1787292"/>
              <a:gd name="connsiteX182" fmla="*/ 9446946 w 12192000"/>
              <a:gd name="connsiteY182" fmla="*/ 174625 h 1787292"/>
              <a:gd name="connsiteX183" fmla="*/ 9515208 w 12192000"/>
              <a:gd name="connsiteY183" fmla="*/ 176212 h 1787292"/>
              <a:gd name="connsiteX184" fmla="*/ 9583470 w 12192000"/>
              <a:gd name="connsiteY184" fmla="*/ 174625 h 1787292"/>
              <a:gd name="connsiteX185" fmla="*/ 9643796 w 12192000"/>
              <a:gd name="connsiteY185" fmla="*/ 166687 h 1787292"/>
              <a:gd name="connsiteX186" fmla="*/ 9696182 w 12192000"/>
              <a:gd name="connsiteY186" fmla="*/ 155575 h 1787292"/>
              <a:gd name="connsiteX187" fmla="*/ 9742220 w 12192000"/>
              <a:gd name="connsiteY187" fmla="*/ 141287 h 1787292"/>
              <a:gd name="connsiteX188" fmla="*/ 9783496 w 12192000"/>
              <a:gd name="connsiteY188" fmla="*/ 125412 h 1787292"/>
              <a:gd name="connsiteX189" fmla="*/ 9820008 w 12192000"/>
              <a:gd name="connsiteY189" fmla="*/ 106362 h 1787292"/>
              <a:gd name="connsiteX190" fmla="*/ 9896208 w 12192000"/>
              <a:gd name="connsiteY190" fmla="*/ 68262 h 1787292"/>
              <a:gd name="connsiteX191" fmla="*/ 9932720 w 12192000"/>
              <a:gd name="connsiteY191" fmla="*/ 52387 h 1787292"/>
              <a:gd name="connsiteX192" fmla="*/ 9973996 w 12192000"/>
              <a:gd name="connsiteY192" fmla="*/ 36512 h 1787292"/>
              <a:gd name="connsiteX193" fmla="*/ 10020032 w 12192000"/>
              <a:gd name="connsiteY193" fmla="*/ 20637 h 1787292"/>
              <a:gd name="connsiteX194" fmla="*/ 10072420 w 12192000"/>
              <a:gd name="connsiteY194" fmla="*/ 9525 h 1787292"/>
              <a:gd name="connsiteX195" fmla="*/ 10132746 w 12192000"/>
              <a:gd name="connsiteY195" fmla="*/ 3175 h 1787292"/>
              <a:gd name="connsiteX196" fmla="*/ 10201008 w 12192000"/>
              <a:gd name="connsiteY196" fmla="*/ 0 h 1787292"/>
              <a:gd name="connsiteX197" fmla="*/ 10269270 w 12192000"/>
              <a:gd name="connsiteY197" fmla="*/ 3175 h 1787292"/>
              <a:gd name="connsiteX198" fmla="*/ 10329596 w 12192000"/>
              <a:gd name="connsiteY198" fmla="*/ 9525 h 1787292"/>
              <a:gd name="connsiteX199" fmla="*/ 10381982 w 12192000"/>
              <a:gd name="connsiteY199" fmla="*/ 20637 h 1787292"/>
              <a:gd name="connsiteX200" fmla="*/ 10428020 w 12192000"/>
              <a:gd name="connsiteY200" fmla="*/ 36512 h 1787292"/>
              <a:gd name="connsiteX201" fmla="*/ 10469296 w 12192000"/>
              <a:gd name="connsiteY201" fmla="*/ 52387 h 1787292"/>
              <a:gd name="connsiteX202" fmla="*/ 10505808 w 12192000"/>
              <a:gd name="connsiteY202" fmla="*/ 68262 h 1787292"/>
              <a:gd name="connsiteX203" fmla="*/ 10543908 w 12192000"/>
              <a:gd name="connsiteY203" fmla="*/ 87312 h 1787292"/>
              <a:gd name="connsiteX204" fmla="*/ 10582008 w 12192000"/>
              <a:gd name="connsiteY204" fmla="*/ 106362 h 1787292"/>
              <a:gd name="connsiteX205" fmla="*/ 10618520 w 12192000"/>
              <a:gd name="connsiteY205" fmla="*/ 125412 h 1787292"/>
              <a:gd name="connsiteX206" fmla="*/ 10659796 w 12192000"/>
              <a:gd name="connsiteY206" fmla="*/ 141287 h 1787292"/>
              <a:gd name="connsiteX207" fmla="*/ 10705832 w 12192000"/>
              <a:gd name="connsiteY207" fmla="*/ 155575 h 1787292"/>
              <a:gd name="connsiteX208" fmla="*/ 10758220 w 12192000"/>
              <a:gd name="connsiteY208" fmla="*/ 166687 h 1787292"/>
              <a:gd name="connsiteX209" fmla="*/ 10818546 w 12192000"/>
              <a:gd name="connsiteY209" fmla="*/ 174625 h 1787292"/>
              <a:gd name="connsiteX210" fmla="*/ 10886808 w 12192000"/>
              <a:gd name="connsiteY210" fmla="*/ 176212 h 1787292"/>
              <a:gd name="connsiteX211" fmla="*/ 10955070 w 12192000"/>
              <a:gd name="connsiteY211" fmla="*/ 174625 h 1787292"/>
              <a:gd name="connsiteX212" fmla="*/ 11015396 w 12192000"/>
              <a:gd name="connsiteY212" fmla="*/ 166687 h 1787292"/>
              <a:gd name="connsiteX213" fmla="*/ 11067782 w 12192000"/>
              <a:gd name="connsiteY213" fmla="*/ 155575 h 1787292"/>
              <a:gd name="connsiteX214" fmla="*/ 11113820 w 12192000"/>
              <a:gd name="connsiteY214" fmla="*/ 141287 h 1787292"/>
              <a:gd name="connsiteX215" fmla="*/ 11155096 w 12192000"/>
              <a:gd name="connsiteY215" fmla="*/ 125412 h 1787292"/>
              <a:gd name="connsiteX216" fmla="*/ 11191608 w 12192000"/>
              <a:gd name="connsiteY216" fmla="*/ 106362 h 1787292"/>
              <a:gd name="connsiteX217" fmla="*/ 11229708 w 12192000"/>
              <a:gd name="connsiteY217" fmla="*/ 87312 h 1787292"/>
              <a:gd name="connsiteX218" fmla="*/ 11267808 w 12192000"/>
              <a:gd name="connsiteY218" fmla="*/ 68262 h 1787292"/>
              <a:gd name="connsiteX219" fmla="*/ 11304320 w 12192000"/>
              <a:gd name="connsiteY219" fmla="*/ 52387 h 1787292"/>
              <a:gd name="connsiteX220" fmla="*/ 11345596 w 12192000"/>
              <a:gd name="connsiteY220" fmla="*/ 36512 h 1787292"/>
              <a:gd name="connsiteX221" fmla="*/ 11391632 w 12192000"/>
              <a:gd name="connsiteY221" fmla="*/ 20637 h 1787292"/>
              <a:gd name="connsiteX222" fmla="*/ 11444020 w 12192000"/>
              <a:gd name="connsiteY222" fmla="*/ 9525 h 1787292"/>
              <a:gd name="connsiteX223" fmla="*/ 11504346 w 12192000"/>
              <a:gd name="connsiteY223" fmla="*/ 3175 h 1787292"/>
              <a:gd name="connsiteX224" fmla="*/ 11572608 w 12192000"/>
              <a:gd name="connsiteY224" fmla="*/ 0 h 1787292"/>
              <a:gd name="connsiteX225" fmla="*/ 11640870 w 12192000"/>
              <a:gd name="connsiteY225" fmla="*/ 3175 h 1787292"/>
              <a:gd name="connsiteX226" fmla="*/ 11701196 w 12192000"/>
              <a:gd name="connsiteY226" fmla="*/ 9525 h 1787292"/>
              <a:gd name="connsiteX227" fmla="*/ 11753582 w 12192000"/>
              <a:gd name="connsiteY227" fmla="*/ 20637 h 1787292"/>
              <a:gd name="connsiteX228" fmla="*/ 11799620 w 12192000"/>
              <a:gd name="connsiteY228" fmla="*/ 36512 h 1787292"/>
              <a:gd name="connsiteX229" fmla="*/ 11840896 w 12192000"/>
              <a:gd name="connsiteY229" fmla="*/ 52387 h 1787292"/>
              <a:gd name="connsiteX230" fmla="*/ 11877408 w 12192000"/>
              <a:gd name="connsiteY230" fmla="*/ 68262 h 1787292"/>
              <a:gd name="connsiteX231" fmla="*/ 11915508 w 12192000"/>
              <a:gd name="connsiteY231" fmla="*/ 87312 h 1787292"/>
              <a:gd name="connsiteX232" fmla="*/ 11953608 w 12192000"/>
              <a:gd name="connsiteY232" fmla="*/ 106362 h 1787292"/>
              <a:gd name="connsiteX233" fmla="*/ 11990120 w 12192000"/>
              <a:gd name="connsiteY233" fmla="*/ 125412 h 1787292"/>
              <a:gd name="connsiteX234" fmla="*/ 12031396 w 12192000"/>
              <a:gd name="connsiteY234" fmla="*/ 141287 h 1787292"/>
              <a:gd name="connsiteX235" fmla="*/ 12077432 w 12192000"/>
              <a:gd name="connsiteY235" fmla="*/ 155575 h 1787292"/>
              <a:gd name="connsiteX236" fmla="*/ 12129820 w 12192000"/>
              <a:gd name="connsiteY236" fmla="*/ 166688 h 1787292"/>
              <a:gd name="connsiteX237" fmla="*/ 12190146 w 12192000"/>
              <a:gd name="connsiteY237" fmla="*/ 174625 h 1787292"/>
              <a:gd name="connsiteX238" fmla="*/ 12192000 w 12192000"/>
              <a:gd name="connsiteY238" fmla="*/ 174668 h 1787292"/>
              <a:gd name="connsiteX239" fmla="*/ 12192000 w 12192000"/>
              <a:gd name="connsiteY239" fmla="*/ 885826 h 1787292"/>
              <a:gd name="connsiteX240" fmla="*/ 12192000 w 12192000"/>
              <a:gd name="connsiteY240" fmla="*/ 1787292 h 1787292"/>
              <a:gd name="connsiteX241" fmla="*/ 0 w 12192000"/>
              <a:gd name="connsiteY241" fmla="*/ 1787292 h 1787292"/>
              <a:gd name="connsiteX242" fmla="*/ 0 w 12192000"/>
              <a:gd name="connsiteY242" fmla="*/ 885826 h 1787292"/>
              <a:gd name="connsiteX243" fmla="*/ 0 w 12192000"/>
              <a:gd name="connsiteY243" fmla="*/ 174668 h 1787292"/>
              <a:gd name="connsiteX244" fmla="*/ 1852 w 12192000"/>
              <a:gd name="connsiteY244" fmla="*/ 174625 h 1787292"/>
              <a:gd name="connsiteX245" fmla="*/ 62177 w 12192000"/>
              <a:gd name="connsiteY245" fmla="*/ 166687 h 1787292"/>
              <a:gd name="connsiteX246" fmla="*/ 114564 w 12192000"/>
              <a:gd name="connsiteY246" fmla="*/ 155575 h 1787292"/>
              <a:gd name="connsiteX247" fmla="*/ 160602 w 12192000"/>
              <a:gd name="connsiteY247" fmla="*/ 141287 h 1787292"/>
              <a:gd name="connsiteX248" fmla="*/ 201877 w 12192000"/>
              <a:gd name="connsiteY248" fmla="*/ 125412 h 1787292"/>
              <a:gd name="connsiteX249" fmla="*/ 238389 w 12192000"/>
              <a:gd name="connsiteY249" fmla="*/ 106362 h 1787292"/>
              <a:gd name="connsiteX250" fmla="*/ 276489 w 12192000"/>
              <a:gd name="connsiteY250" fmla="*/ 87312 h 1787292"/>
              <a:gd name="connsiteX251" fmla="*/ 314589 w 12192000"/>
              <a:gd name="connsiteY251" fmla="*/ 68262 h 1787292"/>
              <a:gd name="connsiteX252" fmla="*/ 351102 w 12192000"/>
              <a:gd name="connsiteY252" fmla="*/ 52387 h 1787292"/>
              <a:gd name="connsiteX253" fmla="*/ 392377 w 12192000"/>
              <a:gd name="connsiteY253" fmla="*/ 36512 h 1787292"/>
              <a:gd name="connsiteX254" fmla="*/ 438414 w 12192000"/>
              <a:gd name="connsiteY254" fmla="*/ 20637 h 1787292"/>
              <a:gd name="connsiteX255" fmla="*/ 490802 w 12192000"/>
              <a:gd name="connsiteY255" fmla="*/ 9525 h 1787292"/>
              <a:gd name="connsiteX256" fmla="*/ 551127 w 12192000"/>
              <a:gd name="connsiteY256" fmla="*/ 3175 h 1787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</a:cxnLst>
            <a:rect l="l" t="t" r="r" b="b"/>
            <a:pathLst>
              <a:path w="12192000" h="1787292">
                <a:moveTo>
                  <a:pt x="619389" y="0"/>
                </a:moveTo>
                <a:lnTo>
                  <a:pt x="687652" y="3175"/>
                </a:lnTo>
                <a:lnTo>
                  <a:pt x="747977" y="9525"/>
                </a:lnTo>
                <a:lnTo>
                  <a:pt x="800364" y="20637"/>
                </a:lnTo>
                <a:lnTo>
                  <a:pt x="846402" y="36512"/>
                </a:lnTo>
                <a:lnTo>
                  <a:pt x="887677" y="52387"/>
                </a:lnTo>
                <a:lnTo>
                  <a:pt x="924189" y="68262"/>
                </a:lnTo>
                <a:lnTo>
                  <a:pt x="962289" y="87312"/>
                </a:lnTo>
                <a:lnTo>
                  <a:pt x="1000389" y="106362"/>
                </a:lnTo>
                <a:lnTo>
                  <a:pt x="1036902" y="125412"/>
                </a:lnTo>
                <a:lnTo>
                  <a:pt x="1078177" y="141287"/>
                </a:lnTo>
                <a:lnTo>
                  <a:pt x="1124214" y="155575"/>
                </a:lnTo>
                <a:lnTo>
                  <a:pt x="1176602" y="166687"/>
                </a:lnTo>
                <a:lnTo>
                  <a:pt x="1236927" y="174625"/>
                </a:lnTo>
                <a:lnTo>
                  <a:pt x="1305189" y="176212"/>
                </a:lnTo>
                <a:lnTo>
                  <a:pt x="1373452" y="174625"/>
                </a:lnTo>
                <a:lnTo>
                  <a:pt x="1433777" y="166687"/>
                </a:lnTo>
                <a:lnTo>
                  <a:pt x="1486164" y="155575"/>
                </a:lnTo>
                <a:lnTo>
                  <a:pt x="1532202" y="141287"/>
                </a:lnTo>
                <a:lnTo>
                  <a:pt x="1573477" y="125412"/>
                </a:lnTo>
                <a:lnTo>
                  <a:pt x="1609989" y="106362"/>
                </a:lnTo>
                <a:lnTo>
                  <a:pt x="1648089" y="87312"/>
                </a:lnTo>
                <a:lnTo>
                  <a:pt x="1686189" y="68262"/>
                </a:lnTo>
                <a:lnTo>
                  <a:pt x="1722702" y="52387"/>
                </a:lnTo>
                <a:lnTo>
                  <a:pt x="1763977" y="36512"/>
                </a:lnTo>
                <a:lnTo>
                  <a:pt x="1810014" y="20637"/>
                </a:lnTo>
                <a:lnTo>
                  <a:pt x="1862402" y="9525"/>
                </a:lnTo>
                <a:lnTo>
                  <a:pt x="1922727" y="3175"/>
                </a:lnTo>
                <a:lnTo>
                  <a:pt x="1990989" y="0"/>
                </a:lnTo>
                <a:lnTo>
                  <a:pt x="2059252" y="3175"/>
                </a:lnTo>
                <a:lnTo>
                  <a:pt x="2119577" y="9525"/>
                </a:lnTo>
                <a:lnTo>
                  <a:pt x="2171964" y="20637"/>
                </a:lnTo>
                <a:lnTo>
                  <a:pt x="2218002" y="36512"/>
                </a:lnTo>
                <a:lnTo>
                  <a:pt x="2259277" y="52387"/>
                </a:lnTo>
                <a:lnTo>
                  <a:pt x="2295789" y="68262"/>
                </a:lnTo>
                <a:lnTo>
                  <a:pt x="2333889" y="87312"/>
                </a:lnTo>
                <a:lnTo>
                  <a:pt x="2371989" y="106362"/>
                </a:lnTo>
                <a:lnTo>
                  <a:pt x="2408502" y="125412"/>
                </a:lnTo>
                <a:lnTo>
                  <a:pt x="2449777" y="141287"/>
                </a:lnTo>
                <a:lnTo>
                  <a:pt x="2495814" y="155575"/>
                </a:lnTo>
                <a:lnTo>
                  <a:pt x="2548202" y="166687"/>
                </a:lnTo>
                <a:lnTo>
                  <a:pt x="2608527" y="174625"/>
                </a:lnTo>
                <a:lnTo>
                  <a:pt x="2676789" y="176212"/>
                </a:lnTo>
                <a:lnTo>
                  <a:pt x="2745052" y="174625"/>
                </a:lnTo>
                <a:lnTo>
                  <a:pt x="2805377" y="166687"/>
                </a:lnTo>
                <a:lnTo>
                  <a:pt x="2857764" y="155575"/>
                </a:lnTo>
                <a:lnTo>
                  <a:pt x="2903802" y="141287"/>
                </a:lnTo>
                <a:lnTo>
                  <a:pt x="2945077" y="125412"/>
                </a:lnTo>
                <a:lnTo>
                  <a:pt x="2981589" y="106362"/>
                </a:lnTo>
                <a:lnTo>
                  <a:pt x="3019689" y="87312"/>
                </a:lnTo>
                <a:lnTo>
                  <a:pt x="3057789" y="68262"/>
                </a:lnTo>
                <a:lnTo>
                  <a:pt x="3094302" y="52387"/>
                </a:lnTo>
                <a:lnTo>
                  <a:pt x="3135577" y="36512"/>
                </a:lnTo>
                <a:lnTo>
                  <a:pt x="3181614" y="20637"/>
                </a:lnTo>
                <a:lnTo>
                  <a:pt x="3234002" y="9525"/>
                </a:lnTo>
                <a:lnTo>
                  <a:pt x="3294327" y="3175"/>
                </a:lnTo>
                <a:lnTo>
                  <a:pt x="3361002" y="0"/>
                </a:lnTo>
                <a:lnTo>
                  <a:pt x="3430852" y="3175"/>
                </a:lnTo>
                <a:lnTo>
                  <a:pt x="3491177" y="9525"/>
                </a:lnTo>
                <a:lnTo>
                  <a:pt x="3543564" y="20637"/>
                </a:lnTo>
                <a:lnTo>
                  <a:pt x="3589602" y="36512"/>
                </a:lnTo>
                <a:lnTo>
                  <a:pt x="3630877" y="52387"/>
                </a:lnTo>
                <a:lnTo>
                  <a:pt x="3667389" y="68262"/>
                </a:lnTo>
                <a:lnTo>
                  <a:pt x="3705489" y="87312"/>
                </a:lnTo>
                <a:lnTo>
                  <a:pt x="3743589" y="106362"/>
                </a:lnTo>
                <a:lnTo>
                  <a:pt x="3780102" y="125412"/>
                </a:lnTo>
                <a:lnTo>
                  <a:pt x="3821377" y="141287"/>
                </a:lnTo>
                <a:lnTo>
                  <a:pt x="3867414" y="155575"/>
                </a:lnTo>
                <a:lnTo>
                  <a:pt x="3919802" y="166687"/>
                </a:lnTo>
                <a:lnTo>
                  <a:pt x="3980127" y="174625"/>
                </a:lnTo>
                <a:lnTo>
                  <a:pt x="4048389" y="176212"/>
                </a:lnTo>
                <a:lnTo>
                  <a:pt x="4116652" y="174625"/>
                </a:lnTo>
                <a:lnTo>
                  <a:pt x="4176977" y="166687"/>
                </a:lnTo>
                <a:lnTo>
                  <a:pt x="4229364" y="155575"/>
                </a:lnTo>
                <a:lnTo>
                  <a:pt x="4275402" y="141287"/>
                </a:lnTo>
                <a:lnTo>
                  <a:pt x="4316677" y="125412"/>
                </a:lnTo>
                <a:lnTo>
                  <a:pt x="4353189" y="106362"/>
                </a:lnTo>
                <a:lnTo>
                  <a:pt x="4429389" y="68262"/>
                </a:lnTo>
                <a:lnTo>
                  <a:pt x="4465902" y="52387"/>
                </a:lnTo>
                <a:lnTo>
                  <a:pt x="4507177" y="36512"/>
                </a:lnTo>
                <a:lnTo>
                  <a:pt x="4553214" y="20637"/>
                </a:lnTo>
                <a:lnTo>
                  <a:pt x="4605602" y="9525"/>
                </a:lnTo>
                <a:lnTo>
                  <a:pt x="4665928" y="3175"/>
                </a:lnTo>
                <a:lnTo>
                  <a:pt x="4734189" y="0"/>
                </a:lnTo>
                <a:lnTo>
                  <a:pt x="4802453" y="3175"/>
                </a:lnTo>
                <a:lnTo>
                  <a:pt x="4862777" y="9525"/>
                </a:lnTo>
                <a:lnTo>
                  <a:pt x="4915165" y="20637"/>
                </a:lnTo>
                <a:lnTo>
                  <a:pt x="4961201" y="36512"/>
                </a:lnTo>
                <a:lnTo>
                  <a:pt x="5002476" y="52387"/>
                </a:lnTo>
                <a:lnTo>
                  <a:pt x="5038989" y="68262"/>
                </a:lnTo>
                <a:lnTo>
                  <a:pt x="5077089" y="87312"/>
                </a:lnTo>
                <a:lnTo>
                  <a:pt x="5115189" y="106362"/>
                </a:lnTo>
                <a:lnTo>
                  <a:pt x="5151701" y="125412"/>
                </a:lnTo>
                <a:lnTo>
                  <a:pt x="5192976" y="141287"/>
                </a:lnTo>
                <a:lnTo>
                  <a:pt x="5239014" y="155575"/>
                </a:lnTo>
                <a:lnTo>
                  <a:pt x="5291401" y="166687"/>
                </a:lnTo>
                <a:lnTo>
                  <a:pt x="5351727" y="174625"/>
                </a:lnTo>
                <a:lnTo>
                  <a:pt x="5410199" y="175985"/>
                </a:lnTo>
                <a:lnTo>
                  <a:pt x="5468671" y="174625"/>
                </a:lnTo>
                <a:lnTo>
                  <a:pt x="5528996" y="166687"/>
                </a:lnTo>
                <a:lnTo>
                  <a:pt x="5581383" y="155575"/>
                </a:lnTo>
                <a:lnTo>
                  <a:pt x="5627421" y="141287"/>
                </a:lnTo>
                <a:lnTo>
                  <a:pt x="5668696" y="125412"/>
                </a:lnTo>
                <a:lnTo>
                  <a:pt x="5705209" y="106362"/>
                </a:lnTo>
                <a:lnTo>
                  <a:pt x="5743308" y="87312"/>
                </a:lnTo>
                <a:lnTo>
                  <a:pt x="5781408" y="68262"/>
                </a:lnTo>
                <a:lnTo>
                  <a:pt x="5817921" y="52387"/>
                </a:lnTo>
                <a:lnTo>
                  <a:pt x="5859196" y="36512"/>
                </a:lnTo>
                <a:lnTo>
                  <a:pt x="5905234" y="20637"/>
                </a:lnTo>
                <a:lnTo>
                  <a:pt x="5957621" y="9525"/>
                </a:lnTo>
                <a:lnTo>
                  <a:pt x="6017947" y="3175"/>
                </a:lnTo>
                <a:lnTo>
                  <a:pt x="6086208" y="0"/>
                </a:lnTo>
                <a:lnTo>
                  <a:pt x="6095999" y="455"/>
                </a:lnTo>
                <a:lnTo>
                  <a:pt x="6105789" y="0"/>
                </a:lnTo>
                <a:lnTo>
                  <a:pt x="6174052" y="3175"/>
                </a:lnTo>
                <a:lnTo>
                  <a:pt x="6234377" y="9525"/>
                </a:lnTo>
                <a:lnTo>
                  <a:pt x="6286764" y="20637"/>
                </a:lnTo>
                <a:lnTo>
                  <a:pt x="6332802" y="36512"/>
                </a:lnTo>
                <a:lnTo>
                  <a:pt x="6374077" y="52387"/>
                </a:lnTo>
                <a:lnTo>
                  <a:pt x="6410589" y="68262"/>
                </a:lnTo>
                <a:lnTo>
                  <a:pt x="6448689" y="87312"/>
                </a:lnTo>
                <a:lnTo>
                  <a:pt x="6486789" y="106362"/>
                </a:lnTo>
                <a:lnTo>
                  <a:pt x="6523302" y="125412"/>
                </a:lnTo>
                <a:lnTo>
                  <a:pt x="6564577" y="141287"/>
                </a:lnTo>
                <a:lnTo>
                  <a:pt x="6610614" y="155575"/>
                </a:lnTo>
                <a:lnTo>
                  <a:pt x="6663002" y="166687"/>
                </a:lnTo>
                <a:lnTo>
                  <a:pt x="6723327" y="174625"/>
                </a:lnTo>
                <a:lnTo>
                  <a:pt x="6781799" y="175985"/>
                </a:lnTo>
                <a:lnTo>
                  <a:pt x="6840271" y="174625"/>
                </a:lnTo>
                <a:lnTo>
                  <a:pt x="6900596" y="166687"/>
                </a:lnTo>
                <a:lnTo>
                  <a:pt x="6952983" y="155575"/>
                </a:lnTo>
                <a:lnTo>
                  <a:pt x="6999021" y="141287"/>
                </a:lnTo>
                <a:lnTo>
                  <a:pt x="7040296" y="125412"/>
                </a:lnTo>
                <a:lnTo>
                  <a:pt x="7076808" y="106362"/>
                </a:lnTo>
                <a:lnTo>
                  <a:pt x="7114908" y="87312"/>
                </a:lnTo>
                <a:lnTo>
                  <a:pt x="7153008" y="68262"/>
                </a:lnTo>
                <a:lnTo>
                  <a:pt x="7189521" y="52387"/>
                </a:lnTo>
                <a:lnTo>
                  <a:pt x="7230796" y="36512"/>
                </a:lnTo>
                <a:lnTo>
                  <a:pt x="7276833" y="20637"/>
                </a:lnTo>
                <a:lnTo>
                  <a:pt x="7329221" y="9525"/>
                </a:lnTo>
                <a:lnTo>
                  <a:pt x="7389546" y="3175"/>
                </a:lnTo>
                <a:lnTo>
                  <a:pt x="7457808" y="0"/>
                </a:lnTo>
                <a:lnTo>
                  <a:pt x="7526071" y="3175"/>
                </a:lnTo>
                <a:lnTo>
                  <a:pt x="7586396" y="9525"/>
                </a:lnTo>
                <a:lnTo>
                  <a:pt x="7638783" y="20637"/>
                </a:lnTo>
                <a:lnTo>
                  <a:pt x="7684821" y="36512"/>
                </a:lnTo>
                <a:lnTo>
                  <a:pt x="7726096" y="52387"/>
                </a:lnTo>
                <a:lnTo>
                  <a:pt x="7762608" y="68262"/>
                </a:lnTo>
                <a:lnTo>
                  <a:pt x="7800708" y="87312"/>
                </a:lnTo>
                <a:lnTo>
                  <a:pt x="7838808" y="106362"/>
                </a:lnTo>
                <a:lnTo>
                  <a:pt x="7875321" y="125412"/>
                </a:lnTo>
                <a:lnTo>
                  <a:pt x="7916596" y="141287"/>
                </a:lnTo>
                <a:lnTo>
                  <a:pt x="7962633" y="155575"/>
                </a:lnTo>
                <a:lnTo>
                  <a:pt x="8015021" y="166687"/>
                </a:lnTo>
                <a:lnTo>
                  <a:pt x="8075346" y="174625"/>
                </a:lnTo>
                <a:lnTo>
                  <a:pt x="8143608" y="176212"/>
                </a:lnTo>
                <a:lnTo>
                  <a:pt x="8211871" y="174625"/>
                </a:lnTo>
                <a:lnTo>
                  <a:pt x="8272196" y="166687"/>
                </a:lnTo>
                <a:lnTo>
                  <a:pt x="8324583" y="155575"/>
                </a:lnTo>
                <a:lnTo>
                  <a:pt x="8370621" y="141287"/>
                </a:lnTo>
                <a:lnTo>
                  <a:pt x="8411896" y="125412"/>
                </a:lnTo>
                <a:lnTo>
                  <a:pt x="8448408" y="106362"/>
                </a:lnTo>
                <a:lnTo>
                  <a:pt x="8486508" y="87312"/>
                </a:lnTo>
                <a:lnTo>
                  <a:pt x="8524608" y="68262"/>
                </a:lnTo>
                <a:lnTo>
                  <a:pt x="8561120" y="52387"/>
                </a:lnTo>
                <a:lnTo>
                  <a:pt x="8602396" y="36512"/>
                </a:lnTo>
                <a:lnTo>
                  <a:pt x="8648432" y="20637"/>
                </a:lnTo>
                <a:lnTo>
                  <a:pt x="8700820" y="9525"/>
                </a:lnTo>
                <a:lnTo>
                  <a:pt x="8761146" y="3175"/>
                </a:lnTo>
                <a:lnTo>
                  <a:pt x="8827820" y="0"/>
                </a:lnTo>
                <a:lnTo>
                  <a:pt x="8897670" y="3175"/>
                </a:lnTo>
                <a:lnTo>
                  <a:pt x="8957996" y="9525"/>
                </a:lnTo>
                <a:lnTo>
                  <a:pt x="9010382" y="20637"/>
                </a:lnTo>
                <a:lnTo>
                  <a:pt x="9056420" y="36512"/>
                </a:lnTo>
                <a:lnTo>
                  <a:pt x="9097696" y="52387"/>
                </a:lnTo>
                <a:lnTo>
                  <a:pt x="9134208" y="68262"/>
                </a:lnTo>
                <a:lnTo>
                  <a:pt x="9172308" y="87312"/>
                </a:lnTo>
                <a:lnTo>
                  <a:pt x="9210408" y="106362"/>
                </a:lnTo>
                <a:lnTo>
                  <a:pt x="9246920" y="125412"/>
                </a:lnTo>
                <a:lnTo>
                  <a:pt x="9288196" y="141287"/>
                </a:lnTo>
                <a:lnTo>
                  <a:pt x="9334232" y="155575"/>
                </a:lnTo>
                <a:lnTo>
                  <a:pt x="9386620" y="166687"/>
                </a:lnTo>
                <a:lnTo>
                  <a:pt x="9446946" y="174625"/>
                </a:lnTo>
                <a:lnTo>
                  <a:pt x="9515208" y="176212"/>
                </a:lnTo>
                <a:lnTo>
                  <a:pt x="9583470" y="174625"/>
                </a:lnTo>
                <a:lnTo>
                  <a:pt x="9643796" y="166687"/>
                </a:lnTo>
                <a:lnTo>
                  <a:pt x="9696182" y="155575"/>
                </a:lnTo>
                <a:lnTo>
                  <a:pt x="9742220" y="141287"/>
                </a:lnTo>
                <a:lnTo>
                  <a:pt x="9783496" y="125412"/>
                </a:lnTo>
                <a:lnTo>
                  <a:pt x="9820008" y="106362"/>
                </a:lnTo>
                <a:lnTo>
                  <a:pt x="9896208" y="68262"/>
                </a:lnTo>
                <a:lnTo>
                  <a:pt x="9932720" y="52387"/>
                </a:lnTo>
                <a:lnTo>
                  <a:pt x="9973996" y="36512"/>
                </a:lnTo>
                <a:lnTo>
                  <a:pt x="10020032" y="20637"/>
                </a:lnTo>
                <a:lnTo>
                  <a:pt x="10072420" y="9525"/>
                </a:lnTo>
                <a:lnTo>
                  <a:pt x="10132746" y="3175"/>
                </a:lnTo>
                <a:lnTo>
                  <a:pt x="10201008" y="0"/>
                </a:lnTo>
                <a:lnTo>
                  <a:pt x="10269270" y="3175"/>
                </a:lnTo>
                <a:lnTo>
                  <a:pt x="10329596" y="9525"/>
                </a:lnTo>
                <a:lnTo>
                  <a:pt x="10381982" y="20637"/>
                </a:lnTo>
                <a:lnTo>
                  <a:pt x="10428020" y="36512"/>
                </a:lnTo>
                <a:lnTo>
                  <a:pt x="10469296" y="52387"/>
                </a:lnTo>
                <a:lnTo>
                  <a:pt x="10505808" y="68262"/>
                </a:lnTo>
                <a:lnTo>
                  <a:pt x="10543908" y="87312"/>
                </a:lnTo>
                <a:lnTo>
                  <a:pt x="10582008" y="106362"/>
                </a:lnTo>
                <a:lnTo>
                  <a:pt x="10618520" y="125412"/>
                </a:lnTo>
                <a:lnTo>
                  <a:pt x="10659796" y="141287"/>
                </a:lnTo>
                <a:lnTo>
                  <a:pt x="10705832" y="155575"/>
                </a:lnTo>
                <a:lnTo>
                  <a:pt x="10758220" y="166687"/>
                </a:lnTo>
                <a:lnTo>
                  <a:pt x="10818546" y="174625"/>
                </a:lnTo>
                <a:lnTo>
                  <a:pt x="10886808" y="176212"/>
                </a:lnTo>
                <a:lnTo>
                  <a:pt x="10955070" y="174625"/>
                </a:lnTo>
                <a:lnTo>
                  <a:pt x="11015396" y="166687"/>
                </a:lnTo>
                <a:lnTo>
                  <a:pt x="11067782" y="155575"/>
                </a:lnTo>
                <a:lnTo>
                  <a:pt x="11113820" y="141287"/>
                </a:lnTo>
                <a:lnTo>
                  <a:pt x="11155096" y="125412"/>
                </a:lnTo>
                <a:lnTo>
                  <a:pt x="11191608" y="106362"/>
                </a:lnTo>
                <a:lnTo>
                  <a:pt x="11229708" y="87312"/>
                </a:lnTo>
                <a:lnTo>
                  <a:pt x="11267808" y="68262"/>
                </a:lnTo>
                <a:lnTo>
                  <a:pt x="11304320" y="52387"/>
                </a:lnTo>
                <a:lnTo>
                  <a:pt x="11345596" y="36512"/>
                </a:lnTo>
                <a:lnTo>
                  <a:pt x="11391632" y="20637"/>
                </a:lnTo>
                <a:lnTo>
                  <a:pt x="11444020" y="9525"/>
                </a:lnTo>
                <a:lnTo>
                  <a:pt x="11504346" y="3175"/>
                </a:lnTo>
                <a:lnTo>
                  <a:pt x="11572608" y="0"/>
                </a:lnTo>
                <a:lnTo>
                  <a:pt x="11640870" y="3175"/>
                </a:lnTo>
                <a:lnTo>
                  <a:pt x="11701196" y="9525"/>
                </a:lnTo>
                <a:lnTo>
                  <a:pt x="11753582" y="20637"/>
                </a:lnTo>
                <a:lnTo>
                  <a:pt x="11799620" y="36512"/>
                </a:lnTo>
                <a:lnTo>
                  <a:pt x="11840896" y="52387"/>
                </a:lnTo>
                <a:lnTo>
                  <a:pt x="11877408" y="68262"/>
                </a:lnTo>
                <a:lnTo>
                  <a:pt x="11915508" y="87312"/>
                </a:lnTo>
                <a:lnTo>
                  <a:pt x="11953608" y="106362"/>
                </a:lnTo>
                <a:lnTo>
                  <a:pt x="11990120" y="125412"/>
                </a:lnTo>
                <a:lnTo>
                  <a:pt x="12031396" y="141287"/>
                </a:lnTo>
                <a:lnTo>
                  <a:pt x="12077432" y="155575"/>
                </a:lnTo>
                <a:lnTo>
                  <a:pt x="12129820" y="166688"/>
                </a:lnTo>
                <a:lnTo>
                  <a:pt x="12190146" y="174625"/>
                </a:lnTo>
                <a:lnTo>
                  <a:pt x="12192000" y="174668"/>
                </a:lnTo>
                <a:lnTo>
                  <a:pt x="12192000" y="885826"/>
                </a:lnTo>
                <a:lnTo>
                  <a:pt x="12192000" y="1787292"/>
                </a:lnTo>
                <a:lnTo>
                  <a:pt x="0" y="1787292"/>
                </a:lnTo>
                <a:lnTo>
                  <a:pt x="0" y="885826"/>
                </a:lnTo>
                <a:lnTo>
                  <a:pt x="0" y="174668"/>
                </a:lnTo>
                <a:lnTo>
                  <a:pt x="1852" y="174625"/>
                </a:lnTo>
                <a:lnTo>
                  <a:pt x="62177" y="166687"/>
                </a:lnTo>
                <a:lnTo>
                  <a:pt x="114564" y="155575"/>
                </a:lnTo>
                <a:lnTo>
                  <a:pt x="160602" y="141287"/>
                </a:lnTo>
                <a:lnTo>
                  <a:pt x="201877" y="125412"/>
                </a:lnTo>
                <a:lnTo>
                  <a:pt x="238389" y="106362"/>
                </a:lnTo>
                <a:lnTo>
                  <a:pt x="276489" y="87312"/>
                </a:lnTo>
                <a:lnTo>
                  <a:pt x="314589" y="68262"/>
                </a:lnTo>
                <a:lnTo>
                  <a:pt x="351102" y="52387"/>
                </a:lnTo>
                <a:lnTo>
                  <a:pt x="392377" y="36512"/>
                </a:lnTo>
                <a:lnTo>
                  <a:pt x="438414" y="20637"/>
                </a:lnTo>
                <a:lnTo>
                  <a:pt x="490802" y="9525"/>
                </a:lnTo>
                <a:lnTo>
                  <a:pt x="551127" y="3175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70FF21C-9212-FA41-832B-D8CABB17AD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78523" y="5449151"/>
            <a:ext cx="10318418" cy="523811"/>
          </a:xfrm>
        </p:spPr>
        <p:txBody>
          <a:bodyPr anchor="b">
            <a:normAutofit/>
          </a:bodyPr>
          <a:lstStyle/>
          <a:p>
            <a:r>
              <a:rPr lang="en-US" sz="2400" dirty="0">
                <a:solidFill>
                  <a:srgbClr val="2A1A00"/>
                </a:solidFill>
              </a:rPr>
              <a:t>Nobody will be left behind (</a:t>
            </a:r>
            <a:r>
              <a:rPr lang="en-US" sz="2400" dirty="0" err="1">
                <a:solidFill>
                  <a:srgbClr val="2A1A00"/>
                </a:solidFill>
              </a:rPr>
              <a:t>nwblb</a:t>
            </a:r>
            <a:r>
              <a:rPr lang="en-US" sz="2400" dirty="0">
                <a:solidFill>
                  <a:srgbClr val="2A1A00"/>
                </a:solidFill>
              </a:rPr>
              <a:t>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BF8A14-8502-AF4A-881A-05DFFF0A67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3287" y="142875"/>
            <a:ext cx="5457825" cy="4921599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22E2F3-68EA-E44B-A37B-9F6FF068D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9367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t-LT" b="1" dirty="0"/>
              <a:t>Pagrindinės teisės Europos Sąjungoje</a:t>
            </a:r>
            <a:br>
              <a:rPr lang="lt-LT" b="1" dirty="0"/>
            </a:br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e-justice.europa.eu/582/LT/fundamental_rights_in_the_european_union?init=true</a:t>
            </a:r>
            <a:endParaRPr lang="lt-LT" dirty="0" smtClean="0"/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16606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95131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5" name="Turinio vietos rezervavimo ženklas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167"/>
          <a:stretch/>
        </p:blipFill>
        <p:spPr>
          <a:xfrm>
            <a:off x="1331494" y="382385"/>
            <a:ext cx="10098505" cy="5929126"/>
          </a:xfrm>
          <a:prstGeom prst="rect">
            <a:avLst/>
          </a:prstGeom>
        </p:spPr>
      </p:pic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0293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/>
              <a:t>VARTOTOJŲ TEISĖS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lt-LT" dirty="0">
                <a:solidFill>
                  <a:schemeClr val="tx1"/>
                </a:solidFill>
              </a:rPr>
              <a:t>Visi esame vartotojai. Parduotuvėje perkame duonos, pieno, neseniai parsivežėme dviratį ar televizorių, kompiuterį ar išmanųjį telefoną, siūdinamės drabužį, paliekame taisyti laikrodį batus taisykloje.</a:t>
            </a:r>
            <a:endParaRPr lang="lt-LT" dirty="0" smtClean="0">
              <a:solidFill>
                <a:schemeClr val="tx1"/>
              </a:solidFill>
            </a:endParaRPr>
          </a:p>
          <a:p>
            <a:endParaRPr lang="lt-LT" dirty="0"/>
          </a:p>
          <a:p>
            <a:r>
              <a:rPr lang="lt-LT" dirty="0" smtClean="0">
                <a:solidFill>
                  <a:srgbClr val="FF0000"/>
                </a:solidFill>
              </a:rPr>
              <a:t>Kas </a:t>
            </a:r>
            <a:r>
              <a:rPr lang="lt-LT" dirty="0">
                <a:solidFill>
                  <a:srgbClr val="FF0000"/>
                </a:solidFill>
              </a:rPr>
              <a:t>atsitiks, jei gausime nekokybiškas prekes? </a:t>
            </a:r>
            <a:r>
              <a:rPr lang="lt-LT" dirty="0">
                <a:solidFill>
                  <a:schemeClr val="tx1"/>
                </a:solidFill>
              </a:rPr>
              <a:t>Norėdami gauti atsakymą, perskaitykite VARTOTOJŲ TEISĖS savo mokinio </a:t>
            </a:r>
            <a:r>
              <a:rPr lang="lt-LT" dirty="0" smtClean="0">
                <a:solidFill>
                  <a:schemeClr val="tx1"/>
                </a:solidFill>
              </a:rPr>
              <a:t>knygoje.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80247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fontAlgn="base"/>
            <a:r>
              <a:rPr lang="lt-LT" b="1" dirty="0" smtClean="0"/>
              <a:t>GAL DOMINA </a:t>
            </a:r>
            <a:r>
              <a:rPr lang="en-US" b="1" dirty="0" err="1" smtClean="0"/>
              <a:t>Apsipirkimas</a:t>
            </a:r>
            <a:r>
              <a:rPr lang="lt-LT" b="1" dirty="0" smtClean="0"/>
              <a:t>?</a:t>
            </a:r>
            <a:endParaRPr lang="en-US" b="1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europa.eu/youreurope/citizens/consumers/shopping/index_en.htm</a:t>
            </a:r>
            <a:r>
              <a:rPr lang="lt-LT" dirty="0" smtClean="0"/>
              <a:t> (anglų kalba)</a:t>
            </a:r>
          </a:p>
          <a:p>
            <a:r>
              <a:rPr lang="lt-LT" dirty="0">
                <a:hlinkClick r:id="rId3"/>
              </a:rPr>
              <a:t>https://</a:t>
            </a:r>
            <a:r>
              <a:rPr lang="lt-LT" dirty="0" smtClean="0">
                <a:hlinkClick r:id="rId3"/>
              </a:rPr>
              <a:t>europa.eu/youreurope/citizens/consumers/shopping/index_lt.htm</a:t>
            </a:r>
            <a:r>
              <a:rPr lang="lt-LT" dirty="0" smtClean="0"/>
              <a:t> (lietuvių kalba)</a:t>
            </a:r>
          </a:p>
          <a:p>
            <a:pPr fontAlgn="base"/>
            <a:r>
              <a:rPr lang="lt-LT" dirty="0" smtClean="0">
                <a:solidFill>
                  <a:srgbClr val="FF0000"/>
                </a:solidFill>
              </a:rPr>
              <a:t>ATSIMINKITE, </a:t>
            </a:r>
            <a:r>
              <a:rPr lang="lt-LT" dirty="0" smtClean="0"/>
              <a:t>k</a:t>
            </a:r>
            <a:r>
              <a:rPr lang="en-US" dirty="0" smtClean="0">
                <a:solidFill>
                  <a:schemeClr val="tx1"/>
                </a:solidFill>
              </a:rPr>
              <a:t>ad </a:t>
            </a:r>
            <a:r>
              <a:rPr lang="en-US" dirty="0" err="1">
                <a:solidFill>
                  <a:schemeClr val="tx1"/>
                </a:solidFill>
              </a:rPr>
              <a:t>ir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kurioje</a:t>
            </a:r>
            <a:r>
              <a:rPr lang="en-US" dirty="0">
                <a:solidFill>
                  <a:schemeClr val="tx1"/>
                </a:solidFill>
              </a:rPr>
              <a:t> ES </a:t>
            </a:r>
            <a:r>
              <a:rPr lang="en-US" dirty="0" err="1">
                <a:solidFill>
                  <a:schemeClr val="tx1"/>
                </a:solidFill>
              </a:rPr>
              <a:t>šalyje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pirktumėte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prekes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ir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paslaugas</a:t>
            </a:r>
            <a:r>
              <a:rPr lang="en-US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turite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tas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pačias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vartotojų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teises</a:t>
            </a:r>
            <a:r>
              <a:rPr lang="lt-LT" dirty="0">
                <a:solidFill>
                  <a:schemeClr val="tx1"/>
                </a:solidFill>
              </a:rPr>
              <a:t>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09832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t-LT" dirty="0" smtClean="0"/>
              <a:t>VALSTYBINĖ VARTOTOJŲ TEISIŲ APSAUGOS TARNYBA</a:t>
            </a:r>
            <a:r>
              <a:rPr lang="en-US" sz="1800" dirty="0"/>
              <a:t/>
            </a:r>
            <a:br>
              <a:rPr lang="en-US" sz="1800" dirty="0"/>
            </a:br>
            <a:endParaRPr lang="en-US" sz="1800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lt-LT" u="sng" dirty="0" smtClean="0">
                <a:hlinkClick r:id="rId2"/>
              </a:rPr>
              <a:t>PLAČIAU APIE JĄ GALITE SUŽINOTI ČIA:</a:t>
            </a:r>
          </a:p>
          <a:p>
            <a:pPr marL="0" indent="0">
              <a:buNone/>
            </a:pPr>
            <a:r>
              <a:rPr lang="lt-LT" u="sng" dirty="0" smtClean="0">
                <a:hlinkClick r:id="rId2"/>
              </a:rPr>
              <a:t>https</a:t>
            </a:r>
            <a:r>
              <a:rPr lang="lt-LT" u="sng" dirty="0">
                <a:hlinkClick r:id="rId2"/>
              </a:rPr>
              <a:t>://www.vvtat.lt</a:t>
            </a:r>
            <a:r>
              <a:rPr lang="lt-LT" u="sng" dirty="0" smtClean="0">
                <a:hlinkClick r:id="rId2"/>
              </a:rPr>
              <a:t>/</a:t>
            </a:r>
            <a:endParaRPr lang="lt-LT" u="sng" dirty="0" smtClean="0"/>
          </a:p>
          <a:p>
            <a:pPr marL="0" indent="0">
              <a:buNone/>
            </a:pPr>
            <a:endParaRPr lang="lt-LT" u="sng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9233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 smtClean="0"/>
              <a:t>ŽINIŲ PASITIKRINIMO IR DISKUSIJOS METAS</a:t>
            </a:r>
            <a:endParaRPr lang="en-US" dirty="0"/>
          </a:p>
        </p:txBody>
      </p:sp>
      <p:sp>
        <p:nvSpPr>
          <p:cNvPr id="5" name="Turinio vietos rezervavimo ženklas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lt-LT" sz="4800" dirty="0" smtClean="0">
                <a:solidFill>
                  <a:schemeClr val="tx1"/>
                </a:solidFill>
              </a:rPr>
              <a:t>EIK Į MOKINIO KNYGĄ IR PASITIKRINK ŽINIAS APIE SAVO TEISES, PADISKUTUOK GRUPĖJE.</a:t>
            </a:r>
            <a:endParaRPr lang="en-US" sz="4800" dirty="0">
              <a:solidFill>
                <a:schemeClr val="tx1"/>
              </a:solidFill>
            </a:endParaRPr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07509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 smtClean="0"/>
              <a:t>nuorodos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1251678" y="1165028"/>
            <a:ext cx="10178322" cy="3593591"/>
          </a:xfrm>
        </p:spPr>
        <p:txBody>
          <a:bodyPr>
            <a:normAutofit fontScale="25000" lnSpcReduction="20000"/>
          </a:bodyPr>
          <a:lstStyle/>
          <a:p>
            <a:pPr lvl="0">
              <a:buClr>
                <a:srgbClr val="2A1A00"/>
              </a:buClr>
            </a:pPr>
            <a:r>
              <a:rPr lang="en-US" sz="8000" dirty="0">
                <a:solidFill>
                  <a:prstClr val="black">
                    <a:lumMod val="65000"/>
                    <a:lumOff val="35000"/>
                  </a:prstClr>
                </a:solidFill>
                <a:hlinkClick r:id="rId2"/>
              </a:rPr>
              <a:t>https://</a:t>
            </a:r>
            <a:r>
              <a:rPr lang="en-US" sz="8000" dirty="0" smtClean="0">
                <a:solidFill>
                  <a:prstClr val="black">
                    <a:lumMod val="65000"/>
                    <a:lumOff val="35000"/>
                  </a:prstClr>
                </a:solidFill>
                <a:hlinkClick r:id="rId2"/>
              </a:rPr>
              <a:t>study.com/academy/practice/quiz-worksheet-european-citizenship-rights.html</a:t>
            </a:r>
            <a:endParaRPr lang="lt-LT" sz="8000" dirty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lvl="0">
              <a:buClr>
                <a:srgbClr val="2A1A00"/>
              </a:buClr>
            </a:pPr>
            <a:r>
              <a:rPr lang="en-US" sz="8000" dirty="0" smtClean="0">
                <a:solidFill>
                  <a:prstClr val="black">
                    <a:lumMod val="65000"/>
                    <a:lumOff val="35000"/>
                  </a:prstClr>
                </a:solidFill>
                <a:hlinkClick r:id="rId3"/>
              </a:rPr>
              <a:t>https</a:t>
            </a:r>
            <a:r>
              <a:rPr lang="en-US" sz="8000" dirty="0">
                <a:solidFill>
                  <a:prstClr val="black">
                    <a:lumMod val="65000"/>
                    <a:lumOff val="35000"/>
                  </a:prstClr>
                </a:solidFill>
                <a:hlinkClick r:id="rId3"/>
              </a:rPr>
              <a:t>://</a:t>
            </a:r>
            <a:r>
              <a:rPr lang="en-US" sz="8000" dirty="0" smtClean="0">
                <a:solidFill>
                  <a:prstClr val="black">
                    <a:lumMod val="65000"/>
                    <a:lumOff val="35000"/>
                  </a:prstClr>
                </a:solidFill>
                <a:hlinkClick r:id="rId3"/>
              </a:rPr>
              <a:t>www.uu.nl/sites/default/files/eu-citizenship-teaching-packages-for-secondary-school-pupils-deliverable-11-6.pdf</a:t>
            </a:r>
            <a:endParaRPr lang="lt-LT" sz="8000" dirty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lvl="0">
              <a:buClr>
                <a:srgbClr val="2A1A00"/>
              </a:buClr>
            </a:pPr>
            <a:r>
              <a:rPr lang="en-US" sz="8000" dirty="0" smtClean="0">
                <a:solidFill>
                  <a:prstClr val="black">
                    <a:lumMod val="65000"/>
                    <a:lumOff val="35000"/>
                  </a:prstClr>
                </a:solidFill>
                <a:hlinkClick r:id="rId4"/>
              </a:rPr>
              <a:t>https</a:t>
            </a:r>
            <a:r>
              <a:rPr lang="en-US" sz="8000" dirty="0">
                <a:solidFill>
                  <a:prstClr val="black">
                    <a:lumMod val="65000"/>
                    <a:lumOff val="35000"/>
                  </a:prstClr>
                </a:solidFill>
                <a:hlinkClick r:id="rId4"/>
              </a:rPr>
              <a:t>://www.youtube.com/watch?v=--_</a:t>
            </a:r>
            <a:r>
              <a:rPr lang="en-US" sz="8000" dirty="0" smtClean="0">
                <a:solidFill>
                  <a:prstClr val="black">
                    <a:lumMod val="65000"/>
                    <a:lumOff val="35000"/>
                  </a:prstClr>
                </a:solidFill>
                <a:hlinkClick r:id="rId4"/>
              </a:rPr>
              <a:t>ZUImnW4U</a:t>
            </a:r>
            <a:endParaRPr lang="lt-LT" sz="8000" dirty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lvl="0">
              <a:buClr>
                <a:srgbClr val="2A1A00"/>
              </a:buClr>
            </a:pPr>
            <a:r>
              <a:rPr lang="en-US" sz="8000" dirty="0" smtClean="0">
                <a:solidFill>
                  <a:prstClr val="black">
                    <a:lumMod val="65000"/>
                    <a:lumOff val="35000"/>
                  </a:prstClr>
                </a:solidFill>
                <a:hlinkClick r:id="rId5"/>
              </a:rPr>
              <a:t>https</a:t>
            </a:r>
            <a:r>
              <a:rPr lang="en-US" sz="8000" dirty="0">
                <a:solidFill>
                  <a:prstClr val="black">
                    <a:lumMod val="65000"/>
                    <a:lumOff val="35000"/>
                  </a:prstClr>
                </a:solidFill>
                <a:hlinkClick r:id="rId5"/>
              </a:rPr>
              <a:t>://</a:t>
            </a:r>
            <a:r>
              <a:rPr lang="en-US" sz="8000" dirty="0" smtClean="0">
                <a:solidFill>
                  <a:prstClr val="black">
                    <a:lumMod val="65000"/>
                    <a:lumOff val="35000"/>
                  </a:prstClr>
                </a:solidFill>
                <a:hlinkClick r:id="rId5"/>
              </a:rPr>
              <a:t>europa.eu/youreurope/citizens/consumers/shopping/index_en.htm</a:t>
            </a:r>
            <a:endParaRPr lang="lt-LT" sz="8000" dirty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lvl="0">
              <a:buClr>
                <a:srgbClr val="2A1A00"/>
              </a:buClr>
            </a:pPr>
            <a:r>
              <a:rPr lang="en-US" sz="8000" dirty="0" smtClean="0">
                <a:solidFill>
                  <a:prstClr val="black">
                    <a:lumMod val="65000"/>
                    <a:lumOff val="35000"/>
                  </a:prstClr>
                </a:solidFill>
                <a:hlinkClick r:id="rId6"/>
              </a:rPr>
              <a:t>https</a:t>
            </a:r>
            <a:r>
              <a:rPr lang="en-US" sz="8000" dirty="0">
                <a:solidFill>
                  <a:prstClr val="black">
                    <a:lumMod val="65000"/>
                    <a:lumOff val="35000"/>
                  </a:prstClr>
                </a:solidFill>
                <a:hlinkClick r:id="rId6"/>
              </a:rPr>
              <a:t>://</a:t>
            </a:r>
            <a:r>
              <a:rPr lang="en-US" sz="8000" dirty="0" smtClean="0">
                <a:solidFill>
                  <a:prstClr val="black">
                    <a:lumMod val="65000"/>
                    <a:lumOff val="35000"/>
                  </a:prstClr>
                </a:solidFill>
                <a:hlinkClick r:id="rId6"/>
              </a:rPr>
              <a:t>www.youtube.com/watch?v=PQnM-k4k0Z8</a:t>
            </a:r>
            <a:endParaRPr lang="lt-LT" sz="8000" dirty="0" smtClean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lvl="0">
              <a:buClr>
                <a:srgbClr val="2A1A00"/>
              </a:buClr>
            </a:pPr>
            <a:r>
              <a:rPr lang="en-US" sz="8000" dirty="0" smtClean="0">
                <a:solidFill>
                  <a:prstClr val="black">
                    <a:lumMod val="65000"/>
                    <a:lumOff val="35000"/>
                  </a:prstClr>
                </a:solidFill>
                <a:hlinkClick r:id="rId7"/>
              </a:rPr>
              <a:t>https</a:t>
            </a:r>
            <a:r>
              <a:rPr lang="en-US" sz="8000" dirty="0">
                <a:solidFill>
                  <a:prstClr val="black">
                    <a:lumMod val="65000"/>
                    <a:lumOff val="35000"/>
                  </a:prstClr>
                </a:solidFill>
                <a:hlinkClick r:id="rId7"/>
              </a:rPr>
              <a:t>://</a:t>
            </a:r>
            <a:r>
              <a:rPr lang="en-US" sz="8000" dirty="0" smtClean="0">
                <a:solidFill>
                  <a:prstClr val="black">
                    <a:lumMod val="65000"/>
                    <a:lumOff val="35000"/>
                  </a:prstClr>
                </a:solidFill>
                <a:hlinkClick r:id="rId7"/>
              </a:rPr>
              <a:t>www.youtube.com/watch?v=781v8vfGvTQ</a:t>
            </a:r>
            <a:endParaRPr lang="lt-LT" sz="8000" dirty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lvl="0">
              <a:buClr>
                <a:srgbClr val="2A1A00"/>
              </a:buClr>
            </a:pPr>
            <a:r>
              <a:rPr lang="en-US" sz="8000" dirty="0" smtClean="0">
                <a:solidFill>
                  <a:prstClr val="black">
                    <a:lumMod val="65000"/>
                    <a:lumOff val="35000"/>
                  </a:prstClr>
                </a:solidFill>
                <a:hlinkClick r:id="rId8"/>
              </a:rPr>
              <a:t>https</a:t>
            </a:r>
            <a:r>
              <a:rPr lang="en-US" sz="8000" dirty="0">
                <a:solidFill>
                  <a:prstClr val="black">
                    <a:lumMod val="65000"/>
                    <a:lumOff val="35000"/>
                  </a:prstClr>
                </a:solidFill>
                <a:hlinkClick r:id="rId8"/>
              </a:rPr>
              <a:t>://</a:t>
            </a:r>
            <a:r>
              <a:rPr lang="en-US" sz="8000" dirty="0" smtClean="0">
                <a:solidFill>
                  <a:prstClr val="black">
                    <a:lumMod val="65000"/>
                    <a:lumOff val="35000"/>
                  </a:prstClr>
                </a:solidFill>
                <a:hlinkClick r:id="rId8"/>
              </a:rPr>
              <a:t>www.youtube.com/watch?v=KAGWjGzo-28</a:t>
            </a:r>
            <a:endParaRPr lang="lt-LT" sz="8000" dirty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lvl="0">
              <a:buClr>
                <a:srgbClr val="2A1A00"/>
              </a:buClr>
            </a:pPr>
            <a:r>
              <a:rPr lang="en-US" sz="8000" dirty="0" smtClean="0">
                <a:solidFill>
                  <a:prstClr val="black">
                    <a:lumMod val="65000"/>
                    <a:lumOff val="35000"/>
                  </a:prstClr>
                </a:solidFill>
                <a:hlinkClick r:id="rId4"/>
              </a:rPr>
              <a:t>https</a:t>
            </a:r>
            <a:r>
              <a:rPr lang="en-US" sz="8000" dirty="0">
                <a:solidFill>
                  <a:prstClr val="black">
                    <a:lumMod val="65000"/>
                    <a:lumOff val="35000"/>
                  </a:prstClr>
                </a:solidFill>
                <a:hlinkClick r:id="rId4"/>
              </a:rPr>
              <a:t>://www.youtube.com/watch?v=--_</a:t>
            </a:r>
            <a:r>
              <a:rPr lang="en-US" sz="8000" dirty="0" smtClean="0">
                <a:solidFill>
                  <a:prstClr val="black">
                    <a:lumMod val="65000"/>
                    <a:lumOff val="35000"/>
                  </a:prstClr>
                </a:solidFill>
                <a:hlinkClick r:id="rId4"/>
              </a:rPr>
              <a:t>ZUImnW4U</a:t>
            </a:r>
            <a:endParaRPr lang="lt-LT" sz="8000" dirty="0" smtClean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pPr lvl="0">
              <a:buClr>
                <a:srgbClr val="2A1A00"/>
              </a:buClr>
            </a:pPr>
            <a:r>
              <a:rPr lang="en-US" sz="8000" dirty="0" smtClean="0">
                <a:solidFill>
                  <a:prstClr val="black">
                    <a:lumMod val="65000"/>
                    <a:lumOff val="35000"/>
                  </a:prstClr>
                </a:solidFill>
                <a:hlinkClick r:id="rId9"/>
              </a:rPr>
              <a:t>https</a:t>
            </a:r>
            <a:r>
              <a:rPr lang="en-US" sz="8000" dirty="0">
                <a:solidFill>
                  <a:prstClr val="black">
                    <a:lumMod val="65000"/>
                    <a:lumOff val="35000"/>
                  </a:prstClr>
                </a:solidFill>
                <a:hlinkClick r:id="rId9"/>
              </a:rPr>
              <a:t>://</a:t>
            </a:r>
            <a:r>
              <a:rPr lang="en-US" sz="8000" dirty="0" smtClean="0">
                <a:solidFill>
                  <a:prstClr val="black">
                    <a:lumMod val="65000"/>
                    <a:lumOff val="35000"/>
                  </a:prstClr>
                </a:solidFill>
                <a:hlinkClick r:id="rId9"/>
              </a:rPr>
              <a:t>www.youtube.com/watch?v=S0Nr54JEx44&amp;t=1s</a:t>
            </a:r>
            <a:endParaRPr lang="lt-LT" sz="8000" dirty="0">
              <a:solidFill>
                <a:prstClr val="black">
                  <a:lumMod val="65000"/>
                  <a:lumOff val="35000"/>
                </a:prstClr>
              </a:solidFill>
            </a:endParaRPr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99319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 smtClean="0"/>
              <a:t>NUORODOS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e-justice.europa.eu/582/EN/fundamental_rights_in_the_european_union?init=true</a:t>
            </a:r>
            <a:endParaRPr lang="en-US" dirty="0"/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ec.europa.eu/info/aid-development-cooperation-fundamental-rights/your-rights-eu/know-your-rights/citizens-rights_en</a:t>
            </a:r>
            <a:endParaRPr lang="lt-LT" dirty="0"/>
          </a:p>
          <a:p>
            <a:r>
              <a:rPr lang="en-US" dirty="0" smtClean="0">
                <a:hlinkClick r:id="rId4"/>
              </a:rPr>
              <a:t>https</a:t>
            </a:r>
            <a:r>
              <a:rPr lang="en-US" dirty="0">
                <a:hlinkClick r:id="rId4"/>
              </a:rPr>
              <a:t>://futureu.europa.eu/?</a:t>
            </a:r>
            <a:r>
              <a:rPr lang="en-US" dirty="0" smtClean="0">
                <a:hlinkClick r:id="rId4"/>
              </a:rPr>
              <a:t>locale=en</a:t>
            </a:r>
            <a:endParaRPr lang="lt-LT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73613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F15AFC-058A-FF4F-A98B-737D1FE4713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lt-LT" dirty="0" smtClean="0"/>
              <a:t>DEMOKRATIŠKAS PILIETIS</a:t>
            </a:r>
            <a:r>
              <a:rPr lang="en-US" dirty="0"/>
              <a:t/>
            </a:r>
            <a:br>
              <a:rPr lang="en-US" dirty="0"/>
            </a:br>
            <a:r>
              <a:rPr lang="en-US" sz="3600" b="1" dirty="0" err="1"/>
              <a:t>Uten</a:t>
            </a:r>
            <a:r>
              <a:rPr lang="lt-LT" sz="3600" b="1" dirty="0"/>
              <a:t>OS</a:t>
            </a:r>
            <a:r>
              <a:rPr lang="en-US" sz="3600" b="1" dirty="0"/>
              <a:t> </a:t>
            </a:r>
            <a:r>
              <a:rPr lang="lt-LT" sz="3600" b="1" dirty="0"/>
              <a:t>„</a:t>
            </a:r>
            <a:r>
              <a:rPr lang="en-US" sz="3600" b="1" dirty="0" err="1"/>
              <a:t>Saulė</a:t>
            </a:r>
            <a:r>
              <a:rPr lang="lt-LT" sz="3600" b="1" dirty="0"/>
              <a:t>S“</a:t>
            </a:r>
            <a:r>
              <a:rPr lang="en-US" sz="3600" b="1" dirty="0"/>
              <a:t> G</a:t>
            </a:r>
            <a:r>
              <a:rPr lang="lt-LT" sz="3600" b="1" dirty="0"/>
              <a:t>I</a:t>
            </a:r>
            <a:r>
              <a:rPr lang="en-US" sz="3600" b="1" dirty="0" err="1"/>
              <a:t>mna</a:t>
            </a:r>
            <a:r>
              <a:rPr lang="lt-LT" sz="3600" b="1" dirty="0"/>
              <a:t>Z</a:t>
            </a:r>
            <a:r>
              <a:rPr lang="en-US" sz="3600" b="1" dirty="0" err="1"/>
              <a:t>i</a:t>
            </a:r>
            <a:r>
              <a:rPr lang="lt-LT" sz="3600" b="1" dirty="0"/>
              <a:t>JA</a:t>
            </a:r>
            <a:r>
              <a:rPr lang="en-US" sz="3600"/>
              <a:t> </a:t>
            </a:r>
            <a:endParaRPr lang="en-US" sz="36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C7E8067-5A01-674C-95D8-5E2CB7287D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15045" y="5493376"/>
            <a:ext cx="8045373" cy="742279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Grafik 3" descr="A picture containing logo&#10;&#10;Description automatically generated">
            <a:extLst>
              <a:ext uri="{FF2B5EF4-FFF2-40B4-BE49-F238E27FC236}">
                <a16:creationId xmlns:a16="http://schemas.microsoft.com/office/drawing/2014/main" id="{8B67029D-13E4-BC44-A0DD-043723D2DF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1678" y="6131626"/>
            <a:ext cx="1508125" cy="442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Resim 5">
            <a:extLst>
              <a:ext uri="{FF2B5EF4-FFF2-40B4-BE49-F238E27FC236}">
                <a16:creationId xmlns:a16="http://schemas.microsoft.com/office/drawing/2014/main" id="{785C29A9-A69F-3249-A76B-53923856FA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7250" y="6060188"/>
            <a:ext cx="1682750" cy="514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715EE5D-9BAF-4A4B-9E00-28569967A1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Project Number: 2020-1-UK01-KA227-SCH-094437</a:t>
            </a:r>
          </a:p>
        </p:txBody>
      </p:sp>
    </p:spTree>
    <p:extLst>
      <p:ext uri="{BB962C8B-B14F-4D97-AF65-F5344CB8AC3E}">
        <p14:creationId xmlns:p14="http://schemas.microsoft.com/office/powerpoint/2010/main" val="580695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DD896-32BA-0B47-9B8F-0D7F0D133E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lt-LT" dirty="0" smtClean="0"/>
              <a:t>2 tema: Demokratija</a:t>
            </a:r>
            <a:r>
              <a:rPr lang="lt-LT" dirty="0"/>
              <a:t>. ES pilietybė. ES piliečio teisės, pilietinės iniciatyvos, ES institucijos, ginančios piliečių teises.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A591B9-B74A-8243-862E-92B945949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579241" y="11566566"/>
            <a:ext cx="10178321" cy="676935"/>
          </a:xfrm>
        </p:spPr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B18A1CAB-74DD-B341-B670-9ECABBDA0F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76722079-BBE2-754F-A87B-9FAE617BEF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72480"/>
            <a:ext cx="5186035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tr-TR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</a:t>
            </a:r>
            <a:endParaRPr kumimoji="0" lang="tr-TR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en-US" altLang="en-US" sz="1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7">
            <a:extLst>
              <a:ext uri="{FF2B5EF4-FFF2-40B4-BE49-F238E27FC236}">
                <a16:creationId xmlns:a16="http://schemas.microsoft.com/office/drawing/2014/main" id="{FF228D38-254A-0743-AD46-66B756C207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62458" y="5593519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" name="Rectangle 8">
            <a:extLst>
              <a:ext uri="{FF2B5EF4-FFF2-40B4-BE49-F238E27FC236}">
                <a16:creationId xmlns:a16="http://schemas.microsoft.com/office/drawing/2014/main" id="{34BADA24-ACE7-BC47-B15B-2F9C733A5BA0}"/>
              </a:ext>
            </a:extLst>
          </p:cNvPr>
          <p:cNvSpPr>
            <a:spLocks noChangeArrowheads="1"/>
          </p:cNvSpPr>
          <p:nvPr/>
        </p:nvSpPr>
        <p:spPr bwMode="auto">
          <a:xfrm flipV="1">
            <a:off x="7772400" y="5782760"/>
            <a:ext cx="8810144" cy="938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3060700" algn="ctr"/>
                <a:tab pos="6119813" algn="r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tr-TR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</a:t>
            </a:r>
            <a:endParaRPr kumimoji="0" lang="tr-TR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en-US" altLang="en-US" sz="1500" b="1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r>
              <a:rPr kumimoji="0" lang="it-IT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Project </a:t>
            </a:r>
            <a:r>
              <a:rPr kumimoji="0" lang="it-IT" altLang="en-US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Numbe</a:t>
            </a:r>
            <a:r>
              <a:rPr kumimoji="0" lang="it-IT" altLang="en-US" sz="11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kumimoji="0" lang="it-IT" altLang="en-US" sz="11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 </a:t>
            </a:r>
            <a:r>
              <a:rPr kumimoji="0" lang="it-IT" altLang="en-US" sz="11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2020-1-UK01-KA227-SCH-094437</a:t>
            </a:r>
            <a:r>
              <a:rPr kumimoji="0" lang="en-US" alt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     </a:t>
            </a:r>
            <a:r>
              <a:rPr kumimoji="0" lang="en-US" altLang="en-US" sz="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endParaRPr kumimoji="0" lang="en-US" altLang="en-US" sz="1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060700" algn="ctr"/>
                <a:tab pos="6119813" algn="r"/>
              </a:tabLst>
            </a:pPr>
            <a:endParaRPr kumimoji="0" lang="en-US" altLang="en-U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1038" name="Content Placeholder 3" descr="Logo&#10;&#10;Description automatically generated">
            <a:extLst>
              <a:ext uri="{FF2B5EF4-FFF2-40B4-BE49-F238E27FC236}">
                <a16:creationId xmlns:a16="http://schemas.microsoft.com/office/drawing/2014/main" id="{6AB00B85-E4ED-344D-A9F3-D79D0570CBE1}"/>
              </a:ext>
            </a:extLst>
          </p:cNvPr>
          <p:cNvPicPr>
            <a:picLocks noGrp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2889" y="3139105"/>
            <a:ext cx="1508125" cy="1094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7" descr="Text&#10;&#10;Description automatically generated">
            <a:extLst>
              <a:ext uri="{FF2B5EF4-FFF2-40B4-BE49-F238E27FC236}">
                <a16:creationId xmlns:a16="http://schemas.microsoft.com/office/drawing/2014/main" id="{4919B66D-046F-D64B-9B5F-24125C030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7152" y="2998422"/>
            <a:ext cx="1890712" cy="1057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9">
            <a:extLst>
              <a:ext uri="{FF2B5EF4-FFF2-40B4-BE49-F238E27FC236}">
                <a16:creationId xmlns:a16="http://schemas.microsoft.com/office/drawing/2014/main" id="{960B13B3-46E9-C942-9895-A2A8074BA6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5594" y="2916426"/>
            <a:ext cx="1697581" cy="1023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">
            <a:extLst>
              <a:ext uri="{FF2B5EF4-FFF2-40B4-BE49-F238E27FC236}">
                <a16:creationId xmlns:a16="http://schemas.microsoft.com/office/drawing/2014/main" id="{FAC62EAC-5A16-7D4E-AF57-BE69C8ADBD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96577" y="3147989"/>
            <a:ext cx="1508124" cy="1137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Text&#10;&#10;Description automatically generated">
            <a:extLst>
              <a:ext uri="{FF2B5EF4-FFF2-40B4-BE49-F238E27FC236}">
                <a16:creationId xmlns:a16="http://schemas.microsoft.com/office/drawing/2014/main" id="{47139EB6-9E6B-E64A-8ECB-099E1F353D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9726" y="4494933"/>
            <a:ext cx="1771650" cy="892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1" descr="A picture containing diagram&#10;&#10;Description automatically generated">
            <a:extLst>
              <a:ext uri="{FF2B5EF4-FFF2-40B4-BE49-F238E27FC236}">
                <a16:creationId xmlns:a16="http://schemas.microsoft.com/office/drawing/2014/main" id="{6B48E10D-7F2B-5E4C-AF8B-4BC4987ECF1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0839" y="4556499"/>
            <a:ext cx="1905505" cy="976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15">
            <a:extLst>
              <a:ext uri="{FF2B5EF4-FFF2-40B4-BE49-F238E27FC236}">
                <a16:creationId xmlns:a16="http://schemas.microsoft.com/office/drawing/2014/main" id="{D7443FF5-E938-4A4B-AF2F-193136755E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28025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" name="Rectangle 16">
            <a:extLst>
              <a:ext uri="{FF2B5EF4-FFF2-40B4-BE49-F238E27FC236}">
                <a16:creationId xmlns:a16="http://schemas.microsoft.com/office/drawing/2014/main" id="{A2D3A3EF-F382-8045-A88E-52759836BE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32597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100" b="1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Rectangle 17">
            <a:extLst>
              <a:ext uri="{FF2B5EF4-FFF2-40B4-BE49-F238E27FC236}">
                <a16:creationId xmlns:a16="http://schemas.microsoft.com/office/drawing/2014/main" id="{EBA9FAA2-47BA-2441-AB33-02AB2A48DE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37169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altLang="en-U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it-IT" altLang="en-US" sz="1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8">
            <a:extLst>
              <a:ext uri="{FF2B5EF4-FFF2-40B4-BE49-F238E27FC236}">
                <a16:creationId xmlns:a16="http://schemas.microsoft.com/office/drawing/2014/main" id="{E7BD2943-4E9D-8F40-BA10-60413A8C31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2352" y="4174176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322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F9D76A-5185-9542-9D9F-D4E0F61B70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t-LT" dirty="0" smtClean="0"/>
              <a:t/>
            </a:r>
            <a:br>
              <a:rPr lang="lt-LT" dirty="0" smtClean="0"/>
            </a:br>
            <a:r>
              <a:rPr lang="lt-LT" dirty="0" smtClean="0"/>
              <a:t>EUROPOS SĄJUNGA</a:t>
            </a:r>
            <a:r>
              <a:rPr lang="en-US" dirty="0"/>
              <a:t/>
            </a:r>
            <a:br>
              <a:rPr lang="en-US" dirty="0"/>
            </a:br>
            <a:r>
              <a:rPr lang="lt-LT" dirty="0" smtClean="0"/>
              <a:t/>
            </a:r>
            <a:br>
              <a:rPr lang="lt-LT" dirty="0" smtClean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3CEB23-B66C-3B4F-9B4E-F91DF82F15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r>
              <a:rPr lang="en-US" sz="3200" dirty="0"/>
              <a:t>Šiame </a:t>
            </a:r>
            <a:r>
              <a:rPr lang="en-US" sz="3200" dirty="0" err="1"/>
              <a:t>vaizdo</a:t>
            </a:r>
            <a:r>
              <a:rPr lang="en-US" sz="3200" dirty="0"/>
              <a:t> </a:t>
            </a:r>
            <a:r>
              <a:rPr lang="en-US" sz="3200" dirty="0" err="1"/>
              <a:t>įraše</a:t>
            </a:r>
            <a:r>
              <a:rPr lang="en-US" sz="3200" dirty="0"/>
              <a:t> </a:t>
            </a:r>
            <a:r>
              <a:rPr lang="en-US" sz="3200" dirty="0" err="1"/>
              <a:t>atsekame</a:t>
            </a:r>
            <a:r>
              <a:rPr lang="en-US" sz="3200" dirty="0"/>
              <a:t> </a:t>
            </a:r>
            <a:r>
              <a:rPr lang="en-US" sz="3200" dirty="0" err="1"/>
              <a:t>Europos</a:t>
            </a:r>
            <a:r>
              <a:rPr lang="en-US" sz="3200" dirty="0"/>
              <a:t> </a:t>
            </a:r>
            <a:r>
              <a:rPr lang="en-US" sz="3200" dirty="0" err="1"/>
              <a:t>Sąjungos</a:t>
            </a:r>
            <a:r>
              <a:rPr lang="en-US" sz="3200" dirty="0"/>
              <a:t> </a:t>
            </a:r>
            <a:r>
              <a:rPr lang="en-US" sz="3200" dirty="0" err="1"/>
              <a:t>raidą</a:t>
            </a:r>
            <a:r>
              <a:rPr lang="en-US" sz="3200" dirty="0"/>
              <a:t> </a:t>
            </a:r>
            <a:r>
              <a:rPr lang="en-US" sz="3200" dirty="0" err="1"/>
              <a:t>nuo</a:t>
            </a:r>
            <a:r>
              <a:rPr lang="en-US" sz="3200" dirty="0"/>
              <a:t> </a:t>
            </a:r>
            <a:r>
              <a:rPr lang="en-US" sz="3200" dirty="0" err="1"/>
              <a:t>Antrojo</a:t>
            </a:r>
            <a:r>
              <a:rPr lang="en-US" sz="3200" dirty="0"/>
              <a:t> </a:t>
            </a:r>
            <a:r>
              <a:rPr lang="en-US" sz="3200" dirty="0" err="1"/>
              <a:t>pasaulinio</a:t>
            </a:r>
            <a:r>
              <a:rPr lang="en-US" sz="3200" dirty="0"/>
              <a:t> </a:t>
            </a:r>
            <a:r>
              <a:rPr lang="en-US" sz="3200" dirty="0" err="1"/>
              <a:t>karo</a:t>
            </a:r>
            <a:r>
              <a:rPr lang="en-US" sz="3200" dirty="0"/>
              <a:t> </a:t>
            </a:r>
            <a:r>
              <a:rPr lang="en-US" sz="3200" dirty="0" err="1"/>
              <a:t>pabaigos</a:t>
            </a:r>
            <a:r>
              <a:rPr lang="en-US" sz="3200" dirty="0"/>
              <a:t> </a:t>
            </a:r>
            <a:r>
              <a:rPr lang="en-US" sz="3200" dirty="0" err="1"/>
              <a:t>iki</a:t>
            </a:r>
            <a:r>
              <a:rPr lang="en-US" sz="3200" dirty="0"/>
              <a:t> „</a:t>
            </a:r>
            <a:r>
              <a:rPr lang="en-US" sz="3200" dirty="0" err="1"/>
              <a:t>Brexit</a:t>
            </a:r>
            <a:r>
              <a:rPr lang="en-US" sz="3200" dirty="0"/>
              <a:t>“.</a:t>
            </a:r>
            <a:endParaRPr lang="lt-LT" sz="3200" dirty="0" smtClean="0">
              <a:hlinkClick r:id="rId2"/>
            </a:endParaRPr>
          </a:p>
          <a:p>
            <a:r>
              <a:rPr lang="en-US" dirty="0" smtClean="0">
                <a:hlinkClick r:id="rId2"/>
              </a:rPr>
              <a:t>https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www.youtube.com/watch?v=4VCYHTGjr-U</a:t>
            </a:r>
            <a:r>
              <a:rPr lang="lt-LT" dirty="0" smtClean="0"/>
              <a:t>     (13 min.)</a:t>
            </a:r>
          </a:p>
          <a:p>
            <a:r>
              <a:rPr lang="lt-LT" dirty="0" smtClean="0"/>
              <a:t>Europos Sąjunga: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774F9BD-B73B-FC40-B0A3-F4228640D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Project Number: 2020-1-UK01-KA227-SCH-094437</a:t>
            </a:r>
            <a:endParaRPr lang="en-US" dirty="0"/>
          </a:p>
        </p:txBody>
      </p:sp>
      <p:graphicFrame>
        <p:nvGraphicFramePr>
          <p:cNvPr id="5" name="Lentelė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501516"/>
              </p:ext>
            </p:extLst>
          </p:nvPr>
        </p:nvGraphicFramePr>
        <p:xfrm>
          <a:off x="1251678" y="4988306"/>
          <a:ext cx="10179050" cy="36315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179050">
                  <a:extLst>
                    <a:ext uri="{9D8B030D-6E8A-4147-A177-3AD203B41FA5}">
                      <a16:colId xmlns:a16="http://schemas.microsoft.com/office/drawing/2014/main" val="405922137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457200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u="sng" dirty="0">
                          <a:effectLst/>
                          <a:hlinkClick r:id="rId3"/>
                        </a:rPr>
                        <a:t>https://www.youtube.com/watch?v=tnmR-k4Xl8Y</a:t>
                      </a:r>
                      <a:r>
                        <a:rPr lang="en-US" sz="1800" dirty="0">
                          <a:effectLst/>
                        </a:rPr>
                        <a:t> </a:t>
                      </a:r>
                      <a:r>
                        <a:rPr lang="en-US" sz="1200" dirty="0">
                          <a:effectLst/>
                        </a:rPr>
                        <a:t>(11 min. </a:t>
                      </a:r>
                      <a:r>
                        <a:rPr lang="en-US" sz="1200" dirty="0" err="1">
                          <a:effectLst/>
                        </a:rPr>
                        <a:t>lietuvių</a:t>
                      </a:r>
                      <a:r>
                        <a:rPr lang="en-US" sz="1200" dirty="0">
                          <a:effectLst/>
                        </a:rPr>
                        <a:t> </a:t>
                      </a:r>
                      <a:r>
                        <a:rPr lang="en-US" sz="1200" dirty="0" err="1">
                          <a:effectLst/>
                        </a:rPr>
                        <a:t>kalba</a:t>
                      </a:r>
                      <a:r>
                        <a:rPr lang="en-US" sz="1200" dirty="0">
                          <a:effectLst/>
                        </a:rPr>
                        <a:t>)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val="5088526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0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lt-LT" dirty="0"/>
              <a:t>,, ATEITIS TAVO RANKOSE/ Kokioje Europoje gyvensime </a:t>
            </a:r>
            <a:r>
              <a:rPr lang="lt-LT" dirty="0" smtClean="0"/>
              <a:t>rytoj?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lt-LT" dirty="0"/>
              <a:t>ES piliečių dalyvavimas piliečių iniciatyvoje</a:t>
            </a:r>
            <a:r>
              <a:rPr lang="lt-LT" dirty="0" smtClean="0"/>
              <a:t>: </a:t>
            </a:r>
            <a:r>
              <a:rPr lang="lt-LT" u="sng" dirty="0" smtClean="0">
                <a:hlinkClick r:id="rId2"/>
              </a:rPr>
              <a:t>https</a:t>
            </a:r>
            <a:r>
              <a:rPr lang="lt-LT" u="sng" dirty="0">
                <a:hlinkClick r:id="rId2"/>
              </a:rPr>
              <a:t>://futureu.europa.eu/?</a:t>
            </a:r>
            <a:r>
              <a:rPr lang="lt-LT" u="sng" dirty="0" smtClean="0">
                <a:hlinkClick r:id="rId2"/>
              </a:rPr>
              <a:t>locale=en</a:t>
            </a:r>
            <a:endParaRPr lang="lt-LT" u="sng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  <p:pic>
        <p:nvPicPr>
          <p:cNvPr id="5" name="Paveikslėlis 4"/>
          <p:cNvPicPr/>
          <p:nvPr/>
        </p:nvPicPr>
        <p:blipFill rotWithShape="1">
          <a:blip r:embed="rId3"/>
          <a:srcRect t="11641" b="17460"/>
          <a:stretch/>
        </p:blipFill>
        <p:spPr bwMode="auto">
          <a:xfrm>
            <a:off x="2613660" y="3429000"/>
            <a:ext cx="6400800" cy="25527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162995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lt-LT" dirty="0" smtClean="0"/>
              <a:t>TAVO NUOMONĖ PO PERŽIŪROS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1251678" y="1467853"/>
            <a:ext cx="10178322" cy="4411739"/>
          </a:xfrm>
        </p:spPr>
        <p:txBody>
          <a:bodyPr>
            <a:normAutofit/>
          </a:bodyPr>
          <a:lstStyle/>
          <a:p>
            <a:r>
              <a:rPr lang="lt-LT" dirty="0">
                <a:solidFill>
                  <a:schemeClr val="tx1"/>
                </a:solidFill>
              </a:rPr>
              <a:t>Peržiūrėję šios konferencijos ištrauką (apie 30 min.), išklausykime modulio dalyvių nuomonę šiais klausimais: kokioje Europoje gyvensime </a:t>
            </a:r>
            <a:r>
              <a:rPr lang="lt-LT" dirty="0" smtClean="0">
                <a:solidFill>
                  <a:schemeClr val="tx1"/>
                </a:solidFill>
              </a:rPr>
              <a:t>rytoj? </a:t>
            </a:r>
          </a:p>
          <a:p>
            <a:r>
              <a:rPr lang="lt-LT" dirty="0" smtClean="0"/>
              <a:t>DISKUSIJOS </a:t>
            </a:r>
            <a:r>
              <a:rPr lang="lt-LT" dirty="0"/>
              <a:t>temos :</a:t>
            </a:r>
            <a:endParaRPr lang="en-US" dirty="0"/>
          </a:p>
          <a:p>
            <a:r>
              <a:rPr lang="lt-LT" dirty="0">
                <a:solidFill>
                  <a:srgbClr val="002060"/>
                </a:solidFill>
              </a:rPr>
              <a:t>EUROPOS SĄJUNGOS </a:t>
            </a:r>
            <a:r>
              <a:rPr lang="lt-LT" dirty="0" smtClean="0">
                <a:solidFill>
                  <a:srgbClr val="002060"/>
                </a:solidFill>
              </a:rPr>
              <a:t>ATEITIS. </a:t>
            </a:r>
          </a:p>
          <a:p>
            <a:r>
              <a:rPr lang="lt-LT" dirty="0" smtClean="0">
                <a:solidFill>
                  <a:srgbClr val="002060"/>
                </a:solidFill>
              </a:rPr>
              <a:t>EKONOMIKA </a:t>
            </a:r>
            <a:r>
              <a:rPr lang="lt-LT" dirty="0">
                <a:solidFill>
                  <a:srgbClr val="002060"/>
                </a:solidFill>
              </a:rPr>
              <a:t>. </a:t>
            </a:r>
            <a:endParaRPr lang="lt-LT" dirty="0" smtClean="0">
              <a:solidFill>
                <a:srgbClr val="002060"/>
              </a:solidFill>
            </a:endParaRPr>
          </a:p>
          <a:p>
            <a:r>
              <a:rPr lang="lt-LT" dirty="0" smtClean="0">
                <a:solidFill>
                  <a:srgbClr val="002060"/>
                </a:solidFill>
              </a:rPr>
              <a:t>KLIMATO </a:t>
            </a:r>
            <a:r>
              <a:rPr lang="lt-LT" dirty="0">
                <a:solidFill>
                  <a:srgbClr val="002060"/>
                </a:solidFill>
              </a:rPr>
              <a:t>KAITA. </a:t>
            </a:r>
            <a:endParaRPr lang="lt-LT" dirty="0" smtClean="0">
              <a:solidFill>
                <a:srgbClr val="002060"/>
              </a:solidFill>
            </a:endParaRPr>
          </a:p>
          <a:p>
            <a:r>
              <a:rPr lang="lt-LT" dirty="0" smtClean="0">
                <a:solidFill>
                  <a:srgbClr val="002060"/>
                </a:solidFill>
              </a:rPr>
              <a:t>SVEIKATA</a:t>
            </a:r>
            <a:r>
              <a:rPr lang="lt-LT" dirty="0">
                <a:solidFill>
                  <a:srgbClr val="002060"/>
                </a:solidFill>
              </a:rPr>
              <a:t>. </a:t>
            </a:r>
            <a:endParaRPr lang="lt-LT" dirty="0" smtClean="0">
              <a:solidFill>
                <a:srgbClr val="002060"/>
              </a:solidFill>
            </a:endParaRPr>
          </a:p>
          <a:p>
            <a:r>
              <a:rPr lang="lt-LT" dirty="0" smtClean="0">
                <a:solidFill>
                  <a:srgbClr val="002060"/>
                </a:solidFill>
              </a:rPr>
              <a:t>SAUGUMAS</a:t>
            </a:r>
            <a:r>
              <a:rPr lang="lt-LT" dirty="0">
                <a:solidFill>
                  <a:srgbClr val="002060"/>
                </a:solidFill>
              </a:rPr>
              <a:t>. </a:t>
            </a:r>
            <a:endParaRPr lang="lt-LT" dirty="0" smtClean="0">
              <a:solidFill>
                <a:srgbClr val="002060"/>
              </a:solidFill>
            </a:endParaRPr>
          </a:p>
          <a:p>
            <a:r>
              <a:rPr lang="lt-LT" dirty="0" smtClean="0">
                <a:solidFill>
                  <a:srgbClr val="002060"/>
                </a:solidFill>
              </a:rPr>
              <a:t>ES </a:t>
            </a:r>
            <a:r>
              <a:rPr lang="lt-LT" dirty="0">
                <a:solidFill>
                  <a:srgbClr val="002060"/>
                </a:solidFill>
              </a:rPr>
              <a:t>PILIEČIŲ TEISĖS. </a:t>
            </a:r>
            <a:endParaRPr lang="lt-LT" dirty="0" smtClean="0">
              <a:solidFill>
                <a:srgbClr val="002060"/>
              </a:solidFill>
            </a:endParaRPr>
          </a:p>
          <a:p>
            <a:r>
              <a:rPr lang="lt-LT" dirty="0" smtClean="0">
                <a:solidFill>
                  <a:srgbClr val="002060"/>
                </a:solidFill>
              </a:rPr>
              <a:t>KOKIOS PROBLEMOS AKTUALIAUSIOS JŲ VALSTYBĖJE?</a:t>
            </a:r>
            <a:endParaRPr lang="en-US" dirty="0" smtClean="0">
              <a:solidFill>
                <a:srgbClr val="002060"/>
              </a:solidFill>
            </a:endParaRPr>
          </a:p>
          <a:p>
            <a:endParaRPr lang="en-US" b="1" dirty="0">
              <a:solidFill>
                <a:srgbClr val="002060"/>
              </a:solidFill>
            </a:endParaRPr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72743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lt-LT" dirty="0" smtClean="0"/>
              <a:t>ŽINOK SAVO TEISES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lt-LT" dirty="0">
                <a:hlinkClick r:id="rId2"/>
              </a:rPr>
              <a:t>https://</a:t>
            </a:r>
            <a:r>
              <a:rPr lang="lt-LT" dirty="0" smtClean="0">
                <a:hlinkClick r:id="rId2"/>
              </a:rPr>
              <a:t>ec.europa.eu/info/aid-development-cooperation-fundamental-rights/your-rights-eu/know-your-rights_lt</a:t>
            </a:r>
            <a:endParaRPr lang="lt-LT" dirty="0" smtClean="0"/>
          </a:p>
          <a:p>
            <a:endParaRPr lang="lt-LT" dirty="0" smtClean="0"/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09387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lt-LT" dirty="0" smtClean="0"/>
              <a:t>ŽINOK SAVO TEISES</a:t>
            </a: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>
          <a:xfrm>
            <a:off x="1251678" y="1417321"/>
            <a:ext cx="10178322" cy="4869180"/>
          </a:xfrm>
        </p:spPr>
        <p:txBody>
          <a:bodyPr>
            <a:normAutofit lnSpcReduction="10000"/>
          </a:bodyPr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ec.europa.eu/info/aid-development-cooperation-fundamental-rights/your-rights-eu/know-your-rights/citizens-rights_lt</a:t>
            </a:r>
            <a:endParaRPr lang="lt-LT" dirty="0" smtClean="0"/>
          </a:p>
          <a:p>
            <a:r>
              <a:rPr lang="lt-LT" u="sng" dirty="0">
                <a:hlinkClick r:id="rId3"/>
              </a:rPr>
              <a:t>ES pagrindinių teisių chartijos</a:t>
            </a:r>
            <a:r>
              <a:rPr lang="lt-LT" dirty="0"/>
              <a:t> 5 antraštinė dalis yra skirta piliečių teisėms. Šios antraštinės dalies 39–46 straipsniais saugomos šios teisės:</a:t>
            </a:r>
          </a:p>
          <a:p>
            <a:r>
              <a:rPr lang="lt-LT" u="sng" dirty="0">
                <a:hlinkClick r:id="rId4"/>
              </a:rPr>
              <a:t>teisė balsuoti ir būti kandidatu Europos Parlamento rinkimuose</a:t>
            </a:r>
            <a:endParaRPr lang="lt-LT" dirty="0"/>
          </a:p>
          <a:p>
            <a:r>
              <a:rPr lang="lt-LT" u="sng" dirty="0">
                <a:hlinkClick r:id="rId5"/>
              </a:rPr>
              <a:t>teisė balsuoti ir būti kandidatu vietos savivaldos rinkimuose</a:t>
            </a:r>
            <a:endParaRPr lang="lt-LT" dirty="0"/>
          </a:p>
          <a:p>
            <a:r>
              <a:rPr lang="lt-LT" u="sng" dirty="0">
                <a:hlinkClick r:id="rId6"/>
              </a:rPr>
              <a:t>teisė į gerą administravimą</a:t>
            </a:r>
            <a:endParaRPr lang="lt-LT" dirty="0"/>
          </a:p>
          <a:p>
            <a:r>
              <a:rPr lang="lt-LT" u="sng" dirty="0">
                <a:hlinkClick r:id="rId7"/>
              </a:rPr>
              <a:t>teisė susipažinti su dokumentais</a:t>
            </a:r>
            <a:endParaRPr lang="lt-LT" dirty="0"/>
          </a:p>
          <a:p>
            <a:r>
              <a:rPr lang="lt-LT" u="sng" dirty="0">
                <a:hlinkClick r:id="rId8"/>
              </a:rPr>
              <a:t>Europos ombudsmenas</a:t>
            </a:r>
            <a:endParaRPr lang="lt-LT" dirty="0"/>
          </a:p>
          <a:p>
            <a:r>
              <a:rPr lang="lt-LT" u="sng" dirty="0">
                <a:hlinkClick r:id="rId9"/>
              </a:rPr>
              <a:t>peticijos teisė</a:t>
            </a:r>
            <a:endParaRPr lang="lt-LT" dirty="0"/>
          </a:p>
          <a:p>
            <a:r>
              <a:rPr lang="lt-LT" u="sng" dirty="0">
                <a:hlinkClick r:id="rId10"/>
              </a:rPr>
              <a:t>judėjimo ir apsigyvenimo laisvė</a:t>
            </a:r>
            <a:endParaRPr lang="lt-LT" dirty="0"/>
          </a:p>
          <a:p>
            <a:r>
              <a:rPr lang="lt-LT" u="sng" dirty="0">
                <a:hlinkClick r:id="rId11"/>
              </a:rPr>
              <a:t>diplomatinė ir konsulinė apsauga</a:t>
            </a:r>
            <a:endParaRPr lang="lt-LT" dirty="0"/>
          </a:p>
          <a:p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1070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vadinima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lt-LT" b="1" dirty="0"/>
              <a:t>Ką daryti, jei buvo pažeistos </a:t>
            </a:r>
            <a:r>
              <a:rPr lang="lt-LT" b="1" dirty="0" smtClean="0"/>
              <a:t>TAVO </a:t>
            </a:r>
            <a:r>
              <a:rPr lang="lt-LT" b="1" dirty="0"/>
              <a:t>teisės?</a:t>
            </a:r>
            <a:br>
              <a:rPr lang="lt-LT" b="1" dirty="0"/>
            </a:br>
            <a:r>
              <a:rPr lang="en-US" b="1" dirty="0"/>
              <a:t/>
            </a:r>
            <a:br>
              <a:rPr lang="en-US" b="1" dirty="0"/>
            </a:br>
            <a:endParaRPr lang="en-US" dirty="0"/>
          </a:p>
        </p:txBody>
      </p:sp>
      <p:sp>
        <p:nvSpPr>
          <p:cNvPr id="3" name="Turinio vietos rezervavimo ženklas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lt-LT" dirty="0"/>
              <a:t>ES šalių valdžios institucijos privalo laikytis Pagrindinių teisių chartijos tik įgyvendindamos ES teisę. Pagrindinės teisės yra saugomos jūsų šalies konstitucijos.</a:t>
            </a:r>
          </a:p>
          <a:p>
            <a:r>
              <a:rPr lang="lt-LT" b="1" u="sng" dirty="0">
                <a:hlinkClick r:id="rId2" tooltip="Kaip pranešti apie jūsų teisių pažeidimą?"/>
              </a:rPr>
              <a:t>Kaip pranešti apie jūsų teisių pažeidimą?</a:t>
            </a:r>
            <a:endParaRPr lang="lt-LT" b="1" dirty="0"/>
          </a:p>
          <a:p>
            <a:r>
              <a:rPr lang="lt-LT" dirty="0"/>
              <a:t>Skundo teikimas atitinkamai nacionalinei institucijai, administravimo institucijai, nacionaliniams teismams arba specializuotai žmogaus teisių institucijai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Poraštės vietos rezervavimo ženklas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Project Number: 2020-1-UK01-KA227-SCH-094437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4133059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1029</TotalTime>
  <Words>545</Words>
  <Application>Microsoft Office PowerPoint</Application>
  <PresentationFormat>Plačiaekranė</PresentationFormat>
  <Paragraphs>91</Paragraphs>
  <Slides>17</Slides>
  <Notes>0</Notes>
  <HiddenSlides>0</HiddenSlides>
  <MMClips>0</MMClips>
  <ScaleCrop>false</ScaleCrop>
  <HeadingPairs>
    <vt:vector size="6" baseType="variant">
      <vt:variant>
        <vt:lpstr>Naudojami šriftai</vt:lpstr>
      </vt:variant>
      <vt:variant>
        <vt:i4>6</vt:i4>
      </vt:variant>
      <vt:variant>
        <vt:lpstr>Tema</vt:lpstr>
      </vt:variant>
      <vt:variant>
        <vt:i4>1</vt:i4>
      </vt:variant>
      <vt:variant>
        <vt:lpstr>Skaidrių pavadinimai</vt:lpstr>
      </vt:variant>
      <vt:variant>
        <vt:i4>17</vt:i4>
      </vt:variant>
    </vt:vector>
  </HeadingPairs>
  <TitlesOfParts>
    <vt:vector size="24" baseType="lpstr">
      <vt:lpstr>Arial</vt:lpstr>
      <vt:lpstr>Calibri</vt:lpstr>
      <vt:lpstr>Gill Sans MT</vt:lpstr>
      <vt:lpstr>Impact</vt:lpstr>
      <vt:lpstr>Times New Roman</vt:lpstr>
      <vt:lpstr>Verdana</vt:lpstr>
      <vt:lpstr>Badge</vt:lpstr>
      <vt:lpstr>Nobody will be left behind (nwblb)</vt:lpstr>
      <vt:lpstr>DEMOKRATIŠKAS PILIETIS UtenOS „SaulėS“ GImnaZiJA </vt:lpstr>
      <vt:lpstr>2 tema: Demokratija. ES pilietybė. ES piliečio teisės, pilietinės iniciatyvos, ES institucijos, ginančios piliečių teises.  </vt:lpstr>
      <vt:lpstr> EUROPOS SĄJUNGA  </vt:lpstr>
      <vt:lpstr>,, ATEITIS TAVO RANKOSE/ Kokioje Europoje gyvensime rytoj?</vt:lpstr>
      <vt:lpstr>TAVO NUOMONĖ PO PERŽIŪROS</vt:lpstr>
      <vt:lpstr>ŽINOK SAVO TEISES</vt:lpstr>
      <vt:lpstr>ŽINOK SAVO TEISES</vt:lpstr>
      <vt:lpstr>Ką daryti, jei buvo pažeistos TAVO teisės?  </vt:lpstr>
      <vt:lpstr>Pagrindinės teisės Europos Sąjungoje  </vt:lpstr>
      <vt:lpstr>„PowerPoint“ pateiktis</vt:lpstr>
      <vt:lpstr>VARTOTOJŲ TEISĖS</vt:lpstr>
      <vt:lpstr>GAL DOMINA Apsipirkimas?</vt:lpstr>
      <vt:lpstr>VALSTYBINĖ VARTOTOJŲ TEISIŲ APSAUGOS TARNYBA </vt:lpstr>
      <vt:lpstr>ŽINIŲ PASITIKRINIMO IR DISKUSIJOS METAS</vt:lpstr>
      <vt:lpstr>nuorodos</vt:lpstr>
      <vt:lpstr>NUORODOS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Nobody will be left behind (nwblb)</dc:title>
  <dc:creator>Bradley-Mc Cauley, Laura</dc:creator>
  <cp:lastModifiedBy>Alma</cp:lastModifiedBy>
  <cp:revision>117</cp:revision>
  <dcterms:created xsi:type="dcterms:W3CDTF">2021-12-01T10:07:52Z</dcterms:created>
  <dcterms:modified xsi:type="dcterms:W3CDTF">2022-06-21T11:02:06Z</dcterms:modified>
</cp:coreProperties>
</file>