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1"/>
  </p:notesMasterIdLst>
  <p:sldIdLst>
    <p:sldId id="258" r:id="rId2"/>
    <p:sldId id="256" r:id="rId3"/>
    <p:sldId id="257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</p:sldIdLst>
  <p:sldSz cx="12192000" cy="6858000"/>
  <p:notesSz cx="6858000" cy="9144000"/>
  <p:defaultTextStyle>
    <a:defPPr>
      <a:defRPr lang="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81" autoAdjust="0"/>
    <p:restoredTop sz="94681"/>
  </p:normalViewPr>
  <p:slideViewPr>
    <p:cSldViewPr snapToGrid="0" snapToObjects="1">
      <p:cViewPr varScale="1">
        <p:scale>
          <a:sx n="42" d="100"/>
          <a:sy n="42" d="100"/>
        </p:scale>
        <p:origin x="78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o"/>
              <a:t>Klikk for å redigere hovedtittelstilen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.slidesharecdn.com/pilietinisugdymas-150925202648-lva1-app6891/95/pilietinis-ugdymas-7-638.jpg?cb=1443214088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m.coe.int/prems-005521-assessing-competences-for-democratic-culture/1680a3bd41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kspertai.eu/nuo-siol-prezidentas-gnauseda-reguliariai-dirbs-ne-tik-vilniujebet-ir-salies-regionuose100287" TargetMode="External"/><Relationship Id="rId2" Type="http://schemas.openxmlformats.org/officeDocument/2006/relationships/hyperlink" Target="https://www.lrs.lt/sip/portal.show?p_r=35385&amp;p_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Knowledge" TargetMode="External"/><Relationship Id="rId5" Type="http://schemas.openxmlformats.org/officeDocument/2006/relationships/hyperlink" Target="https://image.slidesharecdn.com/pilietinisugdymas-150925202648-lva1-app6891/95/pilietinis-ugdymas-7-638.jpg?cb=1443214088" TargetMode="External"/><Relationship Id="rId4" Type="http://schemas.openxmlformats.org/officeDocument/2006/relationships/hyperlink" Target="https://rm.coe.int/prems-005521-assessing-competences-for-democratic-culture/1680a3bd4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kspertai.eu/nuo-siol-prezidentas-gnauseda-reguliariai-dirbs-ne-tik-vilniujebet-ir-salies-regionuose100287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lrs.lt/sip/portal.show?p_r=35385&amp;p_k=1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5A7C15-B692-60F7-F4C0-852F2A8E91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A70153-21DF-AE8B-D550-91F7E87D0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2400" dirty="0">
                <a:latin typeface="Georgia" panose="02040502050405020303" pitchFamily="18" charset="0"/>
              </a:rPr>
              <a:t> </a:t>
            </a:r>
            <a:r>
              <a:rPr lang="no" sz="5400" dirty="0"/>
              <a:t>4. BRUK MEDIA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MEDIER AKKURAT SOM REGJERINGEN TJERNER FOLK. SAMARBEID DERFOR MED LOKAL PRESSE OG TV, INVITER MEDIA TIL ARRANGEMENTET. DISTRIBERE MELDINGEN DIN OM INITIATIVET DIN PÅ INTERNETTET.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890" y="2021984"/>
            <a:ext cx="5164160" cy="3883516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510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5400" dirty="0"/>
              <a:t>5. GÅ FORENE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FINN ALLIERTE/FORENINGER, IKKE-STATLIGE ORGANISASJONER, FORRETNINGSMENN, SENIORS, ANDRE UNGDOMSGRUPPER OG ARBEID MED STØTTE IVE PARTNERE. SYSTEMET SØKER Å BRUKE OG KONTROLLERE, MEN DU GJØR DET MOTsatte - GÅ FORENE ! DEL IDÉER OG FEIR SUKSESSEN DIN SAMMEN.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65620" y="4922520"/>
            <a:ext cx="96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225540" y="4808220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Turinio vietos rezervavimo ženklas 8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9603" t="29401" r="32302" b="15996"/>
          <a:stretch/>
        </p:blipFill>
        <p:spPr>
          <a:xfrm>
            <a:off x="6591300" y="1935480"/>
            <a:ext cx="5346192" cy="431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0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800" dirty="0"/>
              <a:t>6. VÆR </a:t>
            </a:r>
            <a:r>
              <a:rPr lang="no" sz="4800" dirty="0" err="1"/>
              <a:t>vedvarende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FORFØLG MÅLET DITT.</a:t>
            </a:r>
          </a:p>
          <a:p>
            <a:pPr marL="0" indent="0">
              <a:buNone/>
            </a:pPr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VÆR KREATIV FOR Å BLI HØRT.</a:t>
            </a:r>
          </a:p>
          <a:p>
            <a:pPr marL="0" indent="0">
              <a:buNone/>
            </a:pPr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VÆR FORSIKTIG MED Å LYTTE TIL PILITIKERS OFFENTLIGE POLITIKKER . SKRIV TING DE SIER NED. BO I DERES OMGIVELSER . SKRIV BREV, BRUK MEDIA OSV.</a:t>
            </a: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496" y="1874517"/>
            <a:ext cx="5228554" cy="3805066"/>
          </a:xfrm>
        </p:spPr>
      </p:pic>
    </p:spTree>
    <p:extLst>
      <p:ext uri="{BB962C8B-B14F-4D97-AF65-F5344CB8AC3E}">
        <p14:creationId xmlns:p14="http://schemas.microsoft.com/office/powerpoint/2010/main" val="934841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400" dirty="0"/>
              <a:t>7. BRUK DET DU LÆRER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SE ETTER ALTERNATIVE TILTAK OG METODER FOR Å ENDRE DEN GÅENDE SITUASJONEN.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GI DINE POTENSIELLE PARTNERE INSPIRERENDE EKSEMPLER PÅ DIN VISJON. LAG EN VISUALISERING AV IDÉEN SOM FOLK REAGERER EN AKTIVT NÅR DE SER DET MED EGNE ØYNE.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1609859"/>
            <a:ext cx="5391150" cy="402534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352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400" dirty="0"/>
              <a:t>8. LÆR AV DINE EGNE FEIL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DU KAN FAIL, GJØR FEIL SOM ALLE GJØR . KRITIKK ER MEN EN GOD MÅTE Å GÅ FREM.</a:t>
            </a: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VÆR FORSIKTIG, BRUK POSITIVE HOLDNINGER, UNNGÅ KONFLIKTER</a:t>
            </a:r>
          </a:p>
          <a:p>
            <a:r>
              <a:rPr lang="no" b="1" dirty="0">
                <a:solidFill>
                  <a:schemeClr val="tx1"/>
                </a:solidFill>
                <a:latin typeface="Georgia" panose="02040502050405020303" pitchFamily="18" charset="0"/>
              </a:rPr>
              <a:t>SKAP , IKKE ØDELEG!</a:t>
            </a:r>
            <a:endParaRPr lang="en-US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01" y="1751528"/>
            <a:ext cx="5292949" cy="385427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947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400" dirty="0"/>
              <a:t>9. TA VARE PÅ DEG SELV OG ANDRE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SPIS SUNT OG TREN JEG REGELIG. TA ANSVAR. VÆR FORSIKTIG OG BRYD DEG OM BRØDRENE DINE . NYT HANDLINGEN. HUSK DU IKKE ER ALENE </a:t>
            </a:r>
            <a:r>
              <a:rPr lang="no" dirty="0"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645" y="1481070"/>
            <a:ext cx="5782614" cy="442443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718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65678"/>
          </a:xfrm>
        </p:spPr>
        <p:txBody>
          <a:bodyPr>
            <a:normAutofit/>
          </a:bodyPr>
          <a:lstStyle/>
          <a:p>
            <a:pPr algn="ctr"/>
            <a:r>
              <a:rPr lang="no" sz="3600" dirty="0"/>
              <a:t>SAMMENDRAG AV ARBEID I GRUPPER MENS DU LAGER ET BORGERMEMO</a:t>
            </a:r>
            <a:endParaRPr lang="lt-LT" sz="3600" dirty="0"/>
          </a:p>
        </p:txBody>
      </p:sp>
      <p:sp>
        <p:nvSpPr>
          <p:cNvPr id="7" name="Turinio vietos rezervavimo ženklas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BORGERNES DELTAKELSE I STYRETILLINGER ER EN NØKKELTREKK I DEMOKRATIET OG ET FRITT OG ÅPENT SAMFUNN.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4" name="Turinio vietos rezervavimo ženklas 3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4682" t="28413" r="31667" b="22769"/>
          <a:stretch/>
        </p:blipFill>
        <p:spPr>
          <a:xfrm>
            <a:off x="5948172" y="1367671"/>
            <a:ext cx="5266521" cy="4297680"/>
          </a:xfrm>
          <a:prstGeom prst="rect">
            <a:avLst/>
          </a:prstGeom>
        </p:spPr>
      </p:pic>
      <p:sp>
        <p:nvSpPr>
          <p:cNvPr id="6" name="Stačiakampis 5"/>
          <p:cNvSpPr/>
          <p:nvPr/>
        </p:nvSpPr>
        <p:spPr>
          <a:xfrm>
            <a:off x="5948172" y="558579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no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https://image.slidesharecdn.com/pilietinisugdymas-150925202648-lva1-app6891/95/pilietinis-ugdymas-7-638.jpg?cb=1443214088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862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o" dirty="0"/>
              <a:t> </a:t>
            </a:r>
            <a:r>
              <a:rPr lang="no" b="1" dirty="0"/>
              <a:t>Kunnskap og kritisk forståelse</a:t>
            </a:r>
            <a:br>
              <a:rPr lang="en-US" dirty="0"/>
            </a:br>
            <a:endParaRPr lang="en-US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3240" y="1792068"/>
            <a:ext cx="5222027" cy="3650508"/>
          </a:xfrm>
          <a:prstGeom prst="rect">
            <a:avLst/>
          </a:prstGeo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Stačiakampis 5"/>
          <p:cNvSpPr/>
          <p:nvPr/>
        </p:nvSpPr>
        <p:spPr>
          <a:xfrm>
            <a:off x="3048000" y="54425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o" dirty="0">
                <a:hlinkClick r:id="rId3"/>
              </a:rPr>
              <a:t>https://rm.coe.int/prems-005521-assessing-competences-for-democratic-culture/1680a3bd41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7400452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dirty="0"/>
              <a:t>TEST DIN KUNNSKAP </a:t>
            </a:r>
            <a:br>
              <a:rPr lang="en-US" dirty="0"/>
            </a:br>
            <a:r>
              <a:rPr lang="no" dirty="0"/>
              <a:t>Citizen's Memo</a:t>
            </a:r>
            <a:br>
              <a:rPr lang="en-US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o" sz="3600" b="1" dirty="0">
                <a:solidFill>
                  <a:schemeClr val="tx1"/>
                </a:solidFill>
              </a:rPr>
              <a:t>GÅ TIL ELEVENS HÅNDBOK FOR Å TESTE KUNNSKAPET DIN</a:t>
            </a:r>
          </a:p>
          <a:p>
            <a:endParaRPr lang="lt-LT" b="1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59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REFERANSER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o" dirty="0">
                <a:hlinkClick r:id="rId2"/>
              </a:rPr>
              <a:t>https://www.lrs.lt/sip/portal.show?p_r=35385&amp;p_k=1</a:t>
            </a:r>
            <a:endParaRPr lang="lt-LT" dirty="0"/>
          </a:p>
          <a:p>
            <a:r>
              <a:rPr lang="no" dirty="0">
                <a:hlinkClick r:id="rId3"/>
              </a:rPr>
              <a:t>https://www.ekspertai.eu/nuo-siol-prezidentas-gnauseda-reguliariai-dirbs-ne-tik-vilniujebet-ir-salies-regionuose100287</a:t>
            </a:r>
            <a:endParaRPr lang="lt-LT" dirty="0"/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no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https://rm.coe.int/prems-005521-assessing-competences-for-democratic-culture/1680a3bd41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no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https://www.lrs.lt/sip/portal.show?p_r=35385&amp;p_k=1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no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https://www.ekspertai.eu/nuo-siol-prezidentas-gnauseda-reguliariai-dirbs-ne-tik-vilniujebet-ir-salies-regionuose100287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no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https://image.slidesharecdn.com/pilietinisugdymas-150925202648-lva1-app6891/95/pilietinis-ugdymas-7-638.jpg?cb=1443214088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no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https://en.wikipedia.org/wiki/Knowledge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lt-LT" dirty="0"/>
          </a:p>
          <a:p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24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o" dirty="0"/>
              <a:t>DEMOKRATISK/ </a:t>
            </a:r>
            <a:br>
              <a:rPr lang="lt-LT" dirty="0"/>
            </a:br>
            <a:r>
              <a:rPr lang="no" dirty="0" err="1"/>
              <a:t>Borgerlig</a:t>
            </a:r>
            <a:r>
              <a:rPr lang="no" dirty="0"/>
              <a:t>  Statsborgerskapsmodul </a:t>
            </a:r>
            <a:br>
              <a:rPr lang="en-US" dirty="0"/>
            </a:br>
            <a:r>
              <a:rPr lang="no" sz="3600" b="1" dirty="0" err="1"/>
              <a:t>Utena </a:t>
            </a:r>
            <a:r>
              <a:rPr lang="no" sz="3600" b="1" dirty="0"/>
              <a:t>“ </a:t>
            </a:r>
            <a:r>
              <a:rPr lang="no" sz="3600" b="1" dirty="0" err="1"/>
              <a:t>Saulė </a:t>
            </a:r>
            <a:r>
              <a:rPr lang="no" sz="3600" b="1" dirty="0"/>
              <a:t>' Gymnasium</a:t>
            </a:r>
            <a:r>
              <a:rPr lang="no" sz="36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 dirty="0"/>
              <a:t>Prosjektnummer: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o" dirty="0"/>
              <a:t>TEMA 7 : </a:t>
            </a:r>
            <a:r>
              <a:rPr lang="no" sz="5400" dirty="0"/>
              <a:t>Kjernekompetanse for demokratisk medborgerskap. Kunnskap.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Prosjektnummer </a:t>
            </a: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2020-1 -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UK01 </a:t>
            </a:r>
            <a:r>
              <a:rPr kumimoji="0" lang="no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-KA227-SCH-094437</a:t>
            </a:r>
            <a:r>
              <a:rPr kumimoji="0" lang="no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no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6660-C8D0-7A4B-8A76-177C455C3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sz="4000" dirty="0"/>
              <a:t>Emne 7 </a:t>
            </a:r>
            <a:br>
              <a:rPr lang="lt-LT" sz="4000" dirty="0"/>
            </a:br>
            <a:r>
              <a:rPr lang="no" sz="4000" dirty="0"/>
              <a:t>Kjernekompetanse for demokratisk medborgerskap. Kunnskap.</a:t>
            </a:r>
            <a:br>
              <a:rPr lang="en-US" sz="4000" dirty="0"/>
            </a:br>
            <a:br>
              <a:rPr lang="en-US" sz="2800" dirty="0">
                <a:latin typeface="Georgia" panose="02040502050405020303" pitchFamily="18" charset="0"/>
              </a:rPr>
            </a:br>
            <a:endParaRPr lang="en-US" sz="2800" dirty="0">
              <a:latin typeface="Georgia" panose="02040502050405020303" pitchFamily="18" charset="0"/>
            </a:endParaRPr>
          </a:p>
        </p:txBody>
      </p:sp>
      <p:sp>
        <p:nvSpPr>
          <p:cNvPr id="7" name="Turinio vietos rezervavimo ženklas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o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no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dette</a:t>
            </a:r>
            <a:r>
              <a:rPr lang="no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o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underenhet</a:t>
            </a:r>
            <a:r>
              <a:rPr lang="no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vil utvide </a:t>
            </a:r>
            <a:r>
              <a:rPr lang="no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din kunnskap </a:t>
            </a:r>
            <a:r>
              <a:rPr lang="no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på</a:t>
            </a:r>
            <a:r>
              <a:rPr lang="no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o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</a:t>
            </a:r>
            <a:r>
              <a:rPr lang="no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no" b="1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følgende </a:t>
            </a:r>
            <a:r>
              <a:rPr lang="no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no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demokratiske idealer, det internasjonale samfunnet og organisasjoner, internasjonalt medansvar, struktur og funksjon av sosiale institusjoner og regler for deltakelse.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9" name="Turinio vietos rezervavimo ženklas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316" y="1874517"/>
            <a:ext cx="4977684" cy="403098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703DB-44AE-A44C-BF32-087DE3B18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91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>
          <a:xfrm>
            <a:off x="1251677" y="382384"/>
            <a:ext cx="10468097" cy="1678235"/>
          </a:xfrm>
        </p:spPr>
        <p:txBody>
          <a:bodyPr>
            <a:normAutofit fontScale="90000"/>
          </a:bodyPr>
          <a:lstStyle/>
          <a:p>
            <a:r>
              <a:rPr lang="no" sz="3600" dirty="0"/>
              <a:t>Arbeidsform : SINNKARTLEGGING </a:t>
            </a:r>
            <a:r>
              <a:rPr lang="no" sz="3600" dirty="0" err="1"/>
              <a:t>, arbeider</a:t>
            </a:r>
            <a:r>
              <a:rPr lang="no" sz="3600" dirty="0"/>
              <a:t> </a:t>
            </a:r>
            <a:r>
              <a:rPr lang="no" sz="3600" dirty="0" err="1"/>
              <a:t>i </a:t>
            </a:r>
            <a:r>
              <a:rPr lang="no" sz="3600" dirty="0"/>
              <a:t>4 </a:t>
            </a:r>
            <a:r>
              <a:rPr lang="no" sz="3600" dirty="0" err="1"/>
              <a:t>grupper </a:t>
            </a:r>
            <a:r>
              <a:rPr lang="no" sz="3600" dirty="0"/>
              <a:t>. </a:t>
            </a:r>
            <a:br>
              <a:rPr lang="lt-LT" sz="3600" dirty="0"/>
            </a:br>
            <a:r>
              <a:rPr lang="no" sz="3600" dirty="0" err="1"/>
              <a:t>De</a:t>
            </a:r>
            <a:r>
              <a:rPr lang="no" sz="3600" dirty="0"/>
              <a:t> </a:t>
            </a:r>
            <a:r>
              <a:rPr lang="no" sz="3600" dirty="0" err="1"/>
              <a:t>Hovedoppgaven er </a:t>
            </a:r>
            <a:r>
              <a:rPr lang="no" sz="3600" dirty="0"/>
              <a:t>å </a:t>
            </a:r>
            <a:r>
              <a:rPr lang="no" sz="3600" dirty="0" err="1"/>
              <a:t>lage "EN </a:t>
            </a:r>
            <a:r>
              <a:rPr lang="no" sz="3600" dirty="0"/>
              <a:t>BORGERS MEMO".</a:t>
            </a:r>
          </a:p>
        </p:txBody>
      </p:sp>
      <p:sp>
        <p:nvSpPr>
          <p:cNvPr id="8" name="Turinio vietos rezervavimo ženklas 7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o" b="1" dirty="0">
                <a:solidFill>
                  <a:schemeClr val="tx1"/>
                </a:solidFill>
                <a:latin typeface="Georgia" panose="02040502050405020303" pitchFamily="18" charset="0"/>
              </a:rPr>
              <a:t>NÅR DU SKAPER ET BORGERMINNE , DU</a:t>
            </a:r>
            <a:endParaRPr lang="en-US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1. IDENTIFISERE MENNESKELIGE SEGENE SOM VIL OPPORDRE TIL TILTAK, SØKE SIVILT ANSVAR OG AKTIV DELTAKELSE I OFFENTLIGE AKTIVITETER ELLER myndighet.</a:t>
            </a: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2. HVEM VIL UTVIKLE MENNESKELIG PERSONLIGHETSUTVIKLING, SOSIAL OG KULTURELL KOMPETANSER?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Turinio vietos rezervavimo ženklas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450" y="2591562"/>
            <a:ext cx="4800600" cy="3008376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331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E6BFC-ED05-B04E-82F6-CF9835532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000" dirty="0"/>
              <a:t>ARBEIDSGRUPP S SKRIV NED TANKER PÅ ET HINNEKART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D1486-CB57-C845-9D00-DDD515488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o" sz="2400" dirty="0">
                <a:solidFill>
                  <a:srgbClr val="FF0000"/>
                </a:solidFill>
                <a:latin typeface="Georgia" panose="02040502050405020303" pitchFamily="18" charset="0"/>
              </a:rPr>
              <a:t>VERDEN FORANDRINGER, FOLK TAR INITIATIV</a:t>
            </a:r>
            <a:endParaRPr lang="lt-LT" sz="2400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r>
              <a:rPr lang="no" dirty="0">
                <a:solidFill>
                  <a:srgbClr val="002060"/>
                </a:solidFill>
                <a:latin typeface="Georgia" panose="02040502050405020303" pitchFamily="18" charset="0"/>
              </a:rPr>
              <a:t>REGJERINGENS MENING ER IKKE NØDVENDIG RIKTIG</a:t>
            </a:r>
            <a:endParaRPr lang="lt-LT" dirty="0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r>
              <a:rPr lang="no" dirty="0">
                <a:solidFill>
                  <a:srgbClr val="00B050"/>
                </a:solidFill>
                <a:latin typeface="Georgia" panose="02040502050405020303" pitchFamily="18" charset="0"/>
              </a:rPr>
              <a:t>MYNDIGHETEN SER MENNESKER</a:t>
            </a:r>
          </a:p>
          <a:p>
            <a:r>
              <a:rPr lang="no" dirty="0">
                <a:solidFill>
                  <a:srgbClr val="C00000"/>
                </a:solidFill>
                <a:latin typeface="Georgia" panose="02040502050405020303" pitchFamily="18" charset="0"/>
              </a:rPr>
              <a:t>KRITIKK – EN GOD MÅTE Å GÅ FREM</a:t>
            </a:r>
            <a:endParaRPr lang="lt-LT" dirty="0">
              <a:solidFill>
                <a:schemeClr val="tx2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  <a:p>
            <a:r>
              <a:rPr lang="no" dirty="0">
                <a:solidFill>
                  <a:schemeClr val="tx2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SYSTEMET SØKER Å BRUKE OG KONTROLLERE, GJØR DET MOTsatte! GÅ FORENE !</a:t>
            </a:r>
            <a:endParaRPr lang="lt-LT" dirty="0">
              <a:solidFill>
                <a:schemeClr val="tx2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  <a:p>
            <a:r>
              <a:rPr lang="no" b="1" dirty="0">
                <a:solidFill>
                  <a:srgbClr val="FF0000"/>
                </a:solidFill>
                <a:latin typeface="Georgia" panose="02040502050405020303" pitchFamily="18" charset="0"/>
              </a:rPr>
              <a:t>SKAP , IKKE ØDELEG!</a:t>
            </a:r>
            <a:endParaRPr lang="en-US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5FBEDF-BB01-FB4D-BA38-33BF3FEBE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59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400" dirty="0"/>
              <a:t>BORGERMEMO</a:t>
            </a:r>
            <a:endParaRPr lang="lt-LT" sz="44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b="1" dirty="0">
                <a:solidFill>
                  <a:schemeClr val="tx1"/>
                </a:solidFill>
                <a:latin typeface="Georgia" panose="02040502050405020303" pitchFamily="18" charset="0"/>
              </a:rPr>
              <a:t>1. </a:t>
            </a:r>
            <a:r>
              <a:rPr lang="no" sz="3600" b="1" dirty="0">
                <a:solidFill>
                  <a:schemeClr val="tx1"/>
                </a:solidFill>
                <a:latin typeface="+mj-lt"/>
              </a:rPr>
              <a:t>TILLIT</a:t>
            </a:r>
          </a:p>
          <a:p>
            <a:r>
              <a:rPr lang="no" b="1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HA HÅP, ØNSKER OG TRO AT VERDEN FORANDRINGER SOM FOLK TAKER DRIFTE INITIATIV.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1622738"/>
            <a:ext cx="5739148" cy="4282762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2598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800" dirty="0"/>
              <a:t>2. SPØR REGJERINGEN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IKKE VÆR REDD FOR Å SPØRE REGJERINGEN.</a:t>
            </a: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HERSKERE MÅ TJENE FOLKET, IKKE DET OMvendte.</a:t>
            </a: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REGJERINGENS MENING ER IKKE NØDVENDIG RIKTIG. TA DIN POSISJON OG FORSVAR DEN.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12458" y="1600530"/>
            <a:ext cx="4800600" cy="3326231"/>
          </a:xfrm>
          <a:prstGeom prst="rect">
            <a:avLst/>
          </a:prstGeom>
        </p:spPr>
      </p:pic>
      <p:sp>
        <p:nvSpPr>
          <p:cNvPr id="8" name="Stačiakampis 7"/>
          <p:cNvSpPr/>
          <p:nvPr/>
        </p:nvSpPr>
        <p:spPr>
          <a:xfrm>
            <a:off x="5946648" y="492270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o" dirty="0">
                <a:hlinkClick r:id="rId3"/>
              </a:rPr>
              <a:t>https://www.ekspertai.eu/nuo-siol-prezidentas-gnauseda-reguliariai-dirbs-ne-tik-vilniujebet-ir-salies-regionuose100287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351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o" sz="4800" dirty="0"/>
              <a:t>3. Bli kjent med systemet</a:t>
            </a:r>
            <a:endParaRPr lang="lt-LT" sz="48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</a:rPr>
              <a:t>UTFORSK SYSTEMET : HVORDAN STATENS LIV / RETTIGHETER , VIKTIGE LOVER ARBEID OG HVA (HVEM) ER ANSVARLIG FOR HVA (HVEM), OSV. SØK I INFORMASJONEN PÅ ALLE MULIGE MÅTER: SURVE PÅ INTERNETT, RINGE, SKRIVE , SPØRE OSV.</a:t>
            </a: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no" dirty="0">
                <a:solidFill>
                  <a:schemeClr val="tx1"/>
                </a:solidFill>
                <a:latin typeface="Georgia" panose="02040502050405020303" pitchFamily="18" charset="0"/>
                <a:hlinkClick r:id="rId2"/>
              </a:rPr>
              <a:t>https://www.lrs.lt/sip/portal.show?p_r=35385&amp;p_k=1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5088" t="23427" r="29584" b="10038"/>
          <a:stretch/>
        </p:blipFill>
        <p:spPr>
          <a:xfrm>
            <a:off x="6225014" y="1069584"/>
            <a:ext cx="5464066" cy="578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439847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834</Words>
  <Application>Microsoft Office PowerPoint</Application>
  <PresentationFormat>Widescreen</PresentationFormat>
  <Paragraphs>90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Georgia</vt:lpstr>
      <vt:lpstr>Gill Sans MT</vt:lpstr>
      <vt:lpstr>Impact</vt:lpstr>
      <vt:lpstr>Verdana</vt:lpstr>
      <vt:lpstr>Badge</vt:lpstr>
      <vt:lpstr>Nobody will be left behind (nwblb)</vt:lpstr>
      <vt:lpstr>DEMOKRATISK/  Borgerlig  Statsborgerskapsmodul  Utena “ Saulė ' Gymnasium </vt:lpstr>
      <vt:lpstr>TEMA 7 : Kjernekompetanse for demokratisk medborgerskap. Kunnskap.</vt:lpstr>
      <vt:lpstr>Emne 7  Kjernekompetanse for demokratisk medborgerskap. Kunnskap.  </vt:lpstr>
      <vt:lpstr>Arbeidsform : SINNKARTLEGGING , arbeider i 4 grupper .  De Hovedoppgaven er å lage "EN BORGERS MEMO".</vt:lpstr>
      <vt:lpstr>ARBEIDSGRUPP S SKRIV NED TANKER PÅ ET HINNEKART</vt:lpstr>
      <vt:lpstr>BORGERMEMO</vt:lpstr>
      <vt:lpstr>2. SPØR REGJERINGEN</vt:lpstr>
      <vt:lpstr>3. Bli kjent med systemet</vt:lpstr>
      <vt:lpstr> 4. BRUK MEDIA</vt:lpstr>
      <vt:lpstr>5. GÅ FORENE</vt:lpstr>
      <vt:lpstr>6. VÆR vedvarende</vt:lpstr>
      <vt:lpstr>7. BRUK DET DU LÆRER</vt:lpstr>
      <vt:lpstr>8. LÆR AV DINE EGNE FEIL</vt:lpstr>
      <vt:lpstr>9. TA VARE PÅ DEG SELV OG ANDRE</vt:lpstr>
      <vt:lpstr>SAMMENDRAG AV ARBEID I GRUPPER MENS DU LAGER ET BORGERMEMO</vt:lpstr>
      <vt:lpstr> Kunnskap og kritisk forståelse </vt:lpstr>
      <vt:lpstr>TEST DIN KUNNSKAP  Citizen's Memo </vt:lpstr>
      <vt:lpstr>REFERANSER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Volga Sezen</cp:lastModifiedBy>
  <cp:revision>93</cp:revision>
  <dcterms:created xsi:type="dcterms:W3CDTF">2021-12-01T10:07:52Z</dcterms:created>
  <dcterms:modified xsi:type="dcterms:W3CDTF">2022-10-07T11:17:13Z</dcterms:modified>
</cp:coreProperties>
</file>