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19"/>
  </p:notesMasterIdLst>
  <p:sldIdLst>
    <p:sldId id="258" r:id="rId2"/>
    <p:sldId id="256" r:id="rId3"/>
    <p:sldId id="257" r:id="rId4"/>
    <p:sldId id="259" r:id="rId5"/>
    <p:sldId id="260" r:id="rId6"/>
    <p:sldId id="261" r:id="rId7"/>
    <p:sldId id="262" r:id="rId8"/>
    <p:sldId id="263" r:id="rId9"/>
    <p:sldId id="264" r:id="rId10"/>
    <p:sldId id="266" r:id="rId11"/>
    <p:sldId id="267" r:id="rId12"/>
    <p:sldId id="268" r:id="rId13"/>
    <p:sldId id="269" r:id="rId14"/>
    <p:sldId id="270" r:id="rId15"/>
    <p:sldId id="271" r:id="rId16"/>
    <p:sldId id="265" r:id="rId17"/>
    <p:sldId id="272" r:id="rId18"/>
  </p:sldIdLst>
  <p:sldSz cx="12192000" cy="6858000"/>
  <p:notesSz cx="6858000" cy="9144000"/>
  <p:defaultTextStyle>
    <a:defPPr>
      <a:defRPr lang="no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0"/>
    <p:restoredTop sz="94681"/>
  </p:normalViewPr>
  <p:slideViewPr>
    <p:cSldViewPr snapToGrid="0" snapToObjects="1">
      <p:cViewPr varScale="1">
        <p:scale>
          <a:sx n="22" d="100"/>
          <a:sy n="22" d="100"/>
        </p:scale>
        <p:origin x="54" y="13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63600DB-2A10-5940-B9D2-87F74DB15118}" type="datetimeFigureOut">
              <a:rPr lang="en-US" smtClean="0"/>
              <a:t>10/7/2022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o"/>
              <a:t>Klikk for å redigere hovedtekststiler</a:t>
            </a:r>
          </a:p>
          <a:p>
            <a:pPr lvl="1"/>
            <a:r>
              <a:rPr lang="no"/>
              <a:t>Andre nivå</a:t>
            </a:r>
          </a:p>
          <a:p>
            <a:pPr lvl="2"/>
            <a:r>
              <a:rPr lang="no"/>
              <a:t>Tredje nivå</a:t>
            </a:r>
          </a:p>
          <a:p>
            <a:pPr lvl="3"/>
            <a:r>
              <a:rPr lang="no"/>
              <a:t>Fjerde nivå</a:t>
            </a:r>
          </a:p>
          <a:p>
            <a:pPr lvl="4"/>
            <a:r>
              <a:rPr lang="no"/>
              <a:t>Femte nivå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C93BB8-EEF5-0D40-B56A-6021561519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04677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6" title="scalloped circle"/>
          <p:cNvSpPr/>
          <p:nvPr/>
        </p:nvSpPr>
        <p:spPr bwMode="auto">
          <a:xfrm>
            <a:off x="3557016" y="630936"/>
            <a:ext cx="5235575" cy="5229225"/>
          </a:xfrm>
          <a:custGeom>
            <a:avLst/>
            <a:gdLst/>
            <a:ahLst/>
            <a:cxnLst/>
            <a:rect l="0" t="0" r="r" b="b"/>
            <a:pathLst>
              <a:path w="3298" h="3294">
                <a:moveTo>
                  <a:pt x="1649" y="0"/>
                </a:moveTo>
                <a:lnTo>
                  <a:pt x="1681" y="3"/>
                </a:lnTo>
                <a:lnTo>
                  <a:pt x="1712" y="11"/>
                </a:lnTo>
                <a:lnTo>
                  <a:pt x="1742" y="23"/>
                </a:lnTo>
                <a:lnTo>
                  <a:pt x="1773" y="38"/>
                </a:lnTo>
                <a:lnTo>
                  <a:pt x="1802" y="55"/>
                </a:lnTo>
                <a:lnTo>
                  <a:pt x="1832" y="73"/>
                </a:lnTo>
                <a:lnTo>
                  <a:pt x="1862" y="89"/>
                </a:lnTo>
                <a:lnTo>
                  <a:pt x="1892" y="105"/>
                </a:lnTo>
                <a:lnTo>
                  <a:pt x="1921" y="117"/>
                </a:lnTo>
                <a:lnTo>
                  <a:pt x="1953" y="125"/>
                </a:lnTo>
                <a:lnTo>
                  <a:pt x="1984" y="129"/>
                </a:lnTo>
                <a:lnTo>
                  <a:pt x="2017" y="129"/>
                </a:lnTo>
                <a:lnTo>
                  <a:pt x="2051" y="127"/>
                </a:lnTo>
                <a:lnTo>
                  <a:pt x="2085" y="123"/>
                </a:lnTo>
                <a:lnTo>
                  <a:pt x="2119" y="118"/>
                </a:lnTo>
                <a:lnTo>
                  <a:pt x="2153" y="114"/>
                </a:lnTo>
                <a:lnTo>
                  <a:pt x="2187" y="111"/>
                </a:lnTo>
                <a:lnTo>
                  <a:pt x="2219" y="112"/>
                </a:lnTo>
                <a:lnTo>
                  <a:pt x="2250" y="116"/>
                </a:lnTo>
                <a:lnTo>
                  <a:pt x="2280" y="125"/>
                </a:lnTo>
                <a:lnTo>
                  <a:pt x="2305" y="138"/>
                </a:lnTo>
                <a:lnTo>
                  <a:pt x="2329" y="155"/>
                </a:lnTo>
                <a:lnTo>
                  <a:pt x="2350" y="175"/>
                </a:lnTo>
                <a:lnTo>
                  <a:pt x="2371" y="198"/>
                </a:lnTo>
                <a:lnTo>
                  <a:pt x="2390" y="222"/>
                </a:lnTo>
                <a:lnTo>
                  <a:pt x="2409" y="247"/>
                </a:lnTo>
                <a:lnTo>
                  <a:pt x="2428" y="272"/>
                </a:lnTo>
                <a:lnTo>
                  <a:pt x="2447" y="296"/>
                </a:lnTo>
                <a:lnTo>
                  <a:pt x="2467" y="319"/>
                </a:lnTo>
                <a:lnTo>
                  <a:pt x="2490" y="339"/>
                </a:lnTo>
                <a:lnTo>
                  <a:pt x="2512" y="357"/>
                </a:lnTo>
                <a:lnTo>
                  <a:pt x="2537" y="371"/>
                </a:lnTo>
                <a:lnTo>
                  <a:pt x="2564" y="383"/>
                </a:lnTo>
                <a:lnTo>
                  <a:pt x="2593" y="393"/>
                </a:lnTo>
                <a:lnTo>
                  <a:pt x="2623" y="402"/>
                </a:lnTo>
                <a:lnTo>
                  <a:pt x="2653" y="410"/>
                </a:lnTo>
                <a:lnTo>
                  <a:pt x="2684" y="418"/>
                </a:lnTo>
                <a:lnTo>
                  <a:pt x="2713" y="427"/>
                </a:lnTo>
                <a:lnTo>
                  <a:pt x="2742" y="437"/>
                </a:lnTo>
                <a:lnTo>
                  <a:pt x="2769" y="449"/>
                </a:lnTo>
                <a:lnTo>
                  <a:pt x="2793" y="464"/>
                </a:lnTo>
                <a:lnTo>
                  <a:pt x="2815" y="482"/>
                </a:lnTo>
                <a:lnTo>
                  <a:pt x="2833" y="504"/>
                </a:lnTo>
                <a:lnTo>
                  <a:pt x="2848" y="528"/>
                </a:lnTo>
                <a:lnTo>
                  <a:pt x="2860" y="555"/>
                </a:lnTo>
                <a:lnTo>
                  <a:pt x="2870" y="584"/>
                </a:lnTo>
                <a:lnTo>
                  <a:pt x="2879" y="613"/>
                </a:lnTo>
                <a:lnTo>
                  <a:pt x="2887" y="644"/>
                </a:lnTo>
                <a:lnTo>
                  <a:pt x="2895" y="674"/>
                </a:lnTo>
                <a:lnTo>
                  <a:pt x="2904" y="704"/>
                </a:lnTo>
                <a:lnTo>
                  <a:pt x="2914" y="733"/>
                </a:lnTo>
                <a:lnTo>
                  <a:pt x="2926" y="760"/>
                </a:lnTo>
                <a:lnTo>
                  <a:pt x="2940" y="785"/>
                </a:lnTo>
                <a:lnTo>
                  <a:pt x="2958" y="807"/>
                </a:lnTo>
                <a:lnTo>
                  <a:pt x="2978" y="830"/>
                </a:lnTo>
                <a:lnTo>
                  <a:pt x="3001" y="850"/>
                </a:lnTo>
                <a:lnTo>
                  <a:pt x="3025" y="869"/>
                </a:lnTo>
                <a:lnTo>
                  <a:pt x="3051" y="888"/>
                </a:lnTo>
                <a:lnTo>
                  <a:pt x="3076" y="907"/>
                </a:lnTo>
                <a:lnTo>
                  <a:pt x="3100" y="926"/>
                </a:lnTo>
                <a:lnTo>
                  <a:pt x="3123" y="947"/>
                </a:lnTo>
                <a:lnTo>
                  <a:pt x="3143" y="968"/>
                </a:lnTo>
                <a:lnTo>
                  <a:pt x="3160" y="992"/>
                </a:lnTo>
                <a:lnTo>
                  <a:pt x="3173" y="1017"/>
                </a:lnTo>
                <a:lnTo>
                  <a:pt x="3182" y="1047"/>
                </a:lnTo>
                <a:lnTo>
                  <a:pt x="3186" y="1078"/>
                </a:lnTo>
                <a:lnTo>
                  <a:pt x="3187" y="1110"/>
                </a:lnTo>
                <a:lnTo>
                  <a:pt x="3184" y="1144"/>
                </a:lnTo>
                <a:lnTo>
                  <a:pt x="3180" y="1178"/>
                </a:lnTo>
                <a:lnTo>
                  <a:pt x="3175" y="1212"/>
                </a:lnTo>
                <a:lnTo>
                  <a:pt x="3171" y="1246"/>
                </a:lnTo>
                <a:lnTo>
                  <a:pt x="3169" y="1280"/>
                </a:lnTo>
                <a:lnTo>
                  <a:pt x="3169" y="1313"/>
                </a:lnTo>
                <a:lnTo>
                  <a:pt x="3173" y="1344"/>
                </a:lnTo>
                <a:lnTo>
                  <a:pt x="3181" y="1375"/>
                </a:lnTo>
                <a:lnTo>
                  <a:pt x="3193" y="1404"/>
                </a:lnTo>
                <a:lnTo>
                  <a:pt x="3209" y="1434"/>
                </a:lnTo>
                <a:lnTo>
                  <a:pt x="3225" y="1464"/>
                </a:lnTo>
                <a:lnTo>
                  <a:pt x="3243" y="1494"/>
                </a:lnTo>
                <a:lnTo>
                  <a:pt x="3260" y="1523"/>
                </a:lnTo>
                <a:lnTo>
                  <a:pt x="3275" y="1554"/>
                </a:lnTo>
                <a:lnTo>
                  <a:pt x="3287" y="1584"/>
                </a:lnTo>
                <a:lnTo>
                  <a:pt x="3295" y="1615"/>
                </a:lnTo>
                <a:lnTo>
                  <a:pt x="3298" y="1647"/>
                </a:lnTo>
                <a:lnTo>
                  <a:pt x="3295" y="1679"/>
                </a:lnTo>
                <a:lnTo>
                  <a:pt x="3287" y="1710"/>
                </a:lnTo>
                <a:lnTo>
                  <a:pt x="3275" y="1740"/>
                </a:lnTo>
                <a:lnTo>
                  <a:pt x="3260" y="1771"/>
                </a:lnTo>
                <a:lnTo>
                  <a:pt x="3243" y="1800"/>
                </a:lnTo>
                <a:lnTo>
                  <a:pt x="3225" y="1830"/>
                </a:lnTo>
                <a:lnTo>
                  <a:pt x="3209" y="1860"/>
                </a:lnTo>
                <a:lnTo>
                  <a:pt x="3193" y="1890"/>
                </a:lnTo>
                <a:lnTo>
                  <a:pt x="3181" y="1919"/>
                </a:lnTo>
                <a:lnTo>
                  <a:pt x="3173" y="1950"/>
                </a:lnTo>
                <a:lnTo>
                  <a:pt x="3169" y="1981"/>
                </a:lnTo>
                <a:lnTo>
                  <a:pt x="3169" y="2014"/>
                </a:lnTo>
                <a:lnTo>
                  <a:pt x="3171" y="2048"/>
                </a:lnTo>
                <a:lnTo>
                  <a:pt x="3175" y="2082"/>
                </a:lnTo>
                <a:lnTo>
                  <a:pt x="3180" y="2116"/>
                </a:lnTo>
                <a:lnTo>
                  <a:pt x="3184" y="2150"/>
                </a:lnTo>
                <a:lnTo>
                  <a:pt x="3187" y="2184"/>
                </a:lnTo>
                <a:lnTo>
                  <a:pt x="3186" y="2216"/>
                </a:lnTo>
                <a:lnTo>
                  <a:pt x="3182" y="2247"/>
                </a:lnTo>
                <a:lnTo>
                  <a:pt x="3173" y="2277"/>
                </a:lnTo>
                <a:lnTo>
                  <a:pt x="3160" y="2302"/>
                </a:lnTo>
                <a:lnTo>
                  <a:pt x="3143" y="2326"/>
                </a:lnTo>
                <a:lnTo>
                  <a:pt x="3123" y="2347"/>
                </a:lnTo>
                <a:lnTo>
                  <a:pt x="3100" y="2368"/>
                </a:lnTo>
                <a:lnTo>
                  <a:pt x="3076" y="2387"/>
                </a:lnTo>
                <a:lnTo>
                  <a:pt x="3051" y="2406"/>
                </a:lnTo>
                <a:lnTo>
                  <a:pt x="3025" y="2425"/>
                </a:lnTo>
                <a:lnTo>
                  <a:pt x="3001" y="2444"/>
                </a:lnTo>
                <a:lnTo>
                  <a:pt x="2978" y="2464"/>
                </a:lnTo>
                <a:lnTo>
                  <a:pt x="2958" y="2487"/>
                </a:lnTo>
                <a:lnTo>
                  <a:pt x="2940" y="2509"/>
                </a:lnTo>
                <a:lnTo>
                  <a:pt x="2926" y="2534"/>
                </a:lnTo>
                <a:lnTo>
                  <a:pt x="2914" y="2561"/>
                </a:lnTo>
                <a:lnTo>
                  <a:pt x="2904" y="2590"/>
                </a:lnTo>
                <a:lnTo>
                  <a:pt x="2895" y="2620"/>
                </a:lnTo>
                <a:lnTo>
                  <a:pt x="2887" y="2650"/>
                </a:lnTo>
                <a:lnTo>
                  <a:pt x="2879" y="2681"/>
                </a:lnTo>
                <a:lnTo>
                  <a:pt x="2870" y="2710"/>
                </a:lnTo>
                <a:lnTo>
                  <a:pt x="2860" y="2739"/>
                </a:lnTo>
                <a:lnTo>
                  <a:pt x="2848" y="2766"/>
                </a:lnTo>
                <a:lnTo>
                  <a:pt x="2833" y="2790"/>
                </a:lnTo>
                <a:lnTo>
                  <a:pt x="2815" y="2812"/>
                </a:lnTo>
                <a:lnTo>
                  <a:pt x="2793" y="2830"/>
                </a:lnTo>
                <a:lnTo>
                  <a:pt x="2769" y="2845"/>
                </a:lnTo>
                <a:lnTo>
                  <a:pt x="2742" y="2857"/>
                </a:lnTo>
                <a:lnTo>
                  <a:pt x="2713" y="2867"/>
                </a:lnTo>
                <a:lnTo>
                  <a:pt x="2684" y="2876"/>
                </a:lnTo>
                <a:lnTo>
                  <a:pt x="2653" y="2884"/>
                </a:lnTo>
                <a:lnTo>
                  <a:pt x="2623" y="2892"/>
                </a:lnTo>
                <a:lnTo>
                  <a:pt x="2593" y="2901"/>
                </a:lnTo>
                <a:lnTo>
                  <a:pt x="2564" y="2911"/>
                </a:lnTo>
                <a:lnTo>
                  <a:pt x="2537" y="2923"/>
                </a:lnTo>
                <a:lnTo>
                  <a:pt x="2512" y="2937"/>
                </a:lnTo>
                <a:lnTo>
                  <a:pt x="2490" y="2955"/>
                </a:lnTo>
                <a:lnTo>
                  <a:pt x="2467" y="2975"/>
                </a:lnTo>
                <a:lnTo>
                  <a:pt x="2447" y="2998"/>
                </a:lnTo>
                <a:lnTo>
                  <a:pt x="2428" y="3022"/>
                </a:lnTo>
                <a:lnTo>
                  <a:pt x="2409" y="3047"/>
                </a:lnTo>
                <a:lnTo>
                  <a:pt x="2390" y="3072"/>
                </a:lnTo>
                <a:lnTo>
                  <a:pt x="2371" y="3096"/>
                </a:lnTo>
                <a:lnTo>
                  <a:pt x="2350" y="3119"/>
                </a:lnTo>
                <a:lnTo>
                  <a:pt x="2329" y="3139"/>
                </a:lnTo>
                <a:lnTo>
                  <a:pt x="2305" y="3156"/>
                </a:lnTo>
                <a:lnTo>
                  <a:pt x="2280" y="3169"/>
                </a:lnTo>
                <a:lnTo>
                  <a:pt x="2250" y="3178"/>
                </a:lnTo>
                <a:lnTo>
                  <a:pt x="2219" y="3182"/>
                </a:lnTo>
                <a:lnTo>
                  <a:pt x="2187" y="3183"/>
                </a:lnTo>
                <a:lnTo>
                  <a:pt x="2153" y="3180"/>
                </a:lnTo>
                <a:lnTo>
                  <a:pt x="2119" y="3176"/>
                </a:lnTo>
                <a:lnTo>
                  <a:pt x="2085" y="3171"/>
                </a:lnTo>
                <a:lnTo>
                  <a:pt x="2051" y="3167"/>
                </a:lnTo>
                <a:lnTo>
                  <a:pt x="2017" y="3165"/>
                </a:lnTo>
                <a:lnTo>
                  <a:pt x="1984" y="3165"/>
                </a:lnTo>
                <a:lnTo>
                  <a:pt x="1953" y="3169"/>
                </a:lnTo>
                <a:lnTo>
                  <a:pt x="1921" y="3177"/>
                </a:lnTo>
                <a:lnTo>
                  <a:pt x="1892" y="3189"/>
                </a:lnTo>
                <a:lnTo>
                  <a:pt x="1862" y="3205"/>
                </a:lnTo>
                <a:lnTo>
                  <a:pt x="1832" y="3221"/>
                </a:lnTo>
                <a:lnTo>
                  <a:pt x="1802" y="3239"/>
                </a:lnTo>
                <a:lnTo>
                  <a:pt x="1773" y="3256"/>
                </a:lnTo>
                <a:lnTo>
                  <a:pt x="1742" y="3271"/>
                </a:lnTo>
                <a:lnTo>
                  <a:pt x="1712" y="3283"/>
                </a:lnTo>
                <a:lnTo>
                  <a:pt x="1681" y="3291"/>
                </a:lnTo>
                <a:lnTo>
                  <a:pt x="1649" y="3294"/>
                </a:lnTo>
                <a:lnTo>
                  <a:pt x="1617" y="3291"/>
                </a:lnTo>
                <a:lnTo>
                  <a:pt x="1586" y="3283"/>
                </a:lnTo>
                <a:lnTo>
                  <a:pt x="1556" y="3271"/>
                </a:lnTo>
                <a:lnTo>
                  <a:pt x="1525" y="3256"/>
                </a:lnTo>
                <a:lnTo>
                  <a:pt x="1496" y="3239"/>
                </a:lnTo>
                <a:lnTo>
                  <a:pt x="1466" y="3221"/>
                </a:lnTo>
                <a:lnTo>
                  <a:pt x="1436" y="3205"/>
                </a:lnTo>
                <a:lnTo>
                  <a:pt x="1406" y="3189"/>
                </a:lnTo>
                <a:lnTo>
                  <a:pt x="1376" y="3177"/>
                </a:lnTo>
                <a:lnTo>
                  <a:pt x="1345" y="3169"/>
                </a:lnTo>
                <a:lnTo>
                  <a:pt x="1314" y="3165"/>
                </a:lnTo>
                <a:lnTo>
                  <a:pt x="1281" y="3165"/>
                </a:lnTo>
                <a:lnTo>
                  <a:pt x="1247" y="3167"/>
                </a:lnTo>
                <a:lnTo>
                  <a:pt x="1213" y="3171"/>
                </a:lnTo>
                <a:lnTo>
                  <a:pt x="1179" y="3176"/>
                </a:lnTo>
                <a:lnTo>
                  <a:pt x="1145" y="3180"/>
                </a:lnTo>
                <a:lnTo>
                  <a:pt x="1111" y="3183"/>
                </a:lnTo>
                <a:lnTo>
                  <a:pt x="1079" y="3182"/>
                </a:lnTo>
                <a:lnTo>
                  <a:pt x="1048" y="3178"/>
                </a:lnTo>
                <a:lnTo>
                  <a:pt x="1018" y="3169"/>
                </a:lnTo>
                <a:lnTo>
                  <a:pt x="993" y="3156"/>
                </a:lnTo>
                <a:lnTo>
                  <a:pt x="969" y="3139"/>
                </a:lnTo>
                <a:lnTo>
                  <a:pt x="948" y="3119"/>
                </a:lnTo>
                <a:lnTo>
                  <a:pt x="927" y="3096"/>
                </a:lnTo>
                <a:lnTo>
                  <a:pt x="908" y="3072"/>
                </a:lnTo>
                <a:lnTo>
                  <a:pt x="889" y="3047"/>
                </a:lnTo>
                <a:lnTo>
                  <a:pt x="870" y="3022"/>
                </a:lnTo>
                <a:lnTo>
                  <a:pt x="851" y="2998"/>
                </a:lnTo>
                <a:lnTo>
                  <a:pt x="831" y="2975"/>
                </a:lnTo>
                <a:lnTo>
                  <a:pt x="808" y="2955"/>
                </a:lnTo>
                <a:lnTo>
                  <a:pt x="786" y="2937"/>
                </a:lnTo>
                <a:lnTo>
                  <a:pt x="761" y="2923"/>
                </a:lnTo>
                <a:lnTo>
                  <a:pt x="734" y="2911"/>
                </a:lnTo>
                <a:lnTo>
                  <a:pt x="705" y="2901"/>
                </a:lnTo>
                <a:lnTo>
                  <a:pt x="675" y="2892"/>
                </a:lnTo>
                <a:lnTo>
                  <a:pt x="645" y="2884"/>
                </a:lnTo>
                <a:lnTo>
                  <a:pt x="614" y="2876"/>
                </a:lnTo>
                <a:lnTo>
                  <a:pt x="585" y="2867"/>
                </a:lnTo>
                <a:lnTo>
                  <a:pt x="556" y="2857"/>
                </a:lnTo>
                <a:lnTo>
                  <a:pt x="529" y="2845"/>
                </a:lnTo>
                <a:lnTo>
                  <a:pt x="505" y="2830"/>
                </a:lnTo>
                <a:lnTo>
                  <a:pt x="483" y="2812"/>
                </a:lnTo>
                <a:lnTo>
                  <a:pt x="465" y="2790"/>
                </a:lnTo>
                <a:lnTo>
                  <a:pt x="450" y="2766"/>
                </a:lnTo>
                <a:lnTo>
                  <a:pt x="438" y="2739"/>
                </a:lnTo>
                <a:lnTo>
                  <a:pt x="428" y="2710"/>
                </a:lnTo>
                <a:lnTo>
                  <a:pt x="419" y="2681"/>
                </a:lnTo>
                <a:lnTo>
                  <a:pt x="411" y="2650"/>
                </a:lnTo>
                <a:lnTo>
                  <a:pt x="403" y="2620"/>
                </a:lnTo>
                <a:lnTo>
                  <a:pt x="394" y="2590"/>
                </a:lnTo>
                <a:lnTo>
                  <a:pt x="384" y="2561"/>
                </a:lnTo>
                <a:lnTo>
                  <a:pt x="372" y="2534"/>
                </a:lnTo>
                <a:lnTo>
                  <a:pt x="358" y="2509"/>
                </a:lnTo>
                <a:lnTo>
                  <a:pt x="340" y="2487"/>
                </a:lnTo>
                <a:lnTo>
                  <a:pt x="320" y="2464"/>
                </a:lnTo>
                <a:lnTo>
                  <a:pt x="297" y="2444"/>
                </a:lnTo>
                <a:lnTo>
                  <a:pt x="272" y="2425"/>
                </a:lnTo>
                <a:lnTo>
                  <a:pt x="247" y="2406"/>
                </a:lnTo>
                <a:lnTo>
                  <a:pt x="222" y="2387"/>
                </a:lnTo>
                <a:lnTo>
                  <a:pt x="198" y="2368"/>
                </a:lnTo>
                <a:lnTo>
                  <a:pt x="175" y="2347"/>
                </a:lnTo>
                <a:lnTo>
                  <a:pt x="155" y="2326"/>
                </a:lnTo>
                <a:lnTo>
                  <a:pt x="138" y="2302"/>
                </a:lnTo>
                <a:lnTo>
                  <a:pt x="125" y="2277"/>
                </a:lnTo>
                <a:lnTo>
                  <a:pt x="116" y="2247"/>
                </a:lnTo>
                <a:lnTo>
                  <a:pt x="112" y="2216"/>
                </a:lnTo>
                <a:lnTo>
                  <a:pt x="111" y="2184"/>
                </a:lnTo>
                <a:lnTo>
                  <a:pt x="114" y="2150"/>
                </a:lnTo>
                <a:lnTo>
                  <a:pt x="118" y="2116"/>
                </a:lnTo>
                <a:lnTo>
                  <a:pt x="123" y="2082"/>
                </a:lnTo>
                <a:lnTo>
                  <a:pt x="127" y="2048"/>
                </a:lnTo>
                <a:lnTo>
                  <a:pt x="129" y="2014"/>
                </a:lnTo>
                <a:lnTo>
                  <a:pt x="129" y="1981"/>
                </a:lnTo>
                <a:lnTo>
                  <a:pt x="125" y="1950"/>
                </a:lnTo>
                <a:lnTo>
                  <a:pt x="117" y="1919"/>
                </a:lnTo>
                <a:lnTo>
                  <a:pt x="105" y="1890"/>
                </a:lnTo>
                <a:lnTo>
                  <a:pt x="90" y="1860"/>
                </a:lnTo>
                <a:lnTo>
                  <a:pt x="73" y="1830"/>
                </a:lnTo>
                <a:lnTo>
                  <a:pt x="55" y="1800"/>
                </a:lnTo>
                <a:lnTo>
                  <a:pt x="38" y="1771"/>
                </a:lnTo>
                <a:lnTo>
                  <a:pt x="23" y="1740"/>
                </a:lnTo>
                <a:lnTo>
                  <a:pt x="11" y="1710"/>
                </a:lnTo>
                <a:lnTo>
                  <a:pt x="3" y="1679"/>
                </a:lnTo>
                <a:lnTo>
                  <a:pt x="0" y="1647"/>
                </a:lnTo>
                <a:lnTo>
                  <a:pt x="3" y="1615"/>
                </a:lnTo>
                <a:lnTo>
                  <a:pt x="11" y="1584"/>
                </a:lnTo>
                <a:lnTo>
                  <a:pt x="23" y="1554"/>
                </a:lnTo>
                <a:lnTo>
                  <a:pt x="38" y="1523"/>
                </a:lnTo>
                <a:lnTo>
                  <a:pt x="55" y="1494"/>
                </a:lnTo>
                <a:lnTo>
                  <a:pt x="73" y="1464"/>
                </a:lnTo>
                <a:lnTo>
                  <a:pt x="90" y="1434"/>
                </a:lnTo>
                <a:lnTo>
                  <a:pt x="105" y="1404"/>
                </a:lnTo>
                <a:lnTo>
                  <a:pt x="117" y="1375"/>
                </a:lnTo>
                <a:lnTo>
                  <a:pt x="125" y="1344"/>
                </a:lnTo>
                <a:lnTo>
                  <a:pt x="129" y="1313"/>
                </a:lnTo>
                <a:lnTo>
                  <a:pt x="129" y="1280"/>
                </a:lnTo>
                <a:lnTo>
                  <a:pt x="127" y="1246"/>
                </a:lnTo>
                <a:lnTo>
                  <a:pt x="123" y="1212"/>
                </a:lnTo>
                <a:lnTo>
                  <a:pt x="118" y="1178"/>
                </a:lnTo>
                <a:lnTo>
                  <a:pt x="114" y="1144"/>
                </a:lnTo>
                <a:lnTo>
                  <a:pt x="111" y="1110"/>
                </a:lnTo>
                <a:lnTo>
                  <a:pt x="112" y="1078"/>
                </a:lnTo>
                <a:lnTo>
                  <a:pt x="116" y="1047"/>
                </a:lnTo>
                <a:lnTo>
                  <a:pt x="125" y="1017"/>
                </a:lnTo>
                <a:lnTo>
                  <a:pt x="138" y="992"/>
                </a:lnTo>
                <a:lnTo>
                  <a:pt x="155" y="968"/>
                </a:lnTo>
                <a:lnTo>
                  <a:pt x="175" y="947"/>
                </a:lnTo>
                <a:lnTo>
                  <a:pt x="198" y="926"/>
                </a:lnTo>
                <a:lnTo>
                  <a:pt x="222" y="907"/>
                </a:lnTo>
                <a:lnTo>
                  <a:pt x="247" y="888"/>
                </a:lnTo>
                <a:lnTo>
                  <a:pt x="272" y="869"/>
                </a:lnTo>
                <a:lnTo>
                  <a:pt x="297" y="850"/>
                </a:lnTo>
                <a:lnTo>
                  <a:pt x="320" y="830"/>
                </a:lnTo>
                <a:lnTo>
                  <a:pt x="340" y="807"/>
                </a:lnTo>
                <a:lnTo>
                  <a:pt x="358" y="785"/>
                </a:lnTo>
                <a:lnTo>
                  <a:pt x="372" y="760"/>
                </a:lnTo>
                <a:lnTo>
                  <a:pt x="384" y="733"/>
                </a:lnTo>
                <a:lnTo>
                  <a:pt x="394" y="704"/>
                </a:lnTo>
                <a:lnTo>
                  <a:pt x="403" y="674"/>
                </a:lnTo>
                <a:lnTo>
                  <a:pt x="411" y="644"/>
                </a:lnTo>
                <a:lnTo>
                  <a:pt x="419" y="613"/>
                </a:lnTo>
                <a:lnTo>
                  <a:pt x="428" y="584"/>
                </a:lnTo>
                <a:lnTo>
                  <a:pt x="438" y="555"/>
                </a:lnTo>
                <a:lnTo>
                  <a:pt x="450" y="528"/>
                </a:lnTo>
                <a:lnTo>
                  <a:pt x="465" y="504"/>
                </a:lnTo>
                <a:lnTo>
                  <a:pt x="483" y="482"/>
                </a:lnTo>
                <a:lnTo>
                  <a:pt x="505" y="464"/>
                </a:lnTo>
                <a:lnTo>
                  <a:pt x="529" y="449"/>
                </a:lnTo>
                <a:lnTo>
                  <a:pt x="556" y="437"/>
                </a:lnTo>
                <a:lnTo>
                  <a:pt x="585" y="427"/>
                </a:lnTo>
                <a:lnTo>
                  <a:pt x="614" y="418"/>
                </a:lnTo>
                <a:lnTo>
                  <a:pt x="645" y="410"/>
                </a:lnTo>
                <a:lnTo>
                  <a:pt x="675" y="402"/>
                </a:lnTo>
                <a:lnTo>
                  <a:pt x="705" y="393"/>
                </a:lnTo>
                <a:lnTo>
                  <a:pt x="734" y="383"/>
                </a:lnTo>
                <a:lnTo>
                  <a:pt x="761" y="371"/>
                </a:lnTo>
                <a:lnTo>
                  <a:pt x="786" y="357"/>
                </a:lnTo>
                <a:lnTo>
                  <a:pt x="808" y="339"/>
                </a:lnTo>
                <a:lnTo>
                  <a:pt x="831" y="319"/>
                </a:lnTo>
                <a:lnTo>
                  <a:pt x="851" y="296"/>
                </a:lnTo>
                <a:lnTo>
                  <a:pt x="870" y="272"/>
                </a:lnTo>
                <a:lnTo>
                  <a:pt x="889" y="247"/>
                </a:lnTo>
                <a:lnTo>
                  <a:pt x="908" y="222"/>
                </a:lnTo>
                <a:lnTo>
                  <a:pt x="927" y="198"/>
                </a:lnTo>
                <a:lnTo>
                  <a:pt x="948" y="175"/>
                </a:lnTo>
                <a:lnTo>
                  <a:pt x="969" y="155"/>
                </a:lnTo>
                <a:lnTo>
                  <a:pt x="993" y="138"/>
                </a:lnTo>
                <a:lnTo>
                  <a:pt x="1018" y="125"/>
                </a:lnTo>
                <a:lnTo>
                  <a:pt x="1048" y="116"/>
                </a:lnTo>
                <a:lnTo>
                  <a:pt x="1079" y="112"/>
                </a:lnTo>
                <a:lnTo>
                  <a:pt x="1111" y="111"/>
                </a:lnTo>
                <a:lnTo>
                  <a:pt x="1145" y="114"/>
                </a:lnTo>
                <a:lnTo>
                  <a:pt x="1179" y="118"/>
                </a:lnTo>
                <a:lnTo>
                  <a:pt x="1213" y="123"/>
                </a:lnTo>
                <a:lnTo>
                  <a:pt x="1247" y="127"/>
                </a:lnTo>
                <a:lnTo>
                  <a:pt x="1281" y="129"/>
                </a:lnTo>
                <a:lnTo>
                  <a:pt x="1314" y="129"/>
                </a:lnTo>
                <a:lnTo>
                  <a:pt x="1345" y="125"/>
                </a:lnTo>
                <a:lnTo>
                  <a:pt x="1376" y="117"/>
                </a:lnTo>
                <a:lnTo>
                  <a:pt x="1406" y="105"/>
                </a:lnTo>
                <a:lnTo>
                  <a:pt x="1436" y="89"/>
                </a:lnTo>
                <a:lnTo>
                  <a:pt x="1466" y="73"/>
                </a:lnTo>
                <a:lnTo>
                  <a:pt x="1496" y="55"/>
                </a:lnTo>
                <a:lnTo>
                  <a:pt x="1525" y="38"/>
                </a:lnTo>
                <a:lnTo>
                  <a:pt x="1556" y="23"/>
                </a:lnTo>
                <a:lnTo>
                  <a:pt x="1586" y="11"/>
                </a:lnTo>
                <a:lnTo>
                  <a:pt x="1617" y="3"/>
                </a:lnTo>
                <a:lnTo>
                  <a:pt x="1649" y="0"/>
                </a:lnTo>
                <a:close/>
              </a:path>
            </a:pathLst>
          </a:custGeom>
          <a:solidFill>
            <a:schemeClr val="bg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78523" y="1098388"/>
            <a:ext cx="10318418" cy="4394988"/>
          </a:xfrm>
        </p:spPr>
        <p:txBody>
          <a:bodyPr anchor="ctr">
            <a:noAutofit/>
          </a:bodyPr>
          <a:lstStyle>
            <a:lvl1pPr algn="ctr">
              <a:defRPr sz="10000" spc="800" baseline="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15045" y="5979196"/>
            <a:ext cx="8045373" cy="742279"/>
          </a:xfrm>
        </p:spPr>
        <p:txBody>
          <a:bodyPr anchor="t">
            <a:normAutofit/>
          </a:bodyPr>
          <a:lstStyle>
            <a:lvl1pPr marL="0" indent="0" algn="ctr">
              <a:lnSpc>
                <a:spcPct val="100000"/>
              </a:lnSpc>
              <a:buNone/>
              <a:defRPr sz="2000" b="1" i="0" cap="all" spc="40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78523" y="6375679"/>
            <a:ext cx="2329722" cy="348462"/>
          </a:xfrm>
        </p:spPr>
        <p:txBody>
          <a:bodyPr/>
          <a:lstStyle>
            <a:lvl1pPr>
              <a:defRPr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1A979761-B9C8-914C-B087-A5CB49315B3A}" type="datetime1">
              <a:rPr lang="en-GB" smtClean="0"/>
              <a:t>07/10/2022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80332" y="6375679"/>
            <a:ext cx="4114800" cy="345796"/>
          </a:xfrm>
        </p:spPr>
        <p:txBody>
          <a:bodyPr/>
          <a:lstStyle>
            <a:lvl1pPr>
              <a:defRPr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en-US"/>
              <a:t>Project Number: 2020-1-UK01-KA227-SCH-094437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067218" y="6375679"/>
            <a:ext cx="2329723" cy="345796"/>
          </a:xfrm>
        </p:spPr>
        <p:txBody>
          <a:bodyPr/>
          <a:lstStyle>
            <a:lvl1pPr>
              <a:defRPr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71766878-3199-4EAB-94E7-2D6D11070E14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3" name="Rectangle 12" title="left edge border"/>
          <p:cNvSpPr/>
          <p:nvPr/>
        </p:nvSpPr>
        <p:spPr>
          <a:xfrm>
            <a:off x="0" y="0"/>
            <a:ext cx="283464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56BC35-0C87-1E4C-8148-720B3088BA45}" type="datetime1">
              <a:rPr lang="en-GB" smtClean="0"/>
              <a:t>07/10/2022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Project Number: 2020-1-UK01-KA227-SCH-094437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066321" y="382386"/>
            <a:ext cx="1492132" cy="5600404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57300" y="382385"/>
            <a:ext cx="8392585" cy="5600405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3267F-0A1D-8445-89F5-D8FEE83EFFC7}" type="datetime1">
              <a:rPr lang="en-GB" smtClean="0"/>
              <a:t>07/10/2022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Project Number: 2020-1-UK01-KA227-SCH-094437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Project Number: 2020-1-UK01-KA227-SCH-094437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42929" y="1073888"/>
            <a:ext cx="8187071" cy="4064627"/>
          </a:xfrm>
        </p:spPr>
        <p:txBody>
          <a:bodyPr anchor="b">
            <a:normAutofit/>
          </a:bodyPr>
          <a:lstStyle>
            <a:lvl1pPr>
              <a:defRPr sz="8400" spc="800" baseline="0">
                <a:solidFill>
                  <a:schemeClr val="tx2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242930" y="5159781"/>
            <a:ext cx="7017488" cy="951135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2000" b="1" i="0" cap="all" spc="400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3236546" y="6375679"/>
            <a:ext cx="1493947" cy="348462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71736E9B-9413-8343-828B-2D54377CAE81}" type="datetime1">
              <a:rPr lang="en-GB" smtClean="0"/>
              <a:t>07/10/2022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279064" y="6375679"/>
            <a:ext cx="4114800" cy="345796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r>
              <a:rPr lang="en-US"/>
              <a:t>Project Number: 2020-1-UK01-KA227-SCH-094437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942434" y="6375679"/>
            <a:ext cx="1487566" cy="345796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71766878-3199-4EAB-94E7-2D6D11070E14}" type="slidenum">
              <a:rPr lang="en-US" dirty="0"/>
              <a:pPr/>
              <a:t>‹#›</a:t>
            </a:fld>
            <a:endParaRPr lang="en-US" dirty="0"/>
          </a:p>
        </p:txBody>
      </p:sp>
      <p:grpSp>
        <p:nvGrpSpPr>
          <p:cNvPr id="7" name="Group 6" title="left scallop shape"/>
          <p:cNvGrpSpPr/>
          <p:nvPr/>
        </p:nvGrpSpPr>
        <p:grpSpPr>
          <a:xfrm>
            <a:off x="0" y="0"/>
            <a:ext cx="2814638" cy="6858000"/>
            <a:chOff x="0" y="0"/>
            <a:chExt cx="2814638" cy="6858000"/>
          </a:xfrm>
        </p:grpSpPr>
        <p:sp>
          <p:nvSpPr>
            <p:cNvPr id="11" name="Freeform 6" title="left scallop shape"/>
            <p:cNvSpPr/>
            <p:nvPr/>
          </p:nvSpPr>
          <p:spPr bwMode="auto">
            <a:xfrm>
              <a:off x="0" y="0"/>
              <a:ext cx="2814638" cy="6858000"/>
            </a:xfrm>
            <a:custGeom>
              <a:avLst/>
              <a:gdLst/>
              <a:ahLst/>
              <a:cxnLst/>
              <a:rect l="0" t="0" r="r" b="b"/>
              <a:pathLst>
                <a:path w="1773" h="4320">
                  <a:moveTo>
                    <a:pt x="0" y="0"/>
                  </a:moveTo>
                  <a:lnTo>
                    <a:pt x="891" y="0"/>
                  </a:lnTo>
                  <a:lnTo>
                    <a:pt x="906" y="56"/>
                  </a:lnTo>
                  <a:lnTo>
                    <a:pt x="921" y="111"/>
                  </a:lnTo>
                  <a:lnTo>
                    <a:pt x="938" y="165"/>
                  </a:lnTo>
                  <a:lnTo>
                    <a:pt x="957" y="217"/>
                  </a:lnTo>
                  <a:lnTo>
                    <a:pt x="980" y="266"/>
                  </a:lnTo>
                  <a:lnTo>
                    <a:pt x="1007" y="312"/>
                  </a:lnTo>
                  <a:lnTo>
                    <a:pt x="1036" y="351"/>
                  </a:lnTo>
                  <a:lnTo>
                    <a:pt x="1069" y="387"/>
                  </a:lnTo>
                  <a:lnTo>
                    <a:pt x="1105" y="422"/>
                  </a:lnTo>
                  <a:lnTo>
                    <a:pt x="1145" y="456"/>
                  </a:lnTo>
                  <a:lnTo>
                    <a:pt x="1185" y="487"/>
                  </a:lnTo>
                  <a:lnTo>
                    <a:pt x="1227" y="520"/>
                  </a:lnTo>
                  <a:lnTo>
                    <a:pt x="1270" y="551"/>
                  </a:lnTo>
                  <a:lnTo>
                    <a:pt x="1311" y="584"/>
                  </a:lnTo>
                  <a:lnTo>
                    <a:pt x="1352" y="617"/>
                  </a:lnTo>
                  <a:lnTo>
                    <a:pt x="1390" y="651"/>
                  </a:lnTo>
                  <a:lnTo>
                    <a:pt x="1425" y="687"/>
                  </a:lnTo>
                  <a:lnTo>
                    <a:pt x="1456" y="725"/>
                  </a:lnTo>
                  <a:lnTo>
                    <a:pt x="1484" y="765"/>
                  </a:lnTo>
                  <a:lnTo>
                    <a:pt x="1505" y="808"/>
                  </a:lnTo>
                  <a:lnTo>
                    <a:pt x="1521" y="856"/>
                  </a:lnTo>
                  <a:lnTo>
                    <a:pt x="1530" y="907"/>
                  </a:lnTo>
                  <a:lnTo>
                    <a:pt x="1534" y="960"/>
                  </a:lnTo>
                  <a:lnTo>
                    <a:pt x="1534" y="1013"/>
                  </a:lnTo>
                  <a:lnTo>
                    <a:pt x="1530" y="1068"/>
                  </a:lnTo>
                  <a:lnTo>
                    <a:pt x="1523" y="1125"/>
                  </a:lnTo>
                  <a:lnTo>
                    <a:pt x="1515" y="1181"/>
                  </a:lnTo>
                  <a:lnTo>
                    <a:pt x="1508" y="1237"/>
                  </a:lnTo>
                  <a:lnTo>
                    <a:pt x="1501" y="1293"/>
                  </a:lnTo>
                  <a:lnTo>
                    <a:pt x="1496" y="1350"/>
                  </a:lnTo>
                  <a:lnTo>
                    <a:pt x="1494" y="1405"/>
                  </a:lnTo>
                  <a:lnTo>
                    <a:pt x="1497" y="1458"/>
                  </a:lnTo>
                  <a:lnTo>
                    <a:pt x="1504" y="1511"/>
                  </a:lnTo>
                  <a:lnTo>
                    <a:pt x="1517" y="1560"/>
                  </a:lnTo>
                  <a:lnTo>
                    <a:pt x="1535" y="1610"/>
                  </a:lnTo>
                  <a:lnTo>
                    <a:pt x="1557" y="1659"/>
                  </a:lnTo>
                  <a:lnTo>
                    <a:pt x="1583" y="1708"/>
                  </a:lnTo>
                  <a:lnTo>
                    <a:pt x="1611" y="1757"/>
                  </a:lnTo>
                  <a:lnTo>
                    <a:pt x="1640" y="1807"/>
                  </a:lnTo>
                  <a:lnTo>
                    <a:pt x="1669" y="1855"/>
                  </a:lnTo>
                  <a:lnTo>
                    <a:pt x="1696" y="1905"/>
                  </a:lnTo>
                  <a:lnTo>
                    <a:pt x="1721" y="1954"/>
                  </a:lnTo>
                  <a:lnTo>
                    <a:pt x="1742" y="2006"/>
                  </a:lnTo>
                  <a:lnTo>
                    <a:pt x="1759" y="2057"/>
                  </a:lnTo>
                  <a:lnTo>
                    <a:pt x="1769" y="2108"/>
                  </a:lnTo>
                  <a:lnTo>
                    <a:pt x="1773" y="2160"/>
                  </a:lnTo>
                  <a:lnTo>
                    <a:pt x="1769" y="2212"/>
                  </a:lnTo>
                  <a:lnTo>
                    <a:pt x="1759" y="2263"/>
                  </a:lnTo>
                  <a:lnTo>
                    <a:pt x="1742" y="2314"/>
                  </a:lnTo>
                  <a:lnTo>
                    <a:pt x="1721" y="2366"/>
                  </a:lnTo>
                  <a:lnTo>
                    <a:pt x="1696" y="2415"/>
                  </a:lnTo>
                  <a:lnTo>
                    <a:pt x="1669" y="2465"/>
                  </a:lnTo>
                  <a:lnTo>
                    <a:pt x="1640" y="2513"/>
                  </a:lnTo>
                  <a:lnTo>
                    <a:pt x="1611" y="2563"/>
                  </a:lnTo>
                  <a:lnTo>
                    <a:pt x="1583" y="2612"/>
                  </a:lnTo>
                  <a:lnTo>
                    <a:pt x="1557" y="2661"/>
                  </a:lnTo>
                  <a:lnTo>
                    <a:pt x="1535" y="2710"/>
                  </a:lnTo>
                  <a:lnTo>
                    <a:pt x="1517" y="2760"/>
                  </a:lnTo>
                  <a:lnTo>
                    <a:pt x="1504" y="2809"/>
                  </a:lnTo>
                  <a:lnTo>
                    <a:pt x="1497" y="2862"/>
                  </a:lnTo>
                  <a:lnTo>
                    <a:pt x="1494" y="2915"/>
                  </a:lnTo>
                  <a:lnTo>
                    <a:pt x="1496" y="2970"/>
                  </a:lnTo>
                  <a:lnTo>
                    <a:pt x="1501" y="3027"/>
                  </a:lnTo>
                  <a:lnTo>
                    <a:pt x="1508" y="3083"/>
                  </a:lnTo>
                  <a:lnTo>
                    <a:pt x="1515" y="3139"/>
                  </a:lnTo>
                  <a:lnTo>
                    <a:pt x="1523" y="3195"/>
                  </a:lnTo>
                  <a:lnTo>
                    <a:pt x="1530" y="3252"/>
                  </a:lnTo>
                  <a:lnTo>
                    <a:pt x="1534" y="3307"/>
                  </a:lnTo>
                  <a:lnTo>
                    <a:pt x="1534" y="3360"/>
                  </a:lnTo>
                  <a:lnTo>
                    <a:pt x="1530" y="3413"/>
                  </a:lnTo>
                  <a:lnTo>
                    <a:pt x="1521" y="3464"/>
                  </a:lnTo>
                  <a:lnTo>
                    <a:pt x="1505" y="3512"/>
                  </a:lnTo>
                  <a:lnTo>
                    <a:pt x="1484" y="3555"/>
                  </a:lnTo>
                  <a:lnTo>
                    <a:pt x="1456" y="3595"/>
                  </a:lnTo>
                  <a:lnTo>
                    <a:pt x="1425" y="3633"/>
                  </a:lnTo>
                  <a:lnTo>
                    <a:pt x="1390" y="3669"/>
                  </a:lnTo>
                  <a:lnTo>
                    <a:pt x="1352" y="3703"/>
                  </a:lnTo>
                  <a:lnTo>
                    <a:pt x="1311" y="3736"/>
                  </a:lnTo>
                  <a:lnTo>
                    <a:pt x="1270" y="3769"/>
                  </a:lnTo>
                  <a:lnTo>
                    <a:pt x="1227" y="3800"/>
                  </a:lnTo>
                  <a:lnTo>
                    <a:pt x="1185" y="3833"/>
                  </a:lnTo>
                  <a:lnTo>
                    <a:pt x="1145" y="3864"/>
                  </a:lnTo>
                  <a:lnTo>
                    <a:pt x="1105" y="3898"/>
                  </a:lnTo>
                  <a:lnTo>
                    <a:pt x="1069" y="3933"/>
                  </a:lnTo>
                  <a:lnTo>
                    <a:pt x="1036" y="3969"/>
                  </a:lnTo>
                  <a:lnTo>
                    <a:pt x="1007" y="4008"/>
                  </a:lnTo>
                  <a:lnTo>
                    <a:pt x="980" y="4054"/>
                  </a:lnTo>
                  <a:lnTo>
                    <a:pt x="957" y="4103"/>
                  </a:lnTo>
                  <a:lnTo>
                    <a:pt x="938" y="4155"/>
                  </a:lnTo>
                  <a:lnTo>
                    <a:pt x="921" y="4209"/>
                  </a:lnTo>
                  <a:lnTo>
                    <a:pt x="906" y="4264"/>
                  </a:lnTo>
                  <a:lnTo>
                    <a:pt x="891" y="4320"/>
                  </a:lnTo>
                  <a:lnTo>
                    <a:pt x="0" y="43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6" name="Freeform 11" title="left scallop inline"/>
            <p:cNvSpPr/>
            <p:nvPr/>
          </p:nvSpPr>
          <p:spPr bwMode="auto">
            <a:xfrm>
              <a:off x="874382" y="0"/>
              <a:ext cx="1646238" cy="6858000"/>
            </a:xfrm>
            <a:custGeom>
              <a:avLst/>
              <a:gdLst/>
              <a:ahLst/>
              <a:cxnLst/>
              <a:rect l="0" t="0" r="r" b="b"/>
              <a:pathLst>
                <a:path w="1037" h="4320">
                  <a:moveTo>
                    <a:pt x="0" y="0"/>
                  </a:moveTo>
                  <a:lnTo>
                    <a:pt x="171" y="0"/>
                  </a:lnTo>
                  <a:lnTo>
                    <a:pt x="188" y="55"/>
                  </a:lnTo>
                  <a:lnTo>
                    <a:pt x="204" y="110"/>
                  </a:lnTo>
                  <a:lnTo>
                    <a:pt x="220" y="166"/>
                  </a:lnTo>
                  <a:lnTo>
                    <a:pt x="234" y="223"/>
                  </a:lnTo>
                  <a:lnTo>
                    <a:pt x="251" y="278"/>
                  </a:lnTo>
                  <a:lnTo>
                    <a:pt x="269" y="331"/>
                  </a:lnTo>
                  <a:lnTo>
                    <a:pt x="292" y="381"/>
                  </a:lnTo>
                  <a:lnTo>
                    <a:pt x="319" y="427"/>
                  </a:lnTo>
                  <a:lnTo>
                    <a:pt x="349" y="466"/>
                  </a:lnTo>
                  <a:lnTo>
                    <a:pt x="382" y="503"/>
                  </a:lnTo>
                  <a:lnTo>
                    <a:pt x="420" y="537"/>
                  </a:lnTo>
                  <a:lnTo>
                    <a:pt x="460" y="571"/>
                  </a:lnTo>
                  <a:lnTo>
                    <a:pt x="502" y="603"/>
                  </a:lnTo>
                  <a:lnTo>
                    <a:pt x="544" y="635"/>
                  </a:lnTo>
                  <a:lnTo>
                    <a:pt x="587" y="668"/>
                  </a:lnTo>
                  <a:lnTo>
                    <a:pt x="628" y="700"/>
                  </a:lnTo>
                  <a:lnTo>
                    <a:pt x="667" y="734"/>
                  </a:lnTo>
                  <a:lnTo>
                    <a:pt x="703" y="771"/>
                  </a:lnTo>
                  <a:lnTo>
                    <a:pt x="736" y="808"/>
                  </a:lnTo>
                  <a:lnTo>
                    <a:pt x="763" y="848"/>
                  </a:lnTo>
                  <a:lnTo>
                    <a:pt x="786" y="893"/>
                  </a:lnTo>
                  <a:lnTo>
                    <a:pt x="800" y="937"/>
                  </a:lnTo>
                  <a:lnTo>
                    <a:pt x="809" y="986"/>
                  </a:lnTo>
                  <a:lnTo>
                    <a:pt x="813" y="1034"/>
                  </a:lnTo>
                  <a:lnTo>
                    <a:pt x="812" y="1085"/>
                  </a:lnTo>
                  <a:lnTo>
                    <a:pt x="808" y="1136"/>
                  </a:lnTo>
                  <a:lnTo>
                    <a:pt x="803" y="1189"/>
                  </a:lnTo>
                  <a:lnTo>
                    <a:pt x="796" y="1242"/>
                  </a:lnTo>
                  <a:lnTo>
                    <a:pt x="788" y="1295"/>
                  </a:lnTo>
                  <a:lnTo>
                    <a:pt x="782" y="1348"/>
                  </a:lnTo>
                  <a:lnTo>
                    <a:pt x="778" y="1401"/>
                  </a:lnTo>
                  <a:lnTo>
                    <a:pt x="775" y="1452"/>
                  </a:lnTo>
                  <a:lnTo>
                    <a:pt x="778" y="1502"/>
                  </a:lnTo>
                  <a:lnTo>
                    <a:pt x="784" y="1551"/>
                  </a:lnTo>
                  <a:lnTo>
                    <a:pt x="797" y="1602"/>
                  </a:lnTo>
                  <a:lnTo>
                    <a:pt x="817" y="1652"/>
                  </a:lnTo>
                  <a:lnTo>
                    <a:pt x="841" y="1702"/>
                  </a:lnTo>
                  <a:lnTo>
                    <a:pt x="868" y="1752"/>
                  </a:lnTo>
                  <a:lnTo>
                    <a:pt x="896" y="1801"/>
                  </a:lnTo>
                  <a:lnTo>
                    <a:pt x="926" y="1851"/>
                  </a:lnTo>
                  <a:lnTo>
                    <a:pt x="953" y="1901"/>
                  </a:lnTo>
                  <a:lnTo>
                    <a:pt x="980" y="1952"/>
                  </a:lnTo>
                  <a:lnTo>
                    <a:pt x="1003" y="2003"/>
                  </a:lnTo>
                  <a:lnTo>
                    <a:pt x="1021" y="2054"/>
                  </a:lnTo>
                  <a:lnTo>
                    <a:pt x="1031" y="2106"/>
                  </a:lnTo>
                  <a:lnTo>
                    <a:pt x="1037" y="2160"/>
                  </a:lnTo>
                  <a:lnTo>
                    <a:pt x="1031" y="2214"/>
                  </a:lnTo>
                  <a:lnTo>
                    <a:pt x="1021" y="2266"/>
                  </a:lnTo>
                  <a:lnTo>
                    <a:pt x="1003" y="2317"/>
                  </a:lnTo>
                  <a:lnTo>
                    <a:pt x="980" y="2368"/>
                  </a:lnTo>
                  <a:lnTo>
                    <a:pt x="953" y="2419"/>
                  </a:lnTo>
                  <a:lnTo>
                    <a:pt x="926" y="2469"/>
                  </a:lnTo>
                  <a:lnTo>
                    <a:pt x="896" y="2519"/>
                  </a:lnTo>
                  <a:lnTo>
                    <a:pt x="868" y="2568"/>
                  </a:lnTo>
                  <a:lnTo>
                    <a:pt x="841" y="2618"/>
                  </a:lnTo>
                  <a:lnTo>
                    <a:pt x="817" y="2668"/>
                  </a:lnTo>
                  <a:lnTo>
                    <a:pt x="797" y="2718"/>
                  </a:lnTo>
                  <a:lnTo>
                    <a:pt x="784" y="2769"/>
                  </a:lnTo>
                  <a:lnTo>
                    <a:pt x="778" y="2818"/>
                  </a:lnTo>
                  <a:lnTo>
                    <a:pt x="775" y="2868"/>
                  </a:lnTo>
                  <a:lnTo>
                    <a:pt x="778" y="2919"/>
                  </a:lnTo>
                  <a:lnTo>
                    <a:pt x="782" y="2972"/>
                  </a:lnTo>
                  <a:lnTo>
                    <a:pt x="788" y="3025"/>
                  </a:lnTo>
                  <a:lnTo>
                    <a:pt x="796" y="3078"/>
                  </a:lnTo>
                  <a:lnTo>
                    <a:pt x="803" y="3131"/>
                  </a:lnTo>
                  <a:lnTo>
                    <a:pt x="808" y="3184"/>
                  </a:lnTo>
                  <a:lnTo>
                    <a:pt x="812" y="3235"/>
                  </a:lnTo>
                  <a:lnTo>
                    <a:pt x="813" y="3286"/>
                  </a:lnTo>
                  <a:lnTo>
                    <a:pt x="809" y="3334"/>
                  </a:lnTo>
                  <a:lnTo>
                    <a:pt x="800" y="3383"/>
                  </a:lnTo>
                  <a:lnTo>
                    <a:pt x="786" y="3427"/>
                  </a:lnTo>
                  <a:lnTo>
                    <a:pt x="763" y="3472"/>
                  </a:lnTo>
                  <a:lnTo>
                    <a:pt x="736" y="3512"/>
                  </a:lnTo>
                  <a:lnTo>
                    <a:pt x="703" y="3549"/>
                  </a:lnTo>
                  <a:lnTo>
                    <a:pt x="667" y="3586"/>
                  </a:lnTo>
                  <a:lnTo>
                    <a:pt x="628" y="3620"/>
                  </a:lnTo>
                  <a:lnTo>
                    <a:pt x="587" y="3652"/>
                  </a:lnTo>
                  <a:lnTo>
                    <a:pt x="544" y="3685"/>
                  </a:lnTo>
                  <a:lnTo>
                    <a:pt x="502" y="3717"/>
                  </a:lnTo>
                  <a:lnTo>
                    <a:pt x="460" y="3749"/>
                  </a:lnTo>
                  <a:lnTo>
                    <a:pt x="420" y="3783"/>
                  </a:lnTo>
                  <a:lnTo>
                    <a:pt x="382" y="3817"/>
                  </a:lnTo>
                  <a:lnTo>
                    <a:pt x="349" y="3854"/>
                  </a:lnTo>
                  <a:lnTo>
                    <a:pt x="319" y="3893"/>
                  </a:lnTo>
                  <a:lnTo>
                    <a:pt x="292" y="3939"/>
                  </a:lnTo>
                  <a:lnTo>
                    <a:pt x="269" y="3989"/>
                  </a:lnTo>
                  <a:lnTo>
                    <a:pt x="251" y="4042"/>
                  </a:lnTo>
                  <a:lnTo>
                    <a:pt x="234" y="4097"/>
                  </a:lnTo>
                  <a:lnTo>
                    <a:pt x="220" y="4154"/>
                  </a:lnTo>
                  <a:lnTo>
                    <a:pt x="204" y="4210"/>
                  </a:lnTo>
                  <a:lnTo>
                    <a:pt x="188" y="4265"/>
                  </a:lnTo>
                  <a:lnTo>
                    <a:pt x="171" y="4320"/>
                  </a:lnTo>
                  <a:lnTo>
                    <a:pt x="0" y="4320"/>
                  </a:lnTo>
                  <a:lnTo>
                    <a:pt x="17" y="4278"/>
                  </a:lnTo>
                  <a:lnTo>
                    <a:pt x="33" y="4232"/>
                  </a:lnTo>
                  <a:lnTo>
                    <a:pt x="46" y="4183"/>
                  </a:lnTo>
                  <a:lnTo>
                    <a:pt x="60" y="4131"/>
                  </a:lnTo>
                  <a:lnTo>
                    <a:pt x="75" y="4075"/>
                  </a:lnTo>
                  <a:lnTo>
                    <a:pt x="90" y="4019"/>
                  </a:lnTo>
                  <a:lnTo>
                    <a:pt x="109" y="3964"/>
                  </a:lnTo>
                  <a:lnTo>
                    <a:pt x="129" y="3909"/>
                  </a:lnTo>
                  <a:lnTo>
                    <a:pt x="156" y="3855"/>
                  </a:lnTo>
                  <a:lnTo>
                    <a:pt x="186" y="3804"/>
                  </a:lnTo>
                  <a:lnTo>
                    <a:pt x="222" y="3756"/>
                  </a:lnTo>
                  <a:lnTo>
                    <a:pt x="261" y="3713"/>
                  </a:lnTo>
                  <a:lnTo>
                    <a:pt x="303" y="3672"/>
                  </a:lnTo>
                  <a:lnTo>
                    <a:pt x="348" y="3634"/>
                  </a:lnTo>
                  <a:lnTo>
                    <a:pt x="392" y="3599"/>
                  </a:lnTo>
                  <a:lnTo>
                    <a:pt x="438" y="3565"/>
                  </a:lnTo>
                  <a:lnTo>
                    <a:pt x="482" y="3531"/>
                  </a:lnTo>
                  <a:lnTo>
                    <a:pt x="523" y="3499"/>
                  </a:lnTo>
                  <a:lnTo>
                    <a:pt x="561" y="3466"/>
                  </a:lnTo>
                  <a:lnTo>
                    <a:pt x="594" y="3434"/>
                  </a:lnTo>
                  <a:lnTo>
                    <a:pt x="620" y="3400"/>
                  </a:lnTo>
                  <a:lnTo>
                    <a:pt x="638" y="3367"/>
                  </a:lnTo>
                  <a:lnTo>
                    <a:pt x="647" y="3336"/>
                  </a:lnTo>
                  <a:lnTo>
                    <a:pt x="652" y="3302"/>
                  </a:lnTo>
                  <a:lnTo>
                    <a:pt x="654" y="3265"/>
                  </a:lnTo>
                  <a:lnTo>
                    <a:pt x="651" y="3224"/>
                  </a:lnTo>
                  <a:lnTo>
                    <a:pt x="647" y="3181"/>
                  </a:lnTo>
                  <a:lnTo>
                    <a:pt x="642" y="3137"/>
                  </a:lnTo>
                  <a:lnTo>
                    <a:pt x="637" y="3091"/>
                  </a:lnTo>
                  <a:lnTo>
                    <a:pt x="626" y="3021"/>
                  </a:lnTo>
                  <a:lnTo>
                    <a:pt x="620" y="2952"/>
                  </a:lnTo>
                  <a:lnTo>
                    <a:pt x="616" y="2881"/>
                  </a:lnTo>
                  <a:lnTo>
                    <a:pt x="618" y="2809"/>
                  </a:lnTo>
                  <a:lnTo>
                    <a:pt x="628" y="2737"/>
                  </a:lnTo>
                  <a:lnTo>
                    <a:pt x="642" y="2681"/>
                  </a:lnTo>
                  <a:lnTo>
                    <a:pt x="661" y="2626"/>
                  </a:lnTo>
                  <a:lnTo>
                    <a:pt x="685" y="2574"/>
                  </a:lnTo>
                  <a:lnTo>
                    <a:pt x="711" y="2521"/>
                  </a:lnTo>
                  <a:lnTo>
                    <a:pt x="739" y="2472"/>
                  </a:lnTo>
                  <a:lnTo>
                    <a:pt x="767" y="2423"/>
                  </a:lnTo>
                  <a:lnTo>
                    <a:pt x="791" y="2381"/>
                  </a:lnTo>
                  <a:lnTo>
                    <a:pt x="813" y="2342"/>
                  </a:lnTo>
                  <a:lnTo>
                    <a:pt x="834" y="2303"/>
                  </a:lnTo>
                  <a:lnTo>
                    <a:pt x="851" y="2265"/>
                  </a:lnTo>
                  <a:lnTo>
                    <a:pt x="864" y="2228"/>
                  </a:lnTo>
                  <a:lnTo>
                    <a:pt x="873" y="2194"/>
                  </a:lnTo>
                  <a:lnTo>
                    <a:pt x="876" y="2160"/>
                  </a:lnTo>
                  <a:lnTo>
                    <a:pt x="873" y="2126"/>
                  </a:lnTo>
                  <a:lnTo>
                    <a:pt x="864" y="2092"/>
                  </a:lnTo>
                  <a:lnTo>
                    <a:pt x="851" y="2055"/>
                  </a:lnTo>
                  <a:lnTo>
                    <a:pt x="834" y="2017"/>
                  </a:lnTo>
                  <a:lnTo>
                    <a:pt x="813" y="1978"/>
                  </a:lnTo>
                  <a:lnTo>
                    <a:pt x="791" y="1939"/>
                  </a:lnTo>
                  <a:lnTo>
                    <a:pt x="767" y="1897"/>
                  </a:lnTo>
                  <a:lnTo>
                    <a:pt x="739" y="1848"/>
                  </a:lnTo>
                  <a:lnTo>
                    <a:pt x="711" y="1799"/>
                  </a:lnTo>
                  <a:lnTo>
                    <a:pt x="685" y="1746"/>
                  </a:lnTo>
                  <a:lnTo>
                    <a:pt x="661" y="1694"/>
                  </a:lnTo>
                  <a:lnTo>
                    <a:pt x="642" y="1639"/>
                  </a:lnTo>
                  <a:lnTo>
                    <a:pt x="628" y="1583"/>
                  </a:lnTo>
                  <a:lnTo>
                    <a:pt x="618" y="1511"/>
                  </a:lnTo>
                  <a:lnTo>
                    <a:pt x="616" y="1439"/>
                  </a:lnTo>
                  <a:lnTo>
                    <a:pt x="620" y="1368"/>
                  </a:lnTo>
                  <a:lnTo>
                    <a:pt x="626" y="1299"/>
                  </a:lnTo>
                  <a:lnTo>
                    <a:pt x="637" y="1229"/>
                  </a:lnTo>
                  <a:lnTo>
                    <a:pt x="642" y="1183"/>
                  </a:lnTo>
                  <a:lnTo>
                    <a:pt x="647" y="1139"/>
                  </a:lnTo>
                  <a:lnTo>
                    <a:pt x="651" y="1096"/>
                  </a:lnTo>
                  <a:lnTo>
                    <a:pt x="654" y="1055"/>
                  </a:lnTo>
                  <a:lnTo>
                    <a:pt x="652" y="1018"/>
                  </a:lnTo>
                  <a:lnTo>
                    <a:pt x="647" y="984"/>
                  </a:lnTo>
                  <a:lnTo>
                    <a:pt x="638" y="953"/>
                  </a:lnTo>
                  <a:lnTo>
                    <a:pt x="620" y="920"/>
                  </a:lnTo>
                  <a:lnTo>
                    <a:pt x="594" y="886"/>
                  </a:lnTo>
                  <a:lnTo>
                    <a:pt x="561" y="854"/>
                  </a:lnTo>
                  <a:lnTo>
                    <a:pt x="523" y="822"/>
                  </a:lnTo>
                  <a:lnTo>
                    <a:pt x="482" y="789"/>
                  </a:lnTo>
                  <a:lnTo>
                    <a:pt x="438" y="755"/>
                  </a:lnTo>
                  <a:lnTo>
                    <a:pt x="392" y="721"/>
                  </a:lnTo>
                  <a:lnTo>
                    <a:pt x="348" y="686"/>
                  </a:lnTo>
                  <a:lnTo>
                    <a:pt x="303" y="648"/>
                  </a:lnTo>
                  <a:lnTo>
                    <a:pt x="261" y="607"/>
                  </a:lnTo>
                  <a:lnTo>
                    <a:pt x="222" y="564"/>
                  </a:lnTo>
                  <a:lnTo>
                    <a:pt x="186" y="516"/>
                  </a:lnTo>
                  <a:lnTo>
                    <a:pt x="156" y="465"/>
                  </a:lnTo>
                  <a:lnTo>
                    <a:pt x="129" y="411"/>
                  </a:lnTo>
                  <a:lnTo>
                    <a:pt x="109" y="356"/>
                  </a:lnTo>
                  <a:lnTo>
                    <a:pt x="90" y="301"/>
                  </a:lnTo>
                  <a:lnTo>
                    <a:pt x="75" y="245"/>
                  </a:lnTo>
                  <a:lnTo>
                    <a:pt x="60" y="189"/>
                  </a:lnTo>
                  <a:lnTo>
                    <a:pt x="46" y="137"/>
                  </a:lnTo>
                  <a:lnTo>
                    <a:pt x="33" y="88"/>
                  </a:lnTo>
                  <a:lnTo>
                    <a:pt x="17" y="4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</p:sp>
      </p:grp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57300" y="2286000"/>
            <a:ext cx="4800600" cy="3619500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647796" y="2286000"/>
            <a:ext cx="4800600" cy="3619500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61774E-19EB-B44B-942E-BCE0854D6A0C}" type="datetime1">
              <a:rPr lang="en-GB" smtClean="0"/>
              <a:t>07/10/2022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Project Number: 2020-1-UK01-KA227-SCH-094437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2728" y="381000"/>
            <a:ext cx="10172700" cy="1493517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1678" y="2199633"/>
            <a:ext cx="4800600" cy="632529"/>
          </a:xfrm>
        </p:spPr>
        <p:txBody>
          <a:bodyPr anchor="b">
            <a:noAutofit/>
          </a:bodyPr>
          <a:lstStyle>
            <a:lvl1pPr marL="0" indent="0">
              <a:lnSpc>
                <a:spcPct val="100000"/>
              </a:lnSpc>
              <a:buNone/>
              <a:defRPr sz="1900" b="1" cap="all" spc="200" baseline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57300" y="2909102"/>
            <a:ext cx="4800600" cy="299639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33864" y="2199633"/>
            <a:ext cx="4800600" cy="632529"/>
          </a:xfrm>
        </p:spPr>
        <p:txBody>
          <a:bodyPr anchor="b">
            <a:noAutofit/>
          </a:bodyPr>
          <a:lstStyle>
            <a:lvl1pPr marL="0" indent="0">
              <a:lnSpc>
                <a:spcPct val="100000"/>
              </a:lnSpc>
              <a:buNone/>
              <a:defRPr sz="1900" b="1" cap="all" spc="200" baseline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33864" y="2909102"/>
            <a:ext cx="4800600" cy="299639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CD2F6B-FA66-B04E-B61D-28343A78A4D9}" type="datetime1">
              <a:rPr lang="en-GB" smtClean="0"/>
              <a:t>07/10/2022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Project Number: 2020-1-UK01-KA227-SCH-094437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830F8C-BFFB-5D4C-ACF5-E563FDFA3D8F}" type="datetime1">
              <a:rPr lang="en-GB" smtClean="0"/>
              <a:t>07/10/2022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Project Number: 2020-1-UK01-KA227-SCH-094437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DCED11-2C8D-5B47-902D-86B57F185A5D}" type="datetime1">
              <a:rPr lang="en-GB" smtClean="0"/>
              <a:t>07/10/2022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Project Number: 2020-1-UK01-KA227-SCH-094437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Freeform 11" title="right scallop background shape"/>
          <p:cNvSpPr/>
          <p:nvPr/>
        </p:nvSpPr>
        <p:spPr bwMode="auto">
          <a:xfrm>
            <a:off x="7389812" y="0"/>
            <a:ext cx="4802188" cy="6858000"/>
          </a:xfrm>
          <a:custGeom>
            <a:avLst/>
            <a:gdLst/>
            <a:ahLst/>
            <a:cxnLst/>
            <a:rect l="0" t="0" r="r" b="b"/>
            <a:pathLst>
              <a:path w="3025" h="4320">
                <a:moveTo>
                  <a:pt x="0" y="0"/>
                </a:moveTo>
                <a:lnTo>
                  <a:pt x="3025" y="0"/>
                </a:lnTo>
                <a:lnTo>
                  <a:pt x="3025" y="4320"/>
                </a:lnTo>
                <a:lnTo>
                  <a:pt x="0" y="4320"/>
                </a:lnTo>
                <a:lnTo>
                  <a:pt x="3" y="4278"/>
                </a:lnTo>
                <a:lnTo>
                  <a:pt x="8" y="4243"/>
                </a:lnTo>
                <a:lnTo>
                  <a:pt x="14" y="4210"/>
                </a:lnTo>
                <a:lnTo>
                  <a:pt x="24" y="4183"/>
                </a:lnTo>
                <a:lnTo>
                  <a:pt x="34" y="4156"/>
                </a:lnTo>
                <a:lnTo>
                  <a:pt x="46" y="4133"/>
                </a:lnTo>
                <a:lnTo>
                  <a:pt x="58" y="4109"/>
                </a:lnTo>
                <a:lnTo>
                  <a:pt x="69" y="4087"/>
                </a:lnTo>
                <a:lnTo>
                  <a:pt x="80" y="4062"/>
                </a:lnTo>
                <a:lnTo>
                  <a:pt x="90" y="4036"/>
                </a:lnTo>
                <a:lnTo>
                  <a:pt x="99" y="4007"/>
                </a:lnTo>
                <a:lnTo>
                  <a:pt x="106" y="3976"/>
                </a:lnTo>
                <a:lnTo>
                  <a:pt x="111" y="3938"/>
                </a:lnTo>
                <a:lnTo>
                  <a:pt x="113" y="3895"/>
                </a:lnTo>
                <a:lnTo>
                  <a:pt x="111" y="3851"/>
                </a:lnTo>
                <a:lnTo>
                  <a:pt x="106" y="3815"/>
                </a:lnTo>
                <a:lnTo>
                  <a:pt x="99" y="3782"/>
                </a:lnTo>
                <a:lnTo>
                  <a:pt x="90" y="3752"/>
                </a:lnTo>
                <a:lnTo>
                  <a:pt x="80" y="3726"/>
                </a:lnTo>
                <a:lnTo>
                  <a:pt x="68" y="3702"/>
                </a:lnTo>
                <a:lnTo>
                  <a:pt x="56" y="3679"/>
                </a:lnTo>
                <a:lnTo>
                  <a:pt x="44" y="3655"/>
                </a:lnTo>
                <a:lnTo>
                  <a:pt x="33" y="3630"/>
                </a:lnTo>
                <a:lnTo>
                  <a:pt x="22" y="3604"/>
                </a:lnTo>
                <a:lnTo>
                  <a:pt x="13" y="3575"/>
                </a:lnTo>
                <a:lnTo>
                  <a:pt x="7" y="3542"/>
                </a:lnTo>
                <a:lnTo>
                  <a:pt x="1" y="3504"/>
                </a:lnTo>
                <a:lnTo>
                  <a:pt x="0" y="3461"/>
                </a:lnTo>
                <a:lnTo>
                  <a:pt x="1" y="3418"/>
                </a:lnTo>
                <a:lnTo>
                  <a:pt x="7" y="3380"/>
                </a:lnTo>
                <a:lnTo>
                  <a:pt x="13" y="3347"/>
                </a:lnTo>
                <a:lnTo>
                  <a:pt x="22" y="3319"/>
                </a:lnTo>
                <a:lnTo>
                  <a:pt x="33" y="3292"/>
                </a:lnTo>
                <a:lnTo>
                  <a:pt x="44" y="3267"/>
                </a:lnTo>
                <a:lnTo>
                  <a:pt x="56" y="3244"/>
                </a:lnTo>
                <a:lnTo>
                  <a:pt x="68" y="3222"/>
                </a:lnTo>
                <a:lnTo>
                  <a:pt x="80" y="3197"/>
                </a:lnTo>
                <a:lnTo>
                  <a:pt x="90" y="3171"/>
                </a:lnTo>
                <a:lnTo>
                  <a:pt x="99" y="3142"/>
                </a:lnTo>
                <a:lnTo>
                  <a:pt x="106" y="3109"/>
                </a:lnTo>
                <a:lnTo>
                  <a:pt x="111" y="3071"/>
                </a:lnTo>
                <a:lnTo>
                  <a:pt x="113" y="3028"/>
                </a:lnTo>
                <a:lnTo>
                  <a:pt x="111" y="2985"/>
                </a:lnTo>
                <a:lnTo>
                  <a:pt x="106" y="2947"/>
                </a:lnTo>
                <a:lnTo>
                  <a:pt x="99" y="2914"/>
                </a:lnTo>
                <a:lnTo>
                  <a:pt x="90" y="2885"/>
                </a:lnTo>
                <a:lnTo>
                  <a:pt x="80" y="2858"/>
                </a:lnTo>
                <a:lnTo>
                  <a:pt x="68" y="2834"/>
                </a:lnTo>
                <a:lnTo>
                  <a:pt x="44" y="2787"/>
                </a:lnTo>
                <a:lnTo>
                  <a:pt x="33" y="2763"/>
                </a:lnTo>
                <a:lnTo>
                  <a:pt x="22" y="2736"/>
                </a:lnTo>
                <a:lnTo>
                  <a:pt x="13" y="2707"/>
                </a:lnTo>
                <a:lnTo>
                  <a:pt x="7" y="2674"/>
                </a:lnTo>
                <a:lnTo>
                  <a:pt x="1" y="2637"/>
                </a:lnTo>
                <a:lnTo>
                  <a:pt x="0" y="2593"/>
                </a:lnTo>
                <a:lnTo>
                  <a:pt x="1" y="2550"/>
                </a:lnTo>
                <a:lnTo>
                  <a:pt x="7" y="2512"/>
                </a:lnTo>
                <a:lnTo>
                  <a:pt x="13" y="2479"/>
                </a:lnTo>
                <a:lnTo>
                  <a:pt x="22" y="2451"/>
                </a:lnTo>
                <a:lnTo>
                  <a:pt x="33" y="2424"/>
                </a:lnTo>
                <a:lnTo>
                  <a:pt x="44" y="2401"/>
                </a:lnTo>
                <a:lnTo>
                  <a:pt x="68" y="2354"/>
                </a:lnTo>
                <a:lnTo>
                  <a:pt x="80" y="2329"/>
                </a:lnTo>
                <a:lnTo>
                  <a:pt x="90" y="2303"/>
                </a:lnTo>
                <a:lnTo>
                  <a:pt x="99" y="2274"/>
                </a:lnTo>
                <a:lnTo>
                  <a:pt x="106" y="2241"/>
                </a:lnTo>
                <a:lnTo>
                  <a:pt x="111" y="2203"/>
                </a:lnTo>
                <a:lnTo>
                  <a:pt x="113" y="2159"/>
                </a:lnTo>
                <a:lnTo>
                  <a:pt x="111" y="2117"/>
                </a:lnTo>
                <a:lnTo>
                  <a:pt x="106" y="2079"/>
                </a:lnTo>
                <a:lnTo>
                  <a:pt x="99" y="2046"/>
                </a:lnTo>
                <a:lnTo>
                  <a:pt x="90" y="2017"/>
                </a:lnTo>
                <a:lnTo>
                  <a:pt x="80" y="1991"/>
                </a:lnTo>
                <a:lnTo>
                  <a:pt x="68" y="1966"/>
                </a:lnTo>
                <a:lnTo>
                  <a:pt x="56" y="1943"/>
                </a:lnTo>
                <a:lnTo>
                  <a:pt x="44" y="1919"/>
                </a:lnTo>
                <a:lnTo>
                  <a:pt x="33" y="1896"/>
                </a:lnTo>
                <a:lnTo>
                  <a:pt x="22" y="1869"/>
                </a:lnTo>
                <a:lnTo>
                  <a:pt x="13" y="1841"/>
                </a:lnTo>
                <a:lnTo>
                  <a:pt x="7" y="1807"/>
                </a:lnTo>
                <a:lnTo>
                  <a:pt x="1" y="1770"/>
                </a:lnTo>
                <a:lnTo>
                  <a:pt x="0" y="1727"/>
                </a:lnTo>
                <a:lnTo>
                  <a:pt x="1" y="1683"/>
                </a:lnTo>
                <a:lnTo>
                  <a:pt x="7" y="1646"/>
                </a:lnTo>
                <a:lnTo>
                  <a:pt x="13" y="1613"/>
                </a:lnTo>
                <a:lnTo>
                  <a:pt x="22" y="1583"/>
                </a:lnTo>
                <a:lnTo>
                  <a:pt x="33" y="1557"/>
                </a:lnTo>
                <a:lnTo>
                  <a:pt x="44" y="1533"/>
                </a:lnTo>
                <a:lnTo>
                  <a:pt x="56" y="1509"/>
                </a:lnTo>
                <a:lnTo>
                  <a:pt x="68" y="1486"/>
                </a:lnTo>
                <a:lnTo>
                  <a:pt x="80" y="1461"/>
                </a:lnTo>
                <a:lnTo>
                  <a:pt x="90" y="1435"/>
                </a:lnTo>
                <a:lnTo>
                  <a:pt x="99" y="1406"/>
                </a:lnTo>
                <a:lnTo>
                  <a:pt x="106" y="1373"/>
                </a:lnTo>
                <a:lnTo>
                  <a:pt x="111" y="1335"/>
                </a:lnTo>
                <a:lnTo>
                  <a:pt x="113" y="1292"/>
                </a:lnTo>
                <a:lnTo>
                  <a:pt x="111" y="1249"/>
                </a:lnTo>
                <a:lnTo>
                  <a:pt x="106" y="1211"/>
                </a:lnTo>
                <a:lnTo>
                  <a:pt x="99" y="1178"/>
                </a:lnTo>
                <a:lnTo>
                  <a:pt x="90" y="1149"/>
                </a:lnTo>
                <a:lnTo>
                  <a:pt x="80" y="1123"/>
                </a:lnTo>
                <a:lnTo>
                  <a:pt x="68" y="1098"/>
                </a:lnTo>
                <a:lnTo>
                  <a:pt x="56" y="1076"/>
                </a:lnTo>
                <a:lnTo>
                  <a:pt x="44" y="1053"/>
                </a:lnTo>
                <a:lnTo>
                  <a:pt x="33" y="1028"/>
                </a:lnTo>
                <a:lnTo>
                  <a:pt x="22" y="1001"/>
                </a:lnTo>
                <a:lnTo>
                  <a:pt x="13" y="973"/>
                </a:lnTo>
                <a:lnTo>
                  <a:pt x="7" y="940"/>
                </a:lnTo>
                <a:lnTo>
                  <a:pt x="1" y="902"/>
                </a:lnTo>
                <a:lnTo>
                  <a:pt x="0" y="859"/>
                </a:lnTo>
                <a:lnTo>
                  <a:pt x="1" y="816"/>
                </a:lnTo>
                <a:lnTo>
                  <a:pt x="7" y="778"/>
                </a:lnTo>
                <a:lnTo>
                  <a:pt x="13" y="745"/>
                </a:lnTo>
                <a:lnTo>
                  <a:pt x="22" y="716"/>
                </a:lnTo>
                <a:lnTo>
                  <a:pt x="33" y="690"/>
                </a:lnTo>
                <a:lnTo>
                  <a:pt x="44" y="665"/>
                </a:lnTo>
                <a:lnTo>
                  <a:pt x="56" y="641"/>
                </a:lnTo>
                <a:lnTo>
                  <a:pt x="68" y="618"/>
                </a:lnTo>
                <a:lnTo>
                  <a:pt x="80" y="594"/>
                </a:lnTo>
                <a:lnTo>
                  <a:pt x="90" y="568"/>
                </a:lnTo>
                <a:lnTo>
                  <a:pt x="99" y="538"/>
                </a:lnTo>
                <a:lnTo>
                  <a:pt x="106" y="505"/>
                </a:lnTo>
                <a:lnTo>
                  <a:pt x="111" y="469"/>
                </a:lnTo>
                <a:lnTo>
                  <a:pt x="113" y="424"/>
                </a:lnTo>
                <a:lnTo>
                  <a:pt x="111" y="382"/>
                </a:lnTo>
                <a:lnTo>
                  <a:pt x="106" y="344"/>
                </a:lnTo>
                <a:lnTo>
                  <a:pt x="99" y="313"/>
                </a:lnTo>
                <a:lnTo>
                  <a:pt x="90" y="284"/>
                </a:lnTo>
                <a:lnTo>
                  <a:pt x="80" y="258"/>
                </a:lnTo>
                <a:lnTo>
                  <a:pt x="69" y="233"/>
                </a:lnTo>
                <a:lnTo>
                  <a:pt x="58" y="211"/>
                </a:lnTo>
                <a:lnTo>
                  <a:pt x="46" y="187"/>
                </a:lnTo>
                <a:lnTo>
                  <a:pt x="34" y="164"/>
                </a:lnTo>
                <a:lnTo>
                  <a:pt x="24" y="137"/>
                </a:lnTo>
                <a:lnTo>
                  <a:pt x="14" y="110"/>
                </a:lnTo>
                <a:lnTo>
                  <a:pt x="8" y="77"/>
                </a:lnTo>
                <a:lnTo>
                  <a:pt x="3" y="42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37884" y="457199"/>
            <a:ext cx="3092115" cy="1196671"/>
          </a:xfrm>
        </p:spPr>
        <p:txBody>
          <a:bodyPr anchor="b">
            <a:normAutofit/>
          </a:bodyPr>
          <a:lstStyle>
            <a:lvl1pPr>
              <a:lnSpc>
                <a:spcPct val="100000"/>
              </a:lnSpc>
              <a:defRPr sz="1900" b="1" i="0" cap="all" spc="300" baseline="0">
                <a:solidFill>
                  <a:schemeClr val="accent1"/>
                </a:solidFill>
                <a:latin typeface="+mn-lt"/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5051" y="920377"/>
            <a:ext cx="6158418" cy="498512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37885" y="1741336"/>
            <a:ext cx="3092115" cy="4164164"/>
          </a:xfrm>
        </p:spPr>
        <p:txBody>
          <a:bodyPr/>
          <a:lstStyle>
            <a:lvl1pPr marL="0" indent="0">
              <a:lnSpc>
                <a:spcPct val="120000"/>
              </a:lnSpc>
              <a:spcBef>
                <a:spcPts val="1200"/>
              </a:spcBef>
              <a:buNone/>
              <a:defRPr sz="1600" baseline="0">
                <a:solidFill>
                  <a:schemeClr val="bg2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65051" y="6375679"/>
            <a:ext cx="1233355" cy="348462"/>
          </a:xfrm>
        </p:spPr>
        <p:txBody>
          <a:bodyPr/>
          <a:lstStyle/>
          <a:p>
            <a:fld id="{D427772D-D78E-964F-9997-8A7B9565E962}" type="datetime1">
              <a:rPr lang="en-GB" smtClean="0"/>
              <a:t>07/10/2022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103620" y="6375679"/>
            <a:ext cx="3482179" cy="345796"/>
          </a:xfrm>
        </p:spPr>
        <p:txBody>
          <a:bodyPr/>
          <a:lstStyle/>
          <a:p>
            <a:r>
              <a:rPr lang="en-US"/>
              <a:t>Project Number: 2020-1-UK01-KA227-SCH-094437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691014" y="6375679"/>
            <a:ext cx="1232456" cy="345796"/>
          </a:xfrm>
        </p:spPr>
        <p:txBody>
          <a:bodyPr/>
          <a:lstStyle/>
          <a:p>
            <a:fld id="{71766878-3199-4EAB-94E7-2D6D11070E14}" type="slidenum">
              <a:rPr lang="en-US" dirty="0"/>
              <a:t>‹#›</a:t>
            </a:fld>
            <a:endParaRPr lang="en-US" dirty="0"/>
          </a:p>
        </p:txBody>
      </p:sp>
      <p:sp>
        <p:nvSpPr>
          <p:cNvPr id="8" name="Rectangle 7" title="left edge border"/>
          <p:cNvSpPr/>
          <p:nvPr/>
        </p:nvSpPr>
        <p:spPr>
          <a:xfrm>
            <a:off x="0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696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83464" y="0"/>
            <a:ext cx="7355585" cy="6857999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/>
              <a:t>Click icon to add picture</a:t>
            </a:r>
            <a:endParaRPr lang="en-US" dirty="0"/>
          </a:p>
        </p:txBody>
      </p:sp>
      <p:sp>
        <p:nvSpPr>
          <p:cNvPr id="11" name="Freeform 11" title="right scallop background shape"/>
          <p:cNvSpPr/>
          <p:nvPr/>
        </p:nvSpPr>
        <p:spPr bwMode="auto">
          <a:xfrm>
            <a:off x="7389812" y="0"/>
            <a:ext cx="4802188" cy="6858000"/>
          </a:xfrm>
          <a:custGeom>
            <a:avLst/>
            <a:gdLst/>
            <a:ahLst/>
            <a:cxnLst/>
            <a:rect l="0" t="0" r="r" b="b"/>
            <a:pathLst>
              <a:path w="3025" h="4320">
                <a:moveTo>
                  <a:pt x="0" y="0"/>
                </a:moveTo>
                <a:lnTo>
                  <a:pt x="3025" y="0"/>
                </a:lnTo>
                <a:lnTo>
                  <a:pt x="3025" y="4320"/>
                </a:lnTo>
                <a:lnTo>
                  <a:pt x="0" y="4320"/>
                </a:lnTo>
                <a:lnTo>
                  <a:pt x="3" y="4278"/>
                </a:lnTo>
                <a:lnTo>
                  <a:pt x="8" y="4243"/>
                </a:lnTo>
                <a:lnTo>
                  <a:pt x="14" y="4210"/>
                </a:lnTo>
                <a:lnTo>
                  <a:pt x="24" y="4183"/>
                </a:lnTo>
                <a:lnTo>
                  <a:pt x="34" y="4156"/>
                </a:lnTo>
                <a:lnTo>
                  <a:pt x="46" y="4133"/>
                </a:lnTo>
                <a:lnTo>
                  <a:pt x="58" y="4109"/>
                </a:lnTo>
                <a:lnTo>
                  <a:pt x="69" y="4087"/>
                </a:lnTo>
                <a:lnTo>
                  <a:pt x="80" y="4062"/>
                </a:lnTo>
                <a:lnTo>
                  <a:pt x="90" y="4036"/>
                </a:lnTo>
                <a:lnTo>
                  <a:pt x="99" y="4007"/>
                </a:lnTo>
                <a:lnTo>
                  <a:pt x="106" y="3976"/>
                </a:lnTo>
                <a:lnTo>
                  <a:pt x="111" y="3938"/>
                </a:lnTo>
                <a:lnTo>
                  <a:pt x="113" y="3895"/>
                </a:lnTo>
                <a:lnTo>
                  <a:pt x="111" y="3851"/>
                </a:lnTo>
                <a:lnTo>
                  <a:pt x="106" y="3815"/>
                </a:lnTo>
                <a:lnTo>
                  <a:pt x="99" y="3782"/>
                </a:lnTo>
                <a:lnTo>
                  <a:pt x="90" y="3752"/>
                </a:lnTo>
                <a:lnTo>
                  <a:pt x="80" y="3726"/>
                </a:lnTo>
                <a:lnTo>
                  <a:pt x="68" y="3702"/>
                </a:lnTo>
                <a:lnTo>
                  <a:pt x="56" y="3679"/>
                </a:lnTo>
                <a:lnTo>
                  <a:pt x="44" y="3655"/>
                </a:lnTo>
                <a:lnTo>
                  <a:pt x="33" y="3630"/>
                </a:lnTo>
                <a:lnTo>
                  <a:pt x="22" y="3604"/>
                </a:lnTo>
                <a:lnTo>
                  <a:pt x="13" y="3575"/>
                </a:lnTo>
                <a:lnTo>
                  <a:pt x="7" y="3542"/>
                </a:lnTo>
                <a:lnTo>
                  <a:pt x="1" y="3504"/>
                </a:lnTo>
                <a:lnTo>
                  <a:pt x="0" y="3461"/>
                </a:lnTo>
                <a:lnTo>
                  <a:pt x="1" y="3418"/>
                </a:lnTo>
                <a:lnTo>
                  <a:pt x="7" y="3380"/>
                </a:lnTo>
                <a:lnTo>
                  <a:pt x="13" y="3347"/>
                </a:lnTo>
                <a:lnTo>
                  <a:pt x="22" y="3319"/>
                </a:lnTo>
                <a:lnTo>
                  <a:pt x="33" y="3292"/>
                </a:lnTo>
                <a:lnTo>
                  <a:pt x="44" y="3267"/>
                </a:lnTo>
                <a:lnTo>
                  <a:pt x="56" y="3244"/>
                </a:lnTo>
                <a:lnTo>
                  <a:pt x="68" y="3222"/>
                </a:lnTo>
                <a:lnTo>
                  <a:pt x="80" y="3197"/>
                </a:lnTo>
                <a:lnTo>
                  <a:pt x="90" y="3171"/>
                </a:lnTo>
                <a:lnTo>
                  <a:pt x="99" y="3142"/>
                </a:lnTo>
                <a:lnTo>
                  <a:pt x="106" y="3109"/>
                </a:lnTo>
                <a:lnTo>
                  <a:pt x="111" y="3071"/>
                </a:lnTo>
                <a:lnTo>
                  <a:pt x="113" y="3028"/>
                </a:lnTo>
                <a:lnTo>
                  <a:pt x="111" y="2985"/>
                </a:lnTo>
                <a:lnTo>
                  <a:pt x="106" y="2947"/>
                </a:lnTo>
                <a:lnTo>
                  <a:pt x="99" y="2914"/>
                </a:lnTo>
                <a:lnTo>
                  <a:pt x="90" y="2885"/>
                </a:lnTo>
                <a:lnTo>
                  <a:pt x="80" y="2858"/>
                </a:lnTo>
                <a:lnTo>
                  <a:pt x="68" y="2834"/>
                </a:lnTo>
                <a:lnTo>
                  <a:pt x="44" y="2787"/>
                </a:lnTo>
                <a:lnTo>
                  <a:pt x="33" y="2763"/>
                </a:lnTo>
                <a:lnTo>
                  <a:pt x="22" y="2736"/>
                </a:lnTo>
                <a:lnTo>
                  <a:pt x="13" y="2707"/>
                </a:lnTo>
                <a:lnTo>
                  <a:pt x="7" y="2674"/>
                </a:lnTo>
                <a:lnTo>
                  <a:pt x="1" y="2637"/>
                </a:lnTo>
                <a:lnTo>
                  <a:pt x="0" y="2593"/>
                </a:lnTo>
                <a:lnTo>
                  <a:pt x="1" y="2550"/>
                </a:lnTo>
                <a:lnTo>
                  <a:pt x="7" y="2512"/>
                </a:lnTo>
                <a:lnTo>
                  <a:pt x="13" y="2479"/>
                </a:lnTo>
                <a:lnTo>
                  <a:pt x="22" y="2451"/>
                </a:lnTo>
                <a:lnTo>
                  <a:pt x="33" y="2424"/>
                </a:lnTo>
                <a:lnTo>
                  <a:pt x="44" y="2401"/>
                </a:lnTo>
                <a:lnTo>
                  <a:pt x="68" y="2354"/>
                </a:lnTo>
                <a:lnTo>
                  <a:pt x="80" y="2329"/>
                </a:lnTo>
                <a:lnTo>
                  <a:pt x="90" y="2303"/>
                </a:lnTo>
                <a:lnTo>
                  <a:pt x="99" y="2274"/>
                </a:lnTo>
                <a:lnTo>
                  <a:pt x="106" y="2241"/>
                </a:lnTo>
                <a:lnTo>
                  <a:pt x="111" y="2203"/>
                </a:lnTo>
                <a:lnTo>
                  <a:pt x="113" y="2159"/>
                </a:lnTo>
                <a:lnTo>
                  <a:pt x="111" y="2117"/>
                </a:lnTo>
                <a:lnTo>
                  <a:pt x="106" y="2079"/>
                </a:lnTo>
                <a:lnTo>
                  <a:pt x="99" y="2046"/>
                </a:lnTo>
                <a:lnTo>
                  <a:pt x="90" y="2017"/>
                </a:lnTo>
                <a:lnTo>
                  <a:pt x="80" y="1991"/>
                </a:lnTo>
                <a:lnTo>
                  <a:pt x="68" y="1966"/>
                </a:lnTo>
                <a:lnTo>
                  <a:pt x="56" y="1943"/>
                </a:lnTo>
                <a:lnTo>
                  <a:pt x="44" y="1919"/>
                </a:lnTo>
                <a:lnTo>
                  <a:pt x="33" y="1896"/>
                </a:lnTo>
                <a:lnTo>
                  <a:pt x="22" y="1869"/>
                </a:lnTo>
                <a:lnTo>
                  <a:pt x="13" y="1841"/>
                </a:lnTo>
                <a:lnTo>
                  <a:pt x="7" y="1807"/>
                </a:lnTo>
                <a:lnTo>
                  <a:pt x="1" y="1770"/>
                </a:lnTo>
                <a:lnTo>
                  <a:pt x="0" y="1727"/>
                </a:lnTo>
                <a:lnTo>
                  <a:pt x="1" y="1683"/>
                </a:lnTo>
                <a:lnTo>
                  <a:pt x="7" y="1646"/>
                </a:lnTo>
                <a:lnTo>
                  <a:pt x="13" y="1613"/>
                </a:lnTo>
                <a:lnTo>
                  <a:pt x="22" y="1583"/>
                </a:lnTo>
                <a:lnTo>
                  <a:pt x="33" y="1557"/>
                </a:lnTo>
                <a:lnTo>
                  <a:pt x="44" y="1533"/>
                </a:lnTo>
                <a:lnTo>
                  <a:pt x="56" y="1509"/>
                </a:lnTo>
                <a:lnTo>
                  <a:pt x="68" y="1486"/>
                </a:lnTo>
                <a:lnTo>
                  <a:pt x="80" y="1461"/>
                </a:lnTo>
                <a:lnTo>
                  <a:pt x="90" y="1435"/>
                </a:lnTo>
                <a:lnTo>
                  <a:pt x="99" y="1406"/>
                </a:lnTo>
                <a:lnTo>
                  <a:pt x="106" y="1373"/>
                </a:lnTo>
                <a:lnTo>
                  <a:pt x="111" y="1335"/>
                </a:lnTo>
                <a:lnTo>
                  <a:pt x="113" y="1292"/>
                </a:lnTo>
                <a:lnTo>
                  <a:pt x="111" y="1249"/>
                </a:lnTo>
                <a:lnTo>
                  <a:pt x="106" y="1211"/>
                </a:lnTo>
                <a:lnTo>
                  <a:pt x="99" y="1178"/>
                </a:lnTo>
                <a:lnTo>
                  <a:pt x="90" y="1149"/>
                </a:lnTo>
                <a:lnTo>
                  <a:pt x="80" y="1123"/>
                </a:lnTo>
                <a:lnTo>
                  <a:pt x="68" y="1098"/>
                </a:lnTo>
                <a:lnTo>
                  <a:pt x="56" y="1076"/>
                </a:lnTo>
                <a:lnTo>
                  <a:pt x="44" y="1053"/>
                </a:lnTo>
                <a:lnTo>
                  <a:pt x="33" y="1028"/>
                </a:lnTo>
                <a:lnTo>
                  <a:pt x="22" y="1001"/>
                </a:lnTo>
                <a:lnTo>
                  <a:pt x="13" y="973"/>
                </a:lnTo>
                <a:lnTo>
                  <a:pt x="7" y="940"/>
                </a:lnTo>
                <a:lnTo>
                  <a:pt x="1" y="902"/>
                </a:lnTo>
                <a:lnTo>
                  <a:pt x="0" y="859"/>
                </a:lnTo>
                <a:lnTo>
                  <a:pt x="1" y="816"/>
                </a:lnTo>
                <a:lnTo>
                  <a:pt x="7" y="778"/>
                </a:lnTo>
                <a:lnTo>
                  <a:pt x="13" y="745"/>
                </a:lnTo>
                <a:lnTo>
                  <a:pt x="22" y="716"/>
                </a:lnTo>
                <a:lnTo>
                  <a:pt x="33" y="690"/>
                </a:lnTo>
                <a:lnTo>
                  <a:pt x="44" y="665"/>
                </a:lnTo>
                <a:lnTo>
                  <a:pt x="56" y="641"/>
                </a:lnTo>
                <a:lnTo>
                  <a:pt x="68" y="618"/>
                </a:lnTo>
                <a:lnTo>
                  <a:pt x="80" y="594"/>
                </a:lnTo>
                <a:lnTo>
                  <a:pt x="90" y="568"/>
                </a:lnTo>
                <a:lnTo>
                  <a:pt x="99" y="538"/>
                </a:lnTo>
                <a:lnTo>
                  <a:pt x="106" y="505"/>
                </a:lnTo>
                <a:lnTo>
                  <a:pt x="111" y="469"/>
                </a:lnTo>
                <a:lnTo>
                  <a:pt x="113" y="424"/>
                </a:lnTo>
                <a:lnTo>
                  <a:pt x="111" y="382"/>
                </a:lnTo>
                <a:lnTo>
                  <a:pt x="106" y="344"/>
                </a:lnTo>
                <a:lnTo>
                  <a:pt x="99" y="313"/>
                </a:lnTo>
                <a:lnTo>
                  <a:pt x="90" y="284"/>
                </a:lnTo>
                <a:lnTo>
                  <a:pt x="80" y="258"/>
                </a:lnTo>
                <a:lnTo>
                  <a:pt x="69" y="233"/>
                </a:lnTo>
                <a:lnTo>
                  <a:pt x="58" y="211"/>
                </a:lnTo>
                <a:lnTo>
                  <a:pt x="46" y="187"/>
                </a:lnTo>
                <a:lnTo>
                  <a:pt x="34" y="164"/>
                </a:lnTo>
                <a:lnTo>
                  <a:pt x="24" y="137"/>
                </a:lnTo>
                <a:lnTo>
                  <a:pt x="14" y="110"/>
                </a:lnTo>
                <a:lnTo>
                  <a:pt x="8" y="77"/>
                </a:lnTo>
                <a:lnTo>
                  <a:pt x="3" y="42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12" name="Rectangle 11" title="left edge border"/>
          <p:cNvSpPr/>
          <p:nvPr/>
        </p:nvSpPr>
        <p:spPr>
          <a:xfrm>
            <a:off x="0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37883" y="457200"/>
            <a:ext cx="3092117" cy="1196670"/>
          </a:xfrm>
        </p:spPr>
        <p:txBody>
          <a:bodyPr anchor="b">
            <a:normAutofit/>
          </a:bodyPr>
          <a:lstStyle>
            <a:lvl1pPr>
              <a:lnSpc>
                <a:spcPct val="100000"/>
              </a:lnSpc>
              <a:defRPr sz="1900" b="1" i="0" spc="300" baseline="0">
                <a:solidFill>
                  <a:schemeClr val="accent1"/>
                </a:solidFill>
                <a:latin typeface="+mn-lt"/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37883" y="1741336"/>
            <a:ext cx="3092117" cy="4164164"/>
          </a:xfrm>
        </p:spPr>
        <p:txBody>
          <a:bodyPr/>
          <a:lstStyle>
            <a:lvl1pPr marL="0" indent="0">
              <a:lnSpc>
                <a:spcPct val="120000"/>
              </a:lnSpc>
              <a:spcBef>
                <a:spcPts val="1200"/>
              </a:spcBef>
              <a:buNone/>
              <a:defRPr sz="1600" baseline="0">
                <a:solidFill>
                  <a:schemeClr val="bg2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65950" y="6375679"/>
            <a:ext cx="1232456" cy="348462"/>
          </a:xfrm>
        </p:spPr>
        <p:txBody>
          <a:bodyPr/>
          <a:lstStyle/>
          <a:p>
            <a:fld id="{CECC396E-2263-914E-A99B-9B2DC42B3F38}" type="datetime1">
              <a:rPr lang="en-GB" smtClean="0"/>
              <a:t>07/10/2022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103621" y="6375679"/>
            <a:ext cx="3482178" cy="345796"/>
          </a:xfrm>
        </p:spPr>
        <p:txBody>
          <a:bodyPr/>
          <a:lstStyle/>
          <a:p>
            <a:r>
              <a:rPr lang="en-US"/>
              <a:t>Project Number: 2020-1-UK01-KA227-SCH-094437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687568" y="6375679"/>
            <a:ext cx="1234440" cy="345796"/>
          </a:xfrm>
        </p:spPr>
        <p:txBody>
          <a:bodyPr/>
          <a:lstStyle/>
          <a:p>
            <a:fld id="{71766878-3199-4EAB-94E7-2D6D11070E1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51678" y="382385"/>
            <a:ext cx="10178322" cy="149213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no"/>
              <a:t>Klikk for å redigere hovedtittelstilen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1678" y="2286001"/>
            <a:ext cx="10178322" cy="359359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o"/>
              <a:t>Klikk for å redigere hovedtekststiler</a:t>
            </a:r>
          </a:p>
          <a:p>
            <a:pPr lvl="1"/>
            <a:r>
              <a:rPr lang="no"/>
              <a:t>Andre nivå</a:t>
            </a:r>
          </a:p>
          <a:p>
            <a:pPr lvl="2"/>
            <a:r>
              <a:rPr lang="no"/>
              <a:t>Tredje nivå</a:t>
            </a:r>
          </a:p>
          <a:p>
            <a:pPr lvl="3"/>
            <a:r>
              <a:rPr lang="no"/>
              <a:t>Fjerde nivå</a:t>
            </a:r>
          </a:p>
          <a:p>
            <a:pPr lvl="4"/>
            <a:r>
              <a:rPr lang="no"/>
              <a:t>Femte nivå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251678" y="6375679"/>
            <a:ext cx="2329722" cy="34846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09391D8E-3AC0-2643-BE71-EC31FBF298E5}" type="datetime1">
              <a:rPr lang="en-GB" smtClean="0"/>
              <a:t>07/10/2022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75679"/>
            <a:ext cx="4114800" cy="3457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no"/>
              <a:t>Prosjektnummer: 2020-1-UK01-KA227-SCH-094437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1" y="6375679"/>
            <a:ext cx="2819399" cy="3457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71766878-3199-4EAB-94E7-2D6D11070E14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1" name="Freeform 6" title="Left scallop edge"/>
          <p:cNvSpPr/>
          <p:nvPr/>
        </p:nvSpPr>
        <p:spPr bwMode="auto">
          <a:xfrm>
            <a:off x="0" y="0"/>
            <a:ext cx="885825" cy="6858000"/>
          </a:xfrm>
          <a:custGeom>
            <a:avLst/>
            <a:gdLst/>
            <a:ahLst/>
            <a:cxnLst/>
            <a:rect l="0" t="0" r="r" b="b"/>
            <a:pathLst>
              <a:path w="558" h="4320">
                <a:moveTo>
                  <a:pt x="0" y="0"/>
                </a:moveTo>
                <a:lnTo>
                  <a:pt x="447" y="0"/>
                </a:lnTo>
                <a:lnTo>
                  <a:pt x="448" y="43"/>
                </a:lnTo>
                <a:lnTo>
                  <a:pt x="453" y="81"/>
                </a:lnTo>
                <a:lnTo>
                  <a:pt x="460" y="114"/>
                </a:lnTo>
                <a:lnTo>
                  <a:pt x="469" y="143"/>
                </a:lnTo>
                <a:lnTo>
                  <a:pt x="479" y="169"/>
                </a:lnTo>
                <a:lnTo>
                  <a:pt x="491" y="192"/>
                </a:lnTo>
                <a:lnTo>
                  <a:pt x="503" y="216"/>
                </a:lnTo>
                <a:lnTo>
                  <a:pt x="515" y="240"/>
                </a:lnTo>
                <a:lnTo>
                  <a:pt x="525" y="263"/>
                </a:lnTo>
                <a:lnTo>
                  <a:pt x="535" y="289"/>
                </a:lnTo>
                <a:lnTo>
                  <a:pt x="545" y="318"/>
                </a:lnTo>
                <a:lnTo>
                  <a:pt x="552" y="351"/>
                </a:lnTo>
                <a:lnTo>
                  <a:pt x="556" y="389"/>
                </a:lnTo>
                <a:lnTo>
                  <a:pt x="558" y="432"/>
                </a:lnTo>
                <a:lnTo>
                  <a:pt x="556" y="475"/>
                </a:lnTo>
                <a:lnTo>
                  <a:pt x="552" y="513"/>
                </a:lnTo>
                <a:lnTo>
                  <a:pt x="545" y="546"/>
                </a:lnTo>
                <a:lnTo>
                  <a:pt x="535" y="575"/>
                </a:lnTo>
                <a:lnTo>
                  <a:pt x="525" y="601"/>
                </a:lnTo>
                <a:lnTo>
                  <a:pt x="515" y="624"/>
                </a:lnTo>
                <a:lnTo>
                  <a:pt x="503" y="648"/>
                </a:lnTo>
                <a:lnTo>
                  <a:pt x="491" y="672"/>
                </a:lnTo>
                <a:lnTo>
                  <a:pt x="479" y="695"/>
                </a:lnTo>
                <a:lnTo>
                  <a:pt x="469" y="721"/>
                </a:lnTo>
                <a:lnTo>
                  <a:pt x="460" y="750"/>
                </a:lnTo>
                <a:lnTo>
                  <a:pt x="453" y="783"/>
                </a:lnTo>
                <a:lnTo>
                  <a:pt x="448" y="821"/>
                </a:lnTo>
                <a:lnTo>
                  <a:pt x="447" y="864"/>
                </a:lnTo>
                <a:lnTo>
                  <a:pt x="448" y="907"/>
                </a:lnTo>
                <a:lnTo>
                  <a:pt x="453" y="945"/>
                </a:lnTo>
                <a:lnTo>
                  <a:pt x="460" y="978"/>
                </a:lnTo>
                <a:lnTo>
                  <a:pt x="469" y="1007"/>
                </a:lnTo>
                <a:lnTo>
                  <a:pt x="479" y="1033"/>
                </a:lnTo>
                <a:lnTo>
                  <a:pt x="491" y="1056"/>
                </a:lnTo>
                <a:lnTo>
                  <a:pt x="503" y="1080"/>
                </a:lnTo>
                <a:lnTo>
                  <a:pt x="515" y="1104"/>
                </a:lnTo>
                <a:lnTo>
                  <a:pt x="525" y="1127"/>
                </a:lnTo>
                <a:lnTo>
                  <a:pt x="535" y="1153"/>
                </a:lnTo>
                <a:lnTo>
                  <a:pt x="545" y="1182"/>
                </a:lnTo>
                <a:lnTo>
                  <a:pt x="552" y="1215"/>
                </a:lnTo>
                <a:lnTo>
                  <a:pt x="556" y="1253"/>
                </a:lnTo>
                <a:lnTo>
                  <a:pt x="558" y="1296"/>
                </a:lnTo>
                <a:lnTo>
                  <a:pt x="556" y="1339"/>
                </a:lnTo>
                <a:lnTo>
                  <a:pt x="552" y="1377"/>
                </a:lnTo>
                <a:lnTo>
                  <a:pt x="545" y="1410"/>
                </a:lnTo>
                <a:lnTo>
                  <a:pt x="535" y="1439"/>
                </a:lnTo>
                <a:lnTo>
                  <a:pt x="525" y="1465"/>
                </a:lnTo>
                <a:lnTo>
                  <a:pt x="515" y="1488"/>
                </a:lnTo>
                <a:lnTo>
                  <a:pt x="503" y="1512"/>
                </a:lnTo>
                <a:lnTo>
                  <a:pt x="491" y="1536"/>
                </a:lnTo>
                <a:lnTo>
                  <a:pt x="479" y="1559"/>
                </a:lnTo>
                <a:lnTo>
                  <a:pt x="469" y="1585"/>
                </a:lnTo>
                <a:lnTo>
                  <a:pt x="460" y="1614"/>
                </a:lnTo>
                <a:lnTo>
                  <a:pt x="453" y="1647"/>
                </a:lnTo>
                <a:lnTo>
                  <a:pt x="448" y="1685"/>
                </a:lnTo>
                <a:lnTo>
                  <a:pt x="447" y="1728"/>
                </a:lnTo>
                <a:lnTo>
                  <a:pt x="448" y="1771"/>
                </a:lnTo>
                <a:lnTo>
                  <a:pt x="453" y="1809"/>
                </a:lnTo>
                <a:lnTo>
                  <a:pt x="460" y="1842"/>
                </a:lnTo>
                <a:lnTo>
                  <a:pt x="469" y="1871"/>
                </a:lnTo>
                <a:lnTo>
                  <a:pt x="479" y="1897"/>
                </a:lnTo>
                <a:lnTo>
                  <a:pt x="491" y="1920"/>
                </a:lnTo>
                <a:lnTo>
                  <a:pt x="503" y="1944"/>
                </a:lnTo>
                <a:lnTo>
                  <a:pt x="515" y="1968"/>
                </a:lnTo>
                <a:lnTo>
                  <a:pt x="525" y="1991"/>
                </a:lnTo>
                <a:lnTo>
                  <a:pt x="535" y="2017"/>
                </a:lnTo>
                <a:lnTo>
                  <a:pt x="545" y="2046"/>
                </a:lnTo>
                <a:lnTo>
                  <a:pt x="552" y="2079"/>
                </a:lnTo>
                <a:lnTo>
                  <a:pt x="556" y="2117"/>
                </a:lnTo>
                <a:lnTo>
                  <a:pt x="558" y="2159"/>
                </a:lnTo>
                <a:lnTo>
                  <a:pt x="556" y="2203"/>
                </a:lnTo>
                <a:lnTo>
                  <a:pt x="552" y="2241"/>
                </a:lnTo>
                <a:lnTo>
                  <a:pt x="545" y="2274"/>
                </a:lnTo>
                <a:lnTo>
                  <a:pt x="535" y="2303"/>
                </a:lnTo>
                <a:lnTo>
                  <a:pt x="525" y="2329"/>
                </a:lnTo>
                <a:lnTo>
                  <a:pt x="515" y="2352"/>
                </a:lnTo>
                <a:lnTo>
                  <a:pt x="503" y="2376"/>
                </a:lnTo>
                <a:lnTo>
                  <a:pt x="491" y="2400"/>
                </a:lnTo>
                <a:lnTo>
                  <a:pt x="479" y="2423"/>
                </a:lnTo>
                <a:lnTo>
                  <a:pt x="469" y="2449"/>
                </a:lnTo>
                <a:lnTo>
                  <a:pt x="460" y="2478"/>
                </a:lnTo>
                <a:lnTo>
                  <a:pt x="453" y="2511"/>
                </a:lnTo>
                <a:lnTo>
                  <a:pt x="448" y="2549"/>
                </a:lnTo>
                <a:lnTo>
                  <a:pt x="447" y="2592"/>
                </a:lnTo>
                <a:lnTo>
                  <a:pt x="448" y="2635"/>
                </a:lnTo>
                <a:lnTo>
                  <a:pt x="453" y="2673"/>
                </a:lnTo>
                <a:lnTo>
                  <a:pt x="460" y="2706"/>
                </a:lnTo>
                <a:lnTo>
                  <a:pt x="469" y="2735"/>
                </a:lnTo>
                <a:lnTo>
                  <a:pt x="479" y="2761"/>
                </a:lnTo>
                <a:lnTo>
                  <a:pt x="491" y="2784"/>
                </a:lnTo>
                <a:lnTo>
                  <a:pt x="515" y="2832"/>
                </a:lnTo>
                <a:lnTo>
                  <a:pt x="525" y="2855"/>
                </a:lnTo>
                <a:lnTo>
                  <a:pt x="535" y="2881"/>
                </a:lnTo>
                <a:lnTo>
                  <a:pt x="545" y="2910"/>
                </a:lnTo>
                <a:lnTo>
                  <a:pt x="552" y="2943"/>
                </a:lnTo>
                <a:lnTo>
                  <a:pt x="556" y="2981"/>
                </a:lnTo>
                <a:lnTo>
                  <a:pt x="558" y="3024"/>
                </a:lnTo>
                <a:lnTo>
                  <a:pt x="556" y="3067"/>
                </a:lnTo>
                <a:lnTo>
                  <a:pt x="552" y="3105"/>
                </a:lnTo>
                <a:lnTo>
                  <a:pt x="545" y="3138"/>
                </a:lnTo>
                <a:lnTo>
                  <a:pt x="535" y="3167"/>
                </a:lnTo>
                <a:lnTo>
                  <a:pt x="525" y="3193"/>
                </a:lnTo>
                <a:lnTo>
                  <a:pt x="515" y="3216"/>
                </a:lnTo>
                <a:lnTo>
                  <a:pt x="503" y="3240"/>
                </a:lnTo>
                <a:lnTo>
                  <a:pt x="491" y="3264"/>
                </a:lnTo>
                <a:lnTo>
                  <a:pt x="479" y="3287"/>
                </a:lnTo>
                <a:lnTo>
                  <a:pt x="469" y="3313"/>
                </a:lnTo>
                <a:lnTo>
                  <a:pt x="460" y="3342"/>
                </a:lnTo>
                <a:lnTo>
                  <a:pt x="453" y="3375"/>
                </a:lnTo>
                <a:lnTo>
                  <a:pt x="448" y="3413"/>
                </a:lnTo>
                <a:lnTo>
                  <a:pt x="447" y="3456"/>
                </a:lnTo>
                <a:lnTo>
                  <a:pt x="448" y="3499"/>
                </a:lnTo>
                <a:lnTo>
                  <a:pt x="453" y="3537"/>
                </a:lnTo>
                <a:lnTo>
                  <a:pt x="460" y="3570"/>
                </a:lnTo>
                <a:lnTo>
                  <a:pt x="469" y="3599"/>
                </a:lnTo>
                <a:lnTo>
                  <a:pt x="479" y="3625"/>
                </a:lnTo>
                <a:lnTo>
                  <a:pt x="491" y="3648"/>
                </a:lnTo>
                <a:lnTo>
                  <a:pt x="503" y="3672"/>
                </a:lnTo>
                <a:lnTo>
                  <a:pt x="515" y="3696"/>
                </a:lnTo>
                <a:lnTo>
                  <a:pt x="525" y="3719"/>
                </a:lnTo>
                <a:lnTo>
                  <a:pt x="535" y="3745"/>
                </a:lnTo>
                <a:lnTo>
                  <a:pt x="545" y="3774"/>
                </a:lnTo>
                <a:lnTo>
                  <a:pt x="552" y="3807"/>
                </a:lnTo>
                <a:lnTo>
                  <a:pt x="556" y="3845"/>
                </a:lnTo>
                <a:lnTo>
                  <a:pt x="558" y="3888"/>
                </a:lnTo>
                <a:lnTo>
                  <a:pt x="556" y="3931"/>
                </a:lnTo>
                <a:lnTo>
                  <a:pt x="552" y="3969"/>
                </a:lnTo>
                <a:lnTo>
                  <a:pt x="545" y="4002"/>
                </a:lnTo>
                <a:lnTo>
                  <a:pt x="535" y="4031"/>
                </a:lnTo>
                <a:lnTo>
                  <a:pt x="525" y="4057"/>
                </a:lnTo>
                <a:lnTo>
                  <a:pt x="515" y="4080"/>
                </a:lnTo>
                <a:lnTo>
                  <a:pt x="503" y="4104"/>
                </a:lnTo>
                <a:lnTo>
                  <a:pt x="491" y="4128"/>
                </a:lnTo>
                <a:lnTo>
                  <a:pt x="479" y="4151"/>
                </a:lnTo>
                <a:lnTo>
                  <a:pt x="469" y="4177"/>
                </a:lnTo>
                <a:lnTo>
                  <a:pt x="460" y="4206"/>
                </a:lnTo>
                <a:lnTo>
                  <a:pt x="453" y="4239"/>
                </a:lnTo>
                <a:lnTo>
                  <a:pt x="448" y="4277"/>
                </a:lnTo>
                <a:lnTo>
                  <a:pt x="447" y="4320"/>
                </a:lnTo>
                <a:lnTo>
                  <a:pt x="0" y="4320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12" name="Rectangle 11" title="right edge border"/>
          <p:cNvSpPr/>
          <p:nvPr/>
        </p:nvSpPr>
        <p:spPr>
          <a:xfrm>
            <a:off x="11908536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100" kern="1200" cap="all" spc="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20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400" kern="1200" baseline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400" kern="1200" baseline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792">
          <p15:clr>
            <a:srgbClr val="F26B43"/>
          </p15:clr>
        </p15:guide>
        <p15:guide id="2" pos="7200">
          <p15:clr>
            <a:srgbClr val="F26B43"/>
          </p15:clr>
        </p15:guide>
        <p15:guide id="3" orient="horz" pos="4008">
          <p15:clr>
            <a:srgbClr val="F26B43"/>
          </p15:clr>
        </p15:guide>
        <p15:guide id="4" orient="horz" pos="1440">
          <p15:clr>
            <a:srgbClr val="F26B43"/>
          </p15:clr>
        </p15:guide>
        <p15:guide id="5" orient="horz" pos="3720">
          <p15:clr>
            <a:srgbClr val="F26B43"/>
          </p15:clr>
        </p15:guide>
        <p15:guide id="6" orient="horz" pos="24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hyperlink" Target="https://www.unodc.org/documents/e4j/FunCorner/ZorbLessonPlans/Zorbs_Solving_ethical_dilemmas.pdf" TargetMode="Externa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outube.com/watch?v=q5pkIBz59PE" TargetMode="External"/><Relationship Id="rId3" Type="http://schemas.openxmlformats.org/officeDocument/2006/relationships/hyperlink" Target="https://www.ziniuradijas.lt/laidos/verslo-pozicija/kaip-lietuvius-mato-investuotojai?video=1" TargetMode="External"/><Relationship Id="rId7" Type="http://schemas.openxmlformats.org/officeDocument/2006/relationships/hyperlink" Target="http://www.pilieciams.eu/uploads/ramonaite-pilietiskumo-savoka.pdf" TargetMode="External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youtube.com/watch?v=vv5VYEpRFCI" TargetMode="External"/><Relationship Id="rId5" Type="http://schemas.openxmlformats.org/officeDocument/2006/relationships/hyperlink" Target="http://savanoriaujam.lt/" TargetMode="External"/><Relationship Id="rId4" Type="http://schemas.openxmlformats.org/officeDocument/2006/relationships/hyperlink" Target="http://www.utena.lt/?q=lt/node/5484" TargetMode="External"/><Relationship Id="rId9" Type="http://schemas.openxmlformats.org/officeDocument/2006/relationships/hyperlink" Target="https://rm.coe.int/prems-005521-assessing-competences-for-democratic-culture/1680a3bd41" TargetMode="Externa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outube.com/watch?v=q5pkIBz59PE" TargetMode="External"/><Relationship Id="rId3" Type="http://schemas.openxmlformats.org/officeDocument/2006/relationships/hyperlink" Target="https://www.ziniuradijas.lt/laidos/verslo-pozicija/kaip-lietuvius-mato-investuotojai?video=1" TargetMode="External"/><Relationship Id="rId7" Type="http://schemas.openxmlformats.org/officeDocument/2006/relationships/hyperlink" Target="http://www.pilieciams.eu/uploads/ramonaite-pilietiskumo-savoka.pdf" TargetMode="External"/><Relationship Id="rId2" Type="http://schemas.openxmlformats.org/officeDocument/2006/relationships/hyperlink" Target="https://www.unodc.org/documents/e4j/FunCorner/ZorbLessonPlans/Zorbs_Solving_ethical_dilemmas.pdf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youtube.com/watch?v=vv5VYEpRFCI" TargetMode="External"/><Relationship Id="rId5" Type="http://schemas.openxmlformats.org/officeDocument/2006/relationships/hyperlink" Target="http://savanoriaujam.lt/" TargetMode="External"/><Relationship Id="rId4" Type="http://schemas.openxmlformats.org/officeDocument/2006/relationships/hyperlink" Target="http://www.utena.lt/?q=lt/node/5484" TargetMode="External"/><Relationship Id="rId9" Type="http://schemas.openxmlformats.org/officeDocument/2006/relationships/hyperlink" Target="https://www.uopeople.edu/blog/why-is-critical-thinking-important/#:~:text=By%20practicing%20critical%20thinking%2C%20we,ideas%20and%20adjust%20them%20accordingly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9.tiff"/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tiff"/><Relationship Id="rId5" Type="http://schemas.openxmlformats.org/officeDocument/2006/relationships/image" Target="../media/image7.tiff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33DFEFC0-99B4-4D27-9168-1B2F659A34B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A2C20081-2005-4B05-BEA4-EB8D4C90A35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5070708"/>
            <a:ext cx="12192000" cy="1787292"/>
          </a:xfrm>
          <a:custGeom>
            <a:avLst/>
            <a:gdLst>
              <a:gd name="connsiteX0" fmla="*/ 619389 w 12192000"/>
              <a:gd name="connsiteY0" fmla="*/ 0 h 1787292"/>
              <a:gd name="connsiteX1" fmla="*/ 687652 w 12192000"/>
              <a:gd name="connsiteY1" fmla="*/ 3175 h 1787292"/>
              <a:gd name="connsiteX2" fmla="*/ 747977 w 12192000"/>
              <a:gd name="connsiteY2" fmla="*/ 9525 h 1787292"/>
              <a:gd name="connsiteX3" fmla="*/ 800364 w 12192000"/>
              <a:gd name="connsiteY3" fmla="*/ 20637 h 1787292"/>
              <a:gd name="connsiteX4" fmla="*/ 846402 w 12192000"/>
              <a:gd name="connsiteY4" fmla="*/ 36512 h 1787292"/>
              <a:gd name="connsiteX5" fmla="*/ 887677 w 12192000"/>
              <a:gd name="connsiteY5" fmla="*/ 52387 h 1787292"/>
              <a:gd name="connsiteX6" fmla="*/ 924189 w 12192000"/>
              <a:gd name="connsiteY6" fmla="*/ 68262 h 1787292"/>
              <a:gd name="connsiteX7" fmla="*/ 962289 w 12192000"/>
              <a:gd name="connsiteY7" fmla="*/ 87312 h 1787292"/>
              <a:gd name="connsiteX8" fmla="*/ 1000389 w 12192000"/>
              <a:gd name="connsiteY8" fmla="*/ 106362 h 1787292"/>
              <a:gd name="connsiteX9" fmla="*/ 1036902 w 12192000"/>
              <a:gd name="connsiteY9" fmla="*/ 125412 h 1787292"/>
              <a:gd name="connsiteX10" fmla="*/ 1078177 w 12192000"/>
              <a:gd name="connsiteY10" fmla="*/ 141287 h 1787292"/>
              <a:gd name="connsiteX11" fmla="*/ 1124214 w 12192000"/>
              <a:gd name="connsiteY11" fmla="*/ 155575 h 1787292"/>
              <a:gd name="connsiteX12" fmla="*/ 1176602 w 12192000"/>
              <a:gd name="connsiteY12" fmla="*/ 166687 h 1787292"/>
              <a:gd name="connsiteX13" fmla="*/ 1236927 w 12192000"/>
              <a:gd name="connsiteY13" fmla="*/ 174625 h 1787292"/>
              <a:gd name="connsiteX14" fmla="*/ 1305189 w 12192000"/>
              <a:gd name="connsiteY14" fmla="*/ 176212 h 1787292"/>
              <a:gd name="connsiteX15" fmla="*/ 1373452 w 12192000"/>
              <a:gd name="connsiteY15" fmla="*/ 174625 h 1787292"/>
              <a:gd name="connsiteX16" fmla="*/ 1433777 w 12192000"/>
              <a:gd name="connsiteY16" fmla="*/ 166687 h 1787292"/>
              <a:gd name="connsiteX17" fmla="*/ 1486164 w 12192000"/>
              <a:gd name="connsiteY17" fmla="*/ 155575 h 1787292"/>
              <a:gd name="connsiteX18" fmla="*/ 1532202 w 12192000"/>
              <a:gd name="connsiteY18" fmla="*/ 141287 h 1787292"/>
              <a:gd name="connsiteX19" fmla="*/ 1573477 w 12192000"/>
              <a:gd name="connsiteY19" fmla="*/ 125412 h 1787292"/>
              <a:gd name="connsiteX20" fmla="*/ 1609989 w 12192000"/>
              <a:gd name="connsiteY20" fmla="*/ 106362 h 1787292"/>
              <a:gd name="connsiteX21" fmla="*/ 1648089 w 12192000"/>
              <a:gd name="connsiteY21" fmla="*/ 87312 h 1787292"/>
              <a:gd name="connsiteX22" fmla="*/ 1686189 w 12192000"/>
              <a:gd name="connsiteY22" fmla="*/ 68262 h 1787292"/>
              <a:gd name="connsiteX23" fmla="*/ 1722702 w 12192000"/>
              <a:gd name="connsiteY23" fmla="*/ 52387 h 1787292"/>
              <a:gd name="connsiteX24" fmla="*/ 1763977 w 12192000"/>
              <a:gd name="connsiteY24" fmla="*/ 36512 h 1787292"/>
              <a:gd name="connsiteX25" fmla="*/ 1810014 w 12192000"/>
              <a:gd name="connsiteY25" fmla="*/ 20637 h 1787292"/>
              <a:gd name="connsiteX26" fmla="*/ 1862402 w 12192000"/>
              <a:gd name="connsiteY26" fmla="*/ 9525 h 1787292"/>
              <a:gd name="connsiteX27" fmla="*/ 1922727 w 12192000"/>
              <a:gd name="connsiteY27" fmla="*/ 3175 h 1787292"/>
              <a:gd name="connsiteX28" fmla="*/ 1990989 w 12192000"/>
              <a:gd name="connsiteY28" fmla="*/ 0 h 1787292"/>
              <a:gd name="connsiteX29" fmla="*/ 2059252 w 12192000"/>
              <a:gd name="connsiteY29" fmla="*/ 3175 h 1787292"/>
              <a:gd name="connsiteX30" fmla="*/ 2119577 w 12192000"/>
              <a:gd name="connsiteY30" fmla="*/ 9525 h 1787292"/>
              <a:gd name="connsiteX31" fmla="*/ 2171964 w 12192000"/>
              <a:gd name="connsiteY31" fmla="*/ 20637 h 1787292"/>
              <a:gd name="connsiteX32" fmla="*/ 2218002 w 12192000"/>
              <a:gd name="connsiteY32" fmla="*/ 36512 h 1787292"/>
              <a:gd name="connsiteX33" fmla="*/ 2259277 w 12192000"/>
              <a:gd name="connsiteY33" fmla="*/ 52387 h 1787292"/>
              <a:gd name="connsiteX34" fmla="*/ 2295789 w 12192000"/>
              <a:gd name="connsiteY34" fmla="*/ 68262 h 1787292"/>
              <a:gd name="connsiteX35" fmla="*/ 2333889 w 12192000"/>
              <a:gd name="connsiteY35" fmla="*/ 87312 h 1787292"/>
              <a:gd name="connsiteX36" fmla="*/ 2371989 w 12192000"/>
              <a:gd name="connsiteY36" fmla="*/ 106362 h 1787292"/>
              <a:gd name="connsiteX37" fmla="*/ 2408502 w 12192000"/>
              <a:gd name="connsiteY37" fmla="*/ 125412 h 1787292"/>
              <a:gd name="connsiteX38" fmla="*/ 2449777 w 12192000"/>
              <a:gd name="connsiteY38" fmla="*/ 141287 h 1787292"/>
              <a:gd name="connsiteX39" fmla="*/ 2495814 w 12192000"/>
              <a:gd name="connsiteY39" fmla="*/ 155575 h 1787292"/>
              <a:gd name="connsiteX40" fmla="*/ 2548202 w 12192000"/>
              <a:gd name="connsiteY40" fmla="*/ 166687 h 1787292"/>
              <a:gd name="connsiteX41" fmla="*/ 2608527 w 12192000"/>
              <a:gd name="connsiteY41" fmla="*/ 174625 h 1787292"/>
              <a:gd name="connsiteX42" fmla="*/ 2676789 w 12192000"/>
              <a:gd name="connsiteY42" fmla="*/ 176212 h 1787292"/>
              <a:gd name="connsiteX43" fmla="*/ 2745052 w 12192000"/>
              <a:gd name="connsiteY43" fmla="*/ 174625 h 1787292"/>
              <a:gd name="connsiteX44" fmla="*/ 2805377 w 12192000"/>
              <a:gd name="connsiteY44" fmla="*/ 166687 h 1787292"/>
              <a:gd name="connsiteX45" fmla="*/ 2857764 w 12192000"/>
              <a:gd name="connsiteY45" fmla="*/ 155575 h 1787292"/>
              <a:gd name="connsiteX46" fmla="*/ 2903802 w 12192000"/>
              <a:gd name="connsiteY46" fmla="*/ 141287 h 1787292"/>
              <a:gd name="connsiteX47" fmla="*/ 2945077 w 12192000"/>
              <a:gd name="connsiteY47" fmla="*/ 125412 h 1787292"/>
              <a:gd name="connsiteX48" fmla="*/ 2981589 w 12192000"/>
              <a:gd name="connsiteY48" fmla="*/ 106362 h 1787292"/>
              <a:gd name="connsiteX49" fmla="*/ 3019689 w 12192000"/>
              <a:gd name="connsiteY49" fmla="*/ 87312 h 1787292"/>
              <a:gd name="connsiteX50" fmla="*/ 3057789 w 12192000"/>
              <a:gd name="connsiteY50" fmla="*/ 68262 h 1787292"/>
              <a:gd name="connsiteX51" fmla="*/ 3094302 w 12192000"/>
              <a:gd name="connsiteY51" fmla="*/ 52387 h 1787292"/>
              <a:gd name="connsiteX52" fmla="*/ 3135577 w 12192000"/>
              <a:gd name="connsiteY52" fmla="*/ 36512 h 1787292"/>
              <a:gd name="connsiteX53" fmla="*/ 3181614 w 12192000"/>
              <a:gd name="connsiteY53" fmla="*/ 20637 h 1787292"/>
              <a:gd name="connsiteX54" fmla="*/ 3234002 w 12192000"/>
              <a:gd name="connsiteY54" fmla="*/ 9525 h 1787292"/>
              <a:gd name="connsiteX55" fmla="*/ 3294327 w 12192000"/>
              <a:gd name="connsiteY55" fmla="*/ 3175 h 1787292"/>
              <a:gd name="connsiteX56" fmla="*/ 3361002 w 12192000"/>
              <a:gd name="connsiteY56" fmla="*/ 0 h 1787292"/>
              <a:gd name="connsiteX57" fmla="*/ 3430852 w 12192000"/>
              <a:gd name="connsiteY57" fmla="*/ 3175 h 1787292"/>
              <a:gd name="connsiteX58" fmla="*/ 3491177 w 12192000"/>
              <a:gd name="connsiteY58" fmla="*/ 9525 h 1787292"/>
              <a:gd name="connsiteX59" fmla="*/ 3543564 w 12192000"/>
              <a:gd name="connsiteY59" fmla="*/ 20637 h 1787292"/>
              <a:gd name="connsiteX60" fmla="*/ 3589602 w 12192000"/>
              <a:gd name="connsiteY60" fmla="*/ 36512 h 1787292"/>
              <a:gd name="connsiteX61" fmla="*/ 3630877 w 12192000"/>
              <a:gd name="connsiteY61" fmla="*/ 52387 h 1787292"/>
              <a:gd name="connsiteX62" fmla="*/ 3667389 w 12192000"/>
              <a:gd name="connsiteY62" fmla="*/ 68262 h 1787292"/>
              <a:gd name="connsiteX63" fmla="*/ 3705489 w 12192000"/>
              <a:gd name="connsiteY63" fmla="*/ 87312 h 1787292"/>
              <a:gd name="connsiteX64" fmla="*/ 3743589 w 12192000"/>
              <a:gd name="connsiteY64" fmla="*/ 106362 h 1787292"/>
              <a:gd name="connsiteX65" fmla="*/ 3780102 w 12192000"/>
              <a:gd name="connsiteY65" fmla="*/ 125412 h 1787292"/>
              <a:gd name="connsiteX66" fmla="*/ 3821377 w 12192000"/>
              <a:gd name="connsiteY66" fmla="*/ 141287 h 1787292"/>
              <a:gd name="connsiteX67" fmla="*/ 3867414 w 12192000"/>
              <a:gd name="connsiteY67" fmla="*/ 155575 h 1787292"/>
              <a:gd name="connsiteX68" fmla="*/ 3919802 w 12192000"/>
              <a:gd name="connsiteY68" fmla="*/ 166687 h 1787292"/>
              <a:gd name="connsiteX69" fmla="*/ 3980127 w 12192000"/>
              <a:gd name="connsiteY69" fmla="*/ 174625 h 1787292"/>
              <a:gd name="connsiteX70" fmla="*/ 4048389 w 12192000"/>
              <a:gd name="connsiteY70" fmla="*/ 176212 h 1787292"/>
              <a:gd name="connsiteX71" fmla="*/ 4116652 w 12192000"/>
              <a:gd name="connsiteY71" fmla="*/ 174625 h 1787292"/>
              <a:gd name="connsiteX72" fmla="*/ 4176977 w 12192000"/>
              <a:gd name="connsiteY72" fmla="*/ 166687 h 1787292"/>
              <a:gd name="connsiteX73" fmla="*/ 4229364 w 12192000"/>
              <a:gd name="connsiteY73" fmla="*/ 155575 h 1787292"/>
              <a:gd name="connsiteX74" fmla="*/ 4275402 w 12192000"/>
              <a:gd name="connsiteY74" fmla="*/ 141287 h 1787292"/>
              <a:gd name="connsiteX75" fmla="*/ 4316677 w 12192000"/>
              <a:gd name="connsiteY75" fmla="*/ 125412 h 1787292"/>
              <a:gd name="connsiteX76" fmla="*/ 4353189 w 12192000"/>
              <a:gd name="connsiteY76" fmla="*/ 106362 h 1787292"/>
              <a:gd name="connsiteX77" fmla="*/ 4429389 w 12192000"/>
              <a:gd name="connsiteY77" fmla="*/ 68262 h 1787292"/>
              <a:gd name="connsiteX78" fmla="*/ 4465902 w 12192000"/>
              <a:gd name="connsiteY78" fmla="*/ 52387 h 1787292"/>
              <a:gd name="connsiteX79" fmla="*/ 4507177 w 12192000"/>
              <a:gd name="connsiteY79" fmla="*/ 36512 h 1787292"/>
              <a:gd name="connsiteX80" fmla="*/ 4553214 w 12192000"/>
              <a:gd name="connsiteY80" fmla="*/ 20637 h 1787292"/>
              <a:gd name="connsiteX81" fmla="*/ 4605602 w 12192000"/>
              <a:gd name="connsiteY81" fmla="*/ 9525 h 1787292"/>
              <a:gd name="connsiteX82" fmla="*/ 4665928 w 12192000"/>
              <a:gd name="connsiteY82" fmla="*/ 3175 h 1787292"/>
              <a:gd name="connsiteX83" fmla="*/ 4734189 w 12192000"/>
              <a:gd name="connsiteY83" fmla="*/ 0 h 1787292"/>
              <a:gd name="connsiteX84" fmla="*/ 4802453 w 12192000"/>
              <a:gd name="connsiteY84" fmla="*/ 3175 h 1787292"/>
              <a:gd name="connsiteX85" fmla="*/ 4862777 w 12192000"/>
              <a:gd name="connsiteY85" fmla="*/ 9525 h 1787292"/>
              <a:gd name="connsiteX86" fmla="*/ 4915165 w 12192000"/>
              <a:gd name="connsiteY86" fmla="*/ 20637 h 1787292"/>
              <a:gd name="connsiteX87" fmla="*/ 4961201 w 12192000"/>
              <a:gd name="connsiteY87" fmla="*/ 36512 h 1787292"/>
              <a:gd name="connsiteX88" fmla="*/ 5002476 w 12192000"/>
              <a:gd name="connsiteY88" fmla="*/ 52387 h 1787292"/>
              <a:gd name="connsiteX89" fmla="*/ 5038989 w 12192000"/>
              <a:gd name="connsiteY89" fmla="*/ 68262 h 1787292"/>
              <a:gd name="connsiteX90" fmla="*/ 5077089 w 12192000"/>
              <a:gd name="connsiteY90" fmla="*/ 87312 h 1787292"/>
              <a:gd name="connsiteX91" fmla="*/ 5115189 w 12192000"/>
              <a:gd name="connsiteY91" fmla="*/ 106362 h 1787292"/>
              <a:gd name="connsiteX92" fmla="*/ 5151701 w 12192000"/>
              <a:gd name="connsiteY92" fmla="*/ 125412 h 1787292"/>
              <a:gd name="connsiteX93" fmla="*/ 5192976 w 12192000"/>
              <a:gd name="connsiteY93" fmla="*/ 141287 h 1787292"/>
              <a:gd name="connsiteX94" fmla="*/ 5239014 w 12192000"/>
              <a:gd name="connsiteY94" fmla="*/ 155575 h 1787292"/>
              <a:gd name="connsiteX95" fmla="*/ 5291401 w 12192000"/>
              <a:gd name="connsiteY95" fmla="*/ 166687 h 1787292"/>
              <a:gd name="connsiteX96" fmla="*/ 5351727 w 12192000"/>
              <a:gd name="connsiteY96" fmla="*/ 174625 h 1787292"/>
              <a:gd name="connsiteX97" fmla="*/ 5410199 w 12192000"/>
              <a:gd name="connsiteY97" fmla="*/ 175985 h 1787292"/>
              <a:gd name="connsiteX98" fmla="*/ 5468671 w 12192000"/>
              <a:gd name="connsiteY98" fmla="*/ 174625 h 1787292"/>
              <a:gd name="connsiteX99" fmla="*/ 5528996 w 12192000"/>
              <a:gd name="connsiteY99" fmla="*/ 166687 h 1787292"/>
              <a:gd name="connsiteX100" fmla="*/ 5581383 w 12192000"/>
              <a:gd name="connsiteY100" fmla="*/ 155575 h 1787292"/>
              <a:gd name="connsiteX101" fmla="*/ 5627421 w 12192000"/>
              <a:gd name="connsiteY101" fmla="*/ 141287 h 1787292"/>
              <a:gd name="connsiteX102" fmla="*/ 5668696 w 12192000"/>
              <a:gd name="connsiteY102" fmla="*/ 125412 h 1787292"/>
              <a:gd name="connsiteX103" fmla="*/ 5705209 w 12192000"/>
              <a:gd name="connsiteY103" fmla="*/ 106362 h 1787292"/>
              <a:gd name="connsiteX104" fmla="*/ 5743308 w 12192000"/>
              <a:gd name="connsiteY104" fmla="*/ 87312 h 1787292"/>
              <a:gd name="connsiteX105" fmla="*/ 5781408 w 12192000"/>
              <a:gd name="connsiteY105" fmla="*/ 68262 h 1787292"/>
              <a:gd name="connsiteX106" fmla="*/ 5817921 w 12192000"/>
              <a:gd name="connsiteY106" fmla="*/ 52387 h 1787292"/>
              <a:gd name="connsiteX107" fmla="*/ 5859196 w 12192000"/>
              <a:gd name="connsiteY107" fmla="*/ 36512 h 1787292"/>
              <a:gd name="connsiteX108" fmla="*/ 5905234 w 12192000"/>
              <a:gd name="connsiteY108" fmla="*/ 20637 h 1787292"/>
              <a:gd name="connsiteX109" fmla="*/ 5957621 w 12192000"/>
              <a:gd name="connsiteY109" fmla="*/ 9525 h 1787292"/>
              <a:gd name="connsiteX110" fmla="*/ 6017947 w 12192000"/>
              <a:gd name="connsiteY110" fmla="*/ 3175 h 1787292"/>
              <a:gd name="connsiteX111" fmla="*/ 6086208 w 12192000"/>
              <a:gd name="connsiteY111" fmla="*/ 0 h 1787292"/>
              <a:gd name="connsiteX112" fmla="*/ 6095999 w 12192000"/>
              <a:gd name="connsiteY112" fmla="*/ 455 h 1787292"/>
              <a:gd name="connsiteX113" fmla="*/ 6105789 w 12192000"/>
              <a:gd name="connsiteY113" fmla="*/ 0 h 1787292"/>
              <a:gd name="connsiteX114" fmla="*/ 6174052 w 12192000"/>
              <a:gd name="connsiteY114" fmla="*/ 3175 h 1787292"/>
              <a:gd name="connsiteX115" fmla="*/ 6234377 w 12192000"/>
              <a:gd name="connsiteY115" fmla="*/ 9525 h 1787292"/>
              <a:gd name="connsiteX116" fmla="*/ 6286764 w 12192000"/>
              <a:gd name="connsiteY116" fmla="*/ 20637 h 1787292"/>
              <a:gd name="connsiteX117" fmla="*/ 6332802 w 12192000"/>
              <a:gd name="connsiteY117" fmla="*/ 36512 h 1787292"/>
              <a:gd name="connsiteX118" fmla="*/ 6374077 w 12192000"/>
              <a:gd name="connsiteY118" fmla="*/ 52387 h 1787292"/>
              <a:gd name="connsiteX119" fmla="*/ 6410589 w 12192000"/>
              <a:gd name="connsiteY119" fmla="*/ 68262 h 1787292"/>
              <a:gd name="connsiteX120" fmla="*/ 6448689 w 12192000"/>
              <a:gd name="connsiteY120" fmla="*/ 87312 h 1787292"/>
              <a:gd name="connsiteX121" fmla="*/ 6486789 w 12192000"/>
              <a:gd name="connsiteY121" fmla="*/ 106362 h 1787292"/>
              <a:gd name="connsiteX122" fmla="*/ 6523302 w 12192000"/>
              <a:gd name="connsiteY122" fmla="*/ 125412 h 1787292"/>
              <a:gd name="connsiteX123" fmla="*/ 6564577 w 12192000"/>
              <a:gd name="connsiteY123" fmla="*/ 141287 h 1787292"/>
              <a:gd name="connsiteX124" fmla="*/ 6610614 w 12192000"/>
              <a:gd name="connsiteY124" fmla="*/ 155575 h 1787292"/>
              <a:gd name="connsiteX125" fmla="*/ 6663002 w 12192000"/>
              <a:gd name="connsiteY125" fmla="*/ 166687 h 1787292"/>
              <a:gd name="connsiteX126" fmla="*/ 6723327 w 12192000"/>
              <a:gd name="connsiteY126" fmla="*/ 174625 h 1787292"/>
              <a:gd name="connsiteX127" fmla="*/ 6781799 w 12192000"/>
              <a:gd name="connsiteY127" fmla="*/ 175985 h 1787292"/>
              <a:gd name="connsiteX128" fmla="*/ 6840271 w 12192000"/>
              <a:gd name="connsiteY128" fmla="*/ 174625 h 1787292"/>
              <a:gd name="connsiteX129" fmla="*/ 6900596 w 12192000"/>
              <a:gd name="connsiteY129" fmla="*/ 166687 h 1787292"/>
              <a:gd name="connsiteX130" fmla="*/ 6952983 w 12192000"/>
              <a:gd name="connsiteY130" fmla="*/ 155575 h 1787292"/>
              <a:gd name="connsiteX131" fmla="*/ 6999021 w 12192000"/>
              <a:gd name="connsiteY131" fmla="*/ 141287 h 1787292"/>
              <a:gd name="connsiteX132" fmla="*/ 7040296 w 12192000"/>
              <a:gd name="connsiteY132" fmla="*/ 125412 h 1787292"/>
              <a:gd name="connsiteX133" fmla="*/ 7076808 w 12192000"/>
              <a:gd name="connsiteY133" fmla="*/ 106362 h 1787292"/>
              <a:gd name="connsiteX134" fmla="*/ 7114908 w 12192000"/>
              <a:gd name="connsiteY134" fmla="*/ 87312 h 1787292"/>
              <a:gd name="connsiteX135" fmla="*/ 7153008 w 12192000"/>
              <a:gd name="connsiteY135" fmla="*/ 68262 h 1787292"/>
              <a:gd name="connsiteX136" fmla="*/ 7189521 w 12192000"/>
              <a:gd name="connsiteY136" fmla="*/ 52387 h 1787292"/>
              <a:gd name="connsiteX137" fmla="*/ 7230796 w 12192000"/>
              <a:gd name="connsiteY137" fmla="*/ 36512 h 1787292"/>
              <a:gd name="connsiteX138" fmla="*/ 7276833 w 12192000"/>
              <a:gd name="connsiteY138" fmla="*/ 20637 h 1787292"/>
              <a:gd name="connsiteX139" fmla="*/ 7329221 w 12192000"/>
              <a:gd name="connsiteY139" fmla="*/ 9525 h 1787292"/>
              <a:gd name="connsiteX140" fmla="*/ 7389546 w 12192000"/>
              <a:gd name="connsiteY140" fmla="*/ 3175 h 1787292"/>
              <a:gd name="connsiteX141" fmla="*/ 7457808 w 12192000"/>
              <a:gd name="connsiteY141" fmla="*/ 0 h 1787292"/>
              <a:gd name="connsiteX142" fmla="*/ 7526071 w 12192000"/>
              <a:gd name="connsiteY142" fmla="*/ 3175 h 1787292"/>
              <a:gd name="connsiteX143" fmla="*/ 7586396 w 12192000"/>
              <a:gd name="connsiteY143" fmla="*/ 9525 h 1787292"/>
              <a:gd name="connsiteX144" fmla="*/ 7638783 w 12192000"/>
              <a:gd name="connsiteY144" fmla="*/ 20637 h 1787292"/>
              <a:gd name="connsiteX145" fmla="*/ 7684821 w 12192000"/>
              <a:gd name="connsiteY145" fmla="*/ 36512 h 1787292"/>
              <a:gd name="connsiteX146" fmla="*/ 7726096 w 12192000"/>
              <a:gd name="connsiteY146" fmla="*/ 52387 h 1787292"/>
              <a:gd name="connsiteX147" fmla="*/ 7762608 w 12192000"/>
              <a:gd name="connsiteY147" fmla="*/ 68262 h 1787292"/>
              <a:gd name="connsiteX148" fmla="*/ 7800708 w 12192000"/>
              <a:gd name="connsiteY148" fmla="*/ 87312 h 1787292"/>
              <a:gd name="connsiteX149" fmla="*/ 7838808 w 12192000"/>
              <a:gd name="connsiteY149" fmla="*/ 106362 h 1787292"/>
              <a:gd name="connsiteX150" fmla="*/ 7875321 w 12192000"/>
              <a:gd name="connsiteY150" fmla="*/ 125412 h 1787292"/>
              <a:gd name="connsiteX151" fmla="*/ 7916596 w 12192000"/>
              <a:gd name="connsiteY151" fmla="*/ 141287 h 1787292"/>
              <a:gd name="connsiteX152" fmla="*/ 7962633 w 12192000"/>
              <a:gd name="connsiteY152" fmla="*/ 155575 h 1787292"/>
              <a:gd name="connsiteX153" fmla="*/ 8015021 w 12192000"/>
              <a:gd name="connsiteY153" fmla="*/ 166687 h 1787292"/>
              <a:gd name="connsiteX154" fmla="*/ 8075346 w 12192000"/>
              <a:gd name="connsiteY154" fmla="*/ 174625 h 1787292"/>
              <a:gd name="connsiteX155" fmla="*/ 8143608 w 12192000"/>
              <a:gd name="connsiteY155" fmla="*/ 176212 h 1787292"/>
              <a:gd name="connsiteX156" fmla="*/ 8211871 w 12192000"/>
              <a:gd name="connsiteY156" fmla="*/ 174625 h 1787292"/>
              <a:gd name="connsiteX157" fmla="*/ 8272196 w 12192000"/>
              <a:gd name="connsiteY157" fmla="*/ 166687 h 1787292"/>
              <a:gd name="connsiteX158" fmla="*/ 8324583 w 12192000"/>
              <a:gd name="connsiteY158" fmla="*/ 155575 h 1787292"/>
              <a:gd name="connsiteX159" fmla="*/ 8370621 w 12192000"/>
              <a:gd name="connsiteY159" fmla="*/ 141287 h 1787292"/>
              <a:gd name="connsiteX160" fmla="*/ 8411896 w 12192000"/>
              <a:gd name="connsiteY160" fmla="*/ 125412 h 1787292"/>
              <a:gd name="connsiteX161" fmla="*/ 8448408 w 12192000"/>
              <a:gd name="connsiteY161" fmla="*/ 106362 h 1787292"/>
              <a:gd name="connsiteX162" fmla="*/ 8486508 w 12192000"/>
              <a:gd name="connsiteY162" fmla="*/ 87312 h 1787292"/>
              <a:gd name="connsiteX163" fmla="*/ 8524608 w 12192000"/>
              <a:gd name="connsiteY163" fmla="*/ 68262 h 1787292"/>
              <a:gd name="connsiteX164" fmla="*/ 8561120 w 12192000"/>
              <a:gd name="connsiteY164" fmla="*/ 52387 h 1787292"/>
              <a:gd name="connsiteX165" fmla="*/ 8602396 w 12192000"/>
              <a:gd name="connsiteY165" fmla="*/ 36512 h 1787292"/>
              <a:gd name="connsiteX166" fmla="*/ 8648432 w 12192000"/>
              <a:gd name="connsiteY166" fmla="*/ 20637 h 1787292"/>
              <a:gd name="connsiteX167" fmla="*/ 8700820 w 12192000"/>
              <a:gd name="connsiteY167" fmla="*/ 9525 h 1787292"/>
              <a:gd name="connsiteX168" fmla="*/ 8761146 w 12192000"/>
              <a:gd name="connsiteY168" fmla="*/ 3175 h 1787292"/>
              <a:gd name="connsiteX169" fmla="*/ 8827820 w 12192000"/>
              <a:gd name="connsiteY169" fmla="*/ 0 h 1787292"/>
              <a:gd name="connsiteX170" fmla="*/ 8897670 w 12192000"/>
              <a:gd name="connsiteY170" fmla="*/ 3175 h 1787292"/>
              <a:gd name="connsiteX171" fmla="*/ 8957996 w 12192000"/>
              <a:gd name="connsiteY171" fmla="*/ 9525 h 1787292"/>
              <a:gd name="connsiteX172" fmla="*/ 9010382 w 12192000"/>
              <a:gd name="connsiteY172" fmla="*/ 20637 h 1787292"/>
              <a:gd name="connsiteX173" fmla="*/ 9056420 w 12192000"/>
              <a:gd name="connsiteY173" fmla="*/ 36512 h 1787292"/>
              <a:gd name="connsiteX174" fmla="*/ 9097696 w 12192000"/>
              <a:gd name="connsiteY174" fmla="*/ 52387 h 1787292"/>
              <a:gd name="connsiteX175" fmla="*/ 9134208 w 12192000"/>
              <a:gd name="connsiteY175" fmla="*/ 68262 h 1787292"/>
              <a:gd name="connsiteX176" fmla="*/ 9172308 w 12192000"/>
              <a:gd name="connsiteY176" fmla="*/ 87312 h 1787292"/>
              <a:gd name="connsiteX177" fmla="*/ 9210408 w 12192000"/>
              <a:gd name="connsiteY177" fmla="*/ 106362 h 1787292"/>
              <a:gd name="connsiteX178" fmla="*/ 9246920 w 12192000"/>
              <a:gd name="connsiteY178" fmla="*/ 125412 h 1787292"/>
              <a:gd name="connsiteX179" fmla="*/ 9288196 w 12192000"/>
              <a:gd name="connsiteY179" fmla="*/ 141287 h 1787292"/>
              <a:gd name="connsiteX180" fmla="*/ 9334232 w 12192000"/>
              <a:gd name="connsiteY180" fmla="*/ 155575 h 1787292"/>
              <a:gd name="connsiteX181" fmla="*/ 9386620 w 12192000"/>
              <a:gd name="connsiteY181" fmla="*/ 166687 h 1787292"/>
              <a:gd name="connsiteX182" fmla="*/ 9446946 w 12192000"/>
              <a:gd name="connsiteY182" fmla="*/ 174625 h 1787292"/>
              <a:gd name="connsiteX183" fmla="*/ 9515208 w 12192000"/>
              <a:gd name="connsiteY183" fmla="*/ 176212 h 1787292"/>
              <a:gd name="connsiteX184" fmla="*/ 9583470 w 12192000"/>
              <a:gd name="connsiteY184" fmla="*/ 174625 h 1787292"/>
              <a:gd name="connsiteX185" fmla="*/ 9643796 w 12192000"/>
              <a:gd name="connsiteY185" fmla="*/ 166687 h 1787292"/>
              <a:gd name="connsiteX186" fmla="*/ 9696182 w 12192000"/>
              <a:gd name="connsiteY186" fmla="*/ 155575 h 1787292"/>
              <a:gd name="connsiteX187" fmla="*/ 9742220 w 12192000"/>
              <a:gd name="connsiteY187" fmla="*/ 141287 h 1787292"/>
              <a:gd name="connsiteX188" fmla="*/ 9783496 w 12192000"/>
              <a:gd name="connsiteY188" fmla="*/ 125412 h 1787292"/>
              <a:gd name="connsiteX189" fmla="*/ 9820008 w 12192000"/>
              <a:gd name="connsiteY189" fmla="*/ 106362 h 1787292"/>
              <a:gd name="connsiteX190" fmla="*/ 9896208 w 12192000"/>
              <a:gd name="connsiteY190" fmla="*/ 68262 h 1787292"/>
              <a:gd name="connsiteX191" fmla="*/ 9932720 w 12192000"/>
              <a:gd name="connsiteY191" fmla="*/ 52387 h 1787292"/>
              <a:gd name="connsiteX192" fmla="*/ 9973996 w 12192000"/>
              <a:gd name="connsiteY192" fmla="*/ 36512 h 1787292"/>
              <a:gd name="connsiteX193" fmla="*/ 10020032 w 12192000"/>
              <a:gd name="connsiteY193" fmla="*/ 20637 h 1787292"/>
              <a:gd name="connsiteX194" fmla="*/ 10072420 w 12192000"/>
              <a:gd name="connsiteY194" fmla="*/ 9525 h 1787292"/>
              <a:gd name="connsiteX195" fmla="*/ 10132746 w 12192000"/>
              <a:gd name="connsiteY195" fmla="*/ 3175 h 1787292"/>
              <a:gd name="connsiteX196" fmla="*/ 10201008 w 12192000"/>
              <a:gd name="connsiteY196" fmla="*/ 0 h 1787292"/>
              <a:gd name="connsiteX197" fmla="*/ 10269270 w 12192000"/>
              <a:gd name="connsiteY197" fmla="*/ 3175 h 1787292"/>
              <a:gd name="connsiteX198" fmla="*/ 10329596 w 12192000"/>
              <a:gd name="connsiteY198" fmla="*/ 9525 h 1787292"/>
              <a:gd name="connsiteX199" fmla="*/ 10381982 w 12192000"/>
              <a:gd name="connsiteY199" fmla="*/ 20637 h 1787292"/>
              <a:gd name="connsiteX200" fmla="*/ 10428020 w 12192000"/>
              <a:gd name="connsiteY200" fmla="*/ 36512 h 1787292"/>
              <a:gd name="connsiteX201" fmla="*/ 10469296 w 12192000"/>
              <a:gd name="connsiteY201" fmla="*/ 52387 h 1787292"/>
              <a:gd name="connsiteX202" fmla="*/ 10505808 w 12192000"/>
              <a:gd name="connsiteY202" fmla="*/ 68262 h 1787292"/>
              <a:gd name="connsiteX203" fmla="*/ 10543908 w 12192000"/>
              <a:gd name="connsiteY203" fmla="*/ 87312 h 1787292"/>
              <a:gd name="connsiteX204" fmla="*/ 10582008 w 12192000"/>
              <a:gd name="connsiteY204" fmla="*/ 106362 h 1787292"/>
              <a:gd name="connsiteX205" fmla="*/ 10618520 w 12192000"/>
              <a:gd name="connsiteY205" fmla="*/ 125412 h 1787292"/>
              <a:gd name="connsiteX206" fmla="*/ 10659796 w 12192000"/>
              <a:gd name="connsiteY206" fmla="*/ 141287 h 1787292"/>
              <a:gd name="connsiteX207" fmla="*/ 10705832 w 12192000"/>
              <a:gd name="connsiteY207" fmla="*/ 155575 h 1787292"/>
              <a:gd name="connsiteX208" fmla="*/ 10758220 w 12192000"/>
              <a:gd name="connsiteY208" fmla="*/ 166687 h 1787292"/>
              <a:gd name="connsiteX209" fmla="*/ 10818546 w 12192000"/>
              <a:gd name="connsiteY209" fmla="*/ 174625 h 1787292"/>
              <a:gd name="connsiteX210" fmla="*/ 10886808 w 12192000"/>
              <a:gd name="connsiteY210" fmla="*/ 176212 h 1787292"/>
              <a:gd name="connsiteX211" fmla="*/ 10955070 w 12192000"/>
              <a:gd name="connsiteY211" fmla="*/ 174625 h 1787292"/>
              <a:gd name="connsiteX212" fmla="*/ 11015396 w 12192000"/>
              <a:gd name="connsiteY212" fmla="*/ 166687 h 1787292"/>
              <a:gd name="connsiteX213" fmla="*/ 11067782 w 12192000"/>
              <a:gd name="connsiteY213" fmla="*/ 155575 h 1787292"/>
              <a:gd name="connsiteX214" fmla="*/ 11113820 w 12192000"/>
              <a:gd name="connsiteY214" fmla="*/ 141287 h 1787292"/>
              <a:gd name="connsiteX215" fmla="*/ 11155096 w 12192000"/>
              <a:gd name="connsiteY215" fmla="*/ 125412 h 1787292"/>
              <a:gd name="connsiteX216" fmla="*/ 11191608 w 12192000"/>
              <a:gd name="connsiteY216" fmla="*/ 106362 h 1787292"/>
              <a:gd name="connsiteX217" fmla="*/ 11229708 w 12192000"/>
              <a:gd name="connsiteY217" fmla="*/ 87312 h 1787292"/>
              <a:gd name="connsiteX218" fmla="*/ 11267808 w 12192000"/>
              <a:gd name="connsiteY218" fmla="*/ 68262 h 1787292"/>
              <a:gd name="connsiteX219" fmla="*/ 11304320 w 12192000"/>
              <a:gd name="connsiteY219" fmla="*/ 52387 h 1787292"/>
              <a:gd name="connsiteX220" fmla="*/ 11345596 w 12192000"/>
              <a:gd name="connsiteY220" fmla="*/ 36512 h 1787292"/>
              <a:gd name="connsiteX221" fmla="*/ 11391632 w 12192000"/>
              <a:gd name="connsiteY221" fmla="*/ 20637 h 1787292"/>
              <a:gd name="connsiteX222" fmla="*/ 11444020 w 12192000"/>
              <a:gd name="connsiteY222" fmla="*/ 9525 h 1787292"/>
              <a:gd name="connsiteX223" fmla="*/ 11504346 w 12192000"/>
              <a:gd name="connsiteY223" fmla="*/ 3175 h 1787292"/>
              <a:gd name="connsiteX224" fmla="*/ 11572608 w 12192000"/>
              <a:gd name="connsiteY224" fmla="*/ 0 h 1787292"/>
              <a:gd name="connsiteX225" fmla="*/ 11640870 w 12192000"/>
              <a:gd name="connsiteY225" fmla="*/ 3175 h 1787292"/>
              <a:gd name="connsiteX226" fmla="*/ 11701196 w 12192000"/>
              <a:gd name="connsiteY226" fmla="*/ 9525 h 1787292"/>
              <a:gd name="connsiteX227" fmla="*/ 11753582 w 12192000"/>
              <a:gd name="connsiteY227" fmla="*/ 20637 h 1787292"/>
              <a:gd name="connsiteX228" fmla="*/ 11799620 w 12192000"/>
              <a:gd name="connsiteY228" fmla="*/ 36512 h 1787292"/>
              <a:gd name="connsiteX229" fmla="*/ 11840896 w 12192000"/>
              <a:gd name="connsiteY229" fmla="*/ 52387 h 1787292"/>
              <a:gd name="connsiteX230" fmla="*/ 11877408 w 12192000"/>
              <a:gd name="connsiteY230" fmla="*/ 68262 h 1787292"/>
              <a:gd name="connsiteX231" fmla="*/ 11915508 w 12192000"/>
              <a:gd name="connsiteY231" fmla="*/ 87312 h 1787292"/>
              <a:gd name="connsiteX232" fmla="*/ 11953608 w 12192000"/>
              <a:gd name="connsiteY232" fmla="*/ 106362 h 1787292"/>
              <a:gd name="connsiteX233" fmla="*/ 11990120 w 12192000"/>
              <a:gd name="connsiteY233" fmla="*/ 125412 h 1787292"/>
              <a:gd name="connsiteX234" fmla="*/ 12031396 w 12192000"/>
              <a:gd name="connsiteY234" fmla="*/ 141287 h 1787292"/>
              <a:gd name="connsiteX235" fmla="*/ 12077432 w 12192000"/>
              <a:gd name="connsiteY235" fmla="*/ 155575 h 1787292"/>
              <a:gd name="connsiteX236" fmla="*/ 12129820 w 12192000"/>
              <a:gd name="connsiteY236" fmla="*/ 166688 h 1787292"/>
              <a:gd name="connsiteX237" fmla="*/ 12190146 w 12192000"/>
              <a:gd name="connsiteY237" fmla="*/ 174625 h 1787292"/>
              <a:gd name="connsiteX238" fmla="*/ 12192000 w 12192000"/>
              <a:gd name="connsiteY238" fmla="*/ 174668 h 1787292"/>
              <a:gd name="connsiteX239" fmla="*/ 12192000 w 12192000"/>
              <a:gd name="connsiteY239" fmla="*/ 885826 h 1787292"/>
              <a:gd name="connsiteX240" fmla="*/ 12192000 w 12192000"/>
              <a:gd name="connsiteY240" fmla="*/ 1787292 h 1787292"/>
              <a:gd name="connsiteX241" fmla="*/ 0 w 12192000"/>
              <a:gd name="connsiteY241" fmla="*/ 1787292 h 1787292"/>
              <a:gd name="connsiteX242" fmla="*/ 0 w 12192000"/>
              <a:gd name="connsiteY242" fmla="*/ 885826 h 1787292"/>
              <a:gd name="connsiteX243" fmla="*/ 0 w 12192000"/>
              <a:gd name="connsiteY243" fmla="*/ 174668 h 1787292"/>
              <a:gd name="connsiteX244" fmla="*/ 1852 w 12192000"/>
              <a:gd name="connsiteY244" fmla="*/ 174625 h 1787292"/>
              <a:gd name="connsiteX245" fmla="*/ 62177 w 12192000"/>
              <a:gd name="connsiteY245" fmla="*/ 166687 h 1787292"/>
              <a:gd name="connsiteX246" fmla="*/ 114564 w 12192000"/>
              <a:gd name="connsiteY246" fmla="*/ 155575 h 1787292"/>
              <a:gd name="connsiteX247" fmla="*/ 160602 w 12192000"/>
              <a:gd name="connsiteY247" fmla="*/ 141287 h 1787292"/>
              <a:gd name="connsiteX248" fmla="*/ 201877 w 12192000"/>
              <a:gd name="connsiteY248" fmla="*/ 125412 h 1787292"/>
              <a:gd name="connsiteX249" fmla="*/ 238389 w 12192000"/>
              <a:gd name="connsiteY249" fmla="*/ 106362 h 1787292"/>
              <a:gd name="connsiteX250" fmla="*/ 276489 w 12192000"/>
              <a:gd name="connsiteY250" fmla="*/ 87312 h 1787292"/>
              <a:gd name="connsiteX251" fmla="*/ 314589 w 12192000"/>
              <a:gd name="connsiteY251" fmla="*/ 68262 h 1787292"/>
              <a:gd name="connsiteX252" fmla="*/ 351102 w 12192000"/>
              <a:gd name="connsiteY252" fmla="*/ 52387 h 1787292"/>
              <a:gd name="connsiteX253" fmla="*/ 392377 w 12192000"/>
              <a:gd name="connsiteY253" fmla="*/ 36512 h 1787292"/>
              <a:gd name="connsiteX254" fmla="*/ 438414 w 12192000"/>
              <a:gd name="connsiteY254" fmla="*/ 20637 h 1787292"/>
              <a:gd name="connsiteX255" fmla="*/ 490802 w 12192000"/>
              <a:gd name="connsiteY255" fmla="*/ 9525 h 1787292"/>
              <a:gd name="connsiteX256" fmla="*/ 551127 w 12192000"/>
              <a:gd name="connsiteY256" fmla="*/ 3175 h 17872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</a:cxnLst>
            <a:rect l="l" t="t" r="r" b="b"/>
            <a:pathLst>
              <a:path w="12192000" h="1787292">
                <a:moveTo>
                  <a:pt x="619389" y="0"/>
                </a:moveTo>
                <a:lnTo>
                  <a:pt x="687652" y="3175"/>
                </a:lnTo>
                <a:lnTo>
                  <a:pt x="747977" y="9525"/>
                </a:lnTo>
                <a:lnTo>
                  <a:pt x="800364" y="20637"/>
                </a:lnTo>
                <a:lnTo>
                  <a:pt x="846402" y="36512"/>
                </a:lnTo>
                <a:lnTo>
                  <a:pt x="887677" y="52387"/>
                </a:lnTo>
                <a:lnTo>
                  <a:pt x="924189" y="68262"/>
                </a:lnTo>
                <a:lnTo>
                  <a:pt x="962289" y="87312"/>
                </a:lnTo>
                <a:lnTo>
                  <a:pt x="1000389" y="106362"/>
                </a:lnTo>
                <a:lnTo>
                  <a:pt x="1036902" y="125412"/>
                </a:lnTo>
                <a:lnTo>
                  <a:pt x="1078177" y="141287"/>
                </a:lnTo>
                <a:lnTo>
                  <a:pt x="1124214" y="155575"/>
                </a:lnTo>
                <a:lnTo>
                  <a:pt x="1176602" y="166687"/>
                </a:lnTo>
                <a:lnTo>
                  <a:pt x="1236927" y="174625"/>
                </a:lnTo>
                <a:lnTo>
                  <a:pt x="1305189" y="176212"/>
                </a:lnTo>
                <a:lnTo>
                  <a:pt x="1373452" y="174625"/>
                </a:lnTo>
                <a:lnTo>
                  <a:pt x="1433777" y="166687"/>
                </a:lnTo>
                <a:lnTo>
                  <a:pt x="1486164" y="155575"/>
                </a:lnTo>
                <a:lnTo>
                  <a:pt x="1532202" y="141287"/>
                </a:lnTo>
                <a:lnTo>
                  <a:pt x="1573477" y="125412"/>
                </a:lnTo>
                <a:lnTo>
                  <a:pt x="1609989" y="106362"/>
                </a:lnTo>
                <a:lnTo>
                  <a:pt x="1648089" y="87312"/>
                </a:lnTo>
                <a:lnTo>
                  <a:pt x="1686189" y="68262"/>
                </a:lnTo>
                <a:lnTo>
                  <a:pt x="1722702" y="52387"/>
                </a:lnTo>
                <a:lnTo>
                  <a:pt x="1763977" y="36512"/>
                </a:lnTo>
                <a:lnTo>
                  <a:pt x="1810014" y="20637"/>
                </a:lnTo>
                <a:lnTo>
                  <a:pt x="1862402" y="9525"/>
                </a:lnTo>
                <a:lnTo>
                  <a:pt x="1922727" y="3175"/>
                </a:lnTo>
                <a:lnTo>
                  <a:pt x="1990989" y="0"/>
                </a:lnTo>
                <a:lnTo>
                  <a:pt x="2059252" y="3175"/>
                </a:lnTo>
                <a:lnTo>
                  <a:pt x="2119577" y="9525"/>
                </a:lnTo>
                <a:lnTo>
                  <a:pt x="2171964" y="20637"/>
                </a:lnTo>
                <a:lnTo>
                  <a:pt x="2218002" y="36512"/>
                </a:lnTo>
                <a:lnTo>
                  <a:pt x="2259277" y="52387"/>
                </a:lnTo>
                <a:lnTo>
                  <a:pt x="2295789" y="68262"/>
                </a:lnTo>
                <a:lnTo>
                  <a:pt x="2333889" y="87312"/>
                </a:lnTo>
                <a:lnTo>
                  <a:pt x="2371989" y="106362"/>
                </a:lnTo>
                <a:lnTo>
                  <a:pt x="2408502" y="125412"/>
                </a:lnTo>
                <a:lnTo>
                  <a:pt x="2449777" y="141287"/>
                </a:lnTo>
                <a:lnTo>
                  <a:pt x="2495814" y="155575"/>
                </a:lnTo>
                <a:lnTo>
                  <a:pt x="2548202" y="166687"/>
                </a:lnTo>
                <a:lnTo>
                  <a:pt x="2608527" y="174625"/>
                </a:lnTo>
                <a:lnTo>
                  <a:pt x="2676789" y="176212"/>
                </a:lnTo>
                <a:lnTo>
                  <a:pt x="2745052" y="174625"/>
                </a:lnTo>
                <a:lnTo>
                  <a:pt x="2805377" y="166687"/>
                </a:lnTo>
                <a:lnTo>
                  <a:pt x="2857764" y="155575"/>
                </a:lnTo>
                <a:lnTo>
                  <a:pt x="2903802" y="141287"/>
                </a:lnTo>
                <a:lnTo>
                  <a:pt x="2945077" y="125412"/>
                </a:lnTo>
                <a:lnTo>
                  <a:pt x="2981589" y="106362"/>
                </a:lnTo>
                <a:lnTo>
                  <a:pt x="3019689" y="87312"/>
                </a:lnTo>
                <a:lnTo>
                  <a:pt x="3057789" y="68262"/>
                </a:lnTo>
                <a:lnTo>
                  <a:pt x="3094302" y="52387"/>
                </a:lnTo>
                <a:lnTo>
                  <a:pt x="3135577" y="36512"/>
                </a:lnTo>
                <a:lnTo>
                  <a:pt x="3181614" y="20637"/>
                </a:lnTo>
                <a:lnTo>
                  <a:pt x="3234002" y="9525"/>
                </a:lnTo>
                <a:lnTo>
                  <a:pt x="3294327" y="3175"/>
                </a:lnTo>
                <a:lnTo>
                  <a:pt x="3361002" y="0"/>
                </a:lnTo>
                <a:lnTo>
                  <a:pt x="3430852" y="3175"/>
                </a:lnTo>
                <a:lnTo>
                  <a:pt x="3491177" y="9525"/>
                </a:lnTo>
                <a:lnTo>
                  <a:pt x="3543564" y="20637"/>
                </a:lnTo>
                <a:lnTo>
                  <a:pt x="3589602" y="36512"/>
                </a:lnTo>
                <a:lnTo>
                  <a:pt x="3630877" y="52387"/>
                </a:lnTo>
                <a:lnTo>
                  <a:pt x="3667389" y="68262"/>
                </a:lnTo>
                <a:lnTo>
                  <a:pt x="3705489" y="87312"/>
                </a:lnTo>
                <a:lnTo>
                  <a:pt x="3743589" y="106362"/>
                </a:lnTo>
                <a:lnTo>
                  <a:pt x="3780102" y="125412"/>
                </a:lnTo>
                <a:lnTo>
                  <a:pt x="3821377" y="141287"/>
                </a:lnTo>
                <a:lnTo>
                  <a:pt x="3867414" y="155575"/>
                </a:lnTo>
                <a:lnTo>
                  <a:pt x="3919802" y="166687"/>
                </a:lnTo>
                <a:lnTo>
                  <a:pt x="3980127" y="174625"/>
                </a:lnTo>
                <a:lnTo>
                  <a:pt x="4048389" y="176212"/>
                </a:lnTo>
                <a:lnTo>
                  <a:pt x="4116652" y="174625"/>
                </a:lnTo>
                <a:lnTo>
                  <a:pt x="4176977" y="166687"/>
                </a:lnTo>
                <a:lnTo>
                  <a:pt x="4229364" y="155575"/>
                </a:lnTo>
                <a:lnTo>
                  <a:pt x="4275402" y="141287"/>
                </a:lnTo>
                <a:lnTo>
                  <a:pt x="4316677" y="125412"/>
                </a:lnTo>
                <a:lnTo>
                  <a:pt x="4353189" y="106362"/>
                </a:lnTo>
                <a:lnTo>
                  <a:pt x="4429389" y="68262"/>
                </a:lnTo>
                <a:lnTo>
                  <a:pt x="4465902" y="52387"/>
                </a:lnTo>
                <a:lnTo>
                  <a:pt x="4507177" y="36512"/>
                </a:lnTo>
                <a:lnTo>
                  <a:pt x="4553214" y="20637"/>
                </a:lnTo>
                <a:lnTo>
                  <a:pt x="4605602" y="9525"/>
                </a:lnTo>
                <a:lnTo>
                  <a:pt x="4665928" y="3175"/>
                </a:lnTo>
                <a:lnTo>
                  <a:pt x="4734189" y="0"/>
                </a:lnTo>
                <a:lnTo>
                  <a:pt x="4802453" y="3175"/>
                </a:lnTo>
                <a:lnTo>
                  <a:pt x="4862777" y="9525"/>
                </a:lnTo>
                <a:lnTo>
                  <a:pt x="4915165" y="20637"/>
                </a:lnTo>
                <a:lnTo>
                  <a:pt x="4961201" y="36512"/>
                </a:lnTo>
                <a:lnTo>
                  <a:pt x="5002476" y="52387"/>
                </a:lnTo>
                <a:lnTo>
                  <a:pt x="5038989" y="68262"/>
                </a:lnTo>
                <a:lnTo>
                  <a:pt x="5077089" y="87312"/>
                </a:lnTo>
                <a:lnTo>
                  <a:pt x="5115189" y="106362"/>
                </a:lnTo>
                <a:lnTo>
                  <a:pt x="5151701" y="125412"/>
                </a:lnTo>
                <a:lnTo>
                  <a:pt x="5192976" y="141287"/>
                </a:lnTo>
                <a:lnTo>
                  <a:pt x="5239014" y="155575"/>
                </a:lnTo>
                <a:lnTo>
                  <a:pt x="5291401" y="166687"/>
                </a:lnTo>
                <a:lnTo>
                  <a:pt x="5351727" y="174625"/>
                </a:lnTo>
                <a:lnTo>
                  <a:pt x="5410199" y="175985"/>
                </a:lnTo>
                <a:lnTo>
                  <a:pt x="5468671" y="174625"/>
                </a:lnTo>
                <a:lnTo>
                  <a:pt x="5528996" y="166687"/>
                </a:lnTo>
                <a:lnTo>
                  <a:pt x="5581383" y="155575"/>
                </a:lnTo>
                <a:lnTo>
                  <a:pt x="5627421" y="141287"/>
                </a:lnTo>
                <a:lnTo>
                  <a:pt x="5668696" y="125412"/>
                </a:lnTo>
                <a:lnTo>
                  <a:pt x="5705209" y="106362"/>
                </a:lnTo>
                <a:lnTo>
                  <a:pt x="5743308" y="87312"/>
                </a:lnTo>
                <a:lnTo>
                  <a:pt x="5781408" y="68262"/>
                </a:lnTo>
                <a:lnTo>
                  <a:pt x="5817921" y="52387"/>
                </a:lnTo>
                <a:lnTo>
                  <a:pt x="5859196" y="36512"/>
                </a:lnTo>
                <a:lnTo>
                  <a:pt x="5905234" y="20637"/>
                </a:lnTo>
                <a:lnTo>
                  <a:pt x="5957621" y="9525"/>
                </a:lnTo>
                <a:lnTo>
                  <a:pt x="6017947" y="3175"/>
                </a:lnTo>
                <a:lnTo>
                  <a:pt x="6086208" y="0"/>
                </a:lnTo>
                <a:lnTo>
                  <a:pt x="6095999" y="455"/>
                </a:lnTo>
                <a:lnTo>
                  <a:pt x="6105789" y="0"/>
                </a:lnTo>
                <a:lnTo>
                  <a:pt x="6174052" y="3175"/>
                </a:lnTo>
                <a:lnTo>
                  <a:pt x="6234377" y="9525"/>
                </a:lnTo>
                <a:lnTo>
                  <a:pt x="6286764" y="20637"/>
                </a:lnTo>
                <a:lnTo>
                  <a:pt x="6332802" y="36512"/>
                </a:lnTo>
                <a:lnTo>
                  <a:pt x="6374077" y="52387"/>
                </a:lnTo>
                <a:lnTo>
                  <a:pt x="6410589" y="68262"/>
                </a:lnTo>
                <a:lnTo>
                  <a:pt x="6448689" y="87312"/>
                </a:lnTo>
                <a:lnTo>
                  <a:pt x="6486789" y="106362"/>
                </a:lnTo>
                <a:lnTo>
                  <a:pt x="6523302" y="125412"/>
                </a:lnTo>
                <a:lnTo>
                  <a:pt x="6564577" y="141287"/>
                </a:lnTo>
                <a:lnTo>
                  <a:pt x="6610614" y="155575"/>
                </a:lnTo>
                <a:lnTo>
                  <a:pt x="6663002" y="166687"/>
                </a:lnTo>
                <a:lnTo>
                  <a:pt x="6723327" y="174625"/>
                </a:lnTo>
                <a:lnTo>
                  <a:pt x="6781799" y="175985"/>
                </a:lnTo>
                <a:lnTo>
                  <a:pt x="6840271" y="174625"/>
                </a:lnTo>
                <a:lnTo>
                  <a:pt x="6900596" y="166687"/>
                </a:lnTo>
                <a:lnTo>
                  <a:pt x="6952983" y="155575"/>
                </a:lnTo>
                <a:lnTo>
                  <a:pt x="6999021" y="141287"/>
                </a:lnTo>
                <a:lnTo>
                  <a:pt x="7040296" y="125412"/>
                </a:lnTo>
                <a:lnTo>
                  <a:pt x="7076808" y="106362"/>
                </a:lnTo>
                <a:lnTo>
                  <a:pt x="7114908" y="87312"/>
                </a:lnTo>
                <a:lnTo>
                  <a:pt x="7153008" y="68262"/>
                </a:lnTo>
                <a:lnTo>
                  <a:pt x="7189521" y="52387"/>
                </a:lnTo>
                <a:lnTo>
                  <a:pt x="7230796" y="36512"/>
                </a:lnTo>
                <a:lnTo>
                  <a:pt x="7276833" y="20637"/>
                </a:lnTo>
                <a:lnTo>
                  <a:pt x="7329221" y="9525"/>
                </a:lnTo>
                <a:lnTo>
                  <a:pt x="7389546" y="3175"/>
                </a:lnTo>
                <a:lnTo>
                  <a:pt x="7457808" y="0"/>
                </a:lnTo>
                <a:lnTo>
                  <a:pt x="7526071" y="3175"/>
                </a:lnTo>
                <a:lnTo>
                  <a:pt x="7586396" y="9525"/>
                </a:lnTo>
                <a:lnTo>
                  <a:pt x="7638783" y="20637"/>
                </a:lnTo>
                <a:lnTo>
                  <a:pt x="7684821" y="36512"/>
                </a:lnTo>
                <a:lnTo>
                  <a:pt x="7726096" y="52387"/>
                </a:lnTo>
                <a:lnTo>
                  <a:pt x="7762608" y="68262"/>
                </a:lnTo>
                <a:lnTo>
                  <a:pt x="7800708" y="87312"/>
                </a:lnTo>
                <a:lnTo>
                  <a:pt x="7838808" y="106362"/>
                </a:lnTo>
                <a:lnTo>
                  <a:pt x="7875321" y="125412"/>
                </a:lnTo>
                <a:lnTo>
                  <a:pt x="7916596" y="141287"/>
                </a:lnTo>
                <a:lnTo>
                  <a:pt x="7962633" y="155575"/>
                </a:lnTo>
                <a:lnTo>
                  <a:pt x="8015021" y="166687"/>
                </a:lnTo>
                <a:lnTo>
                  <a:pt x="8075346" y="174625"/>
                </a:lnTo>
                <a:lnTo>
                  <a:pt x="8143608" y="176212"/>
                </a:lnTo>
                <a:lnTo>
                  <a:pt x="8211871" y="174625"/>
                </a:lnTo>
                <a:lnTo>
                  <a:pt x="8272196" y="166687"/>
                </a:lnTo>
                <a:lnTo>
                  <a:pt x="8324583" y="155575"/>
                </a:lnTo>
                <a:lnTo>
                  <a:pt x="8370621" y="141287"/>
                </a:lnTo>
                <a:lnTo>
                  <a:pt x="8411896" y="125412"/>
                </a:lnTo>
                <a:lnTo>
                  <a:pt x="8448408" y="106362"/>
                </a:lnTo>
                <a:lnTo>
                  <a:pt x="8486508" y="87312"/>
                </a:lnTo>
                <a:lnTo>
                  <a:pt x="8524608" y="68262"/>
                </a:lnTo>
                <a:lnTo>
                  <a:pt x="8561120" y="52387"/>
                </a:lnTo>
                <a:lnTo>
                  <a:pt x="8602396" y="36512"/>
                </a:lnTo>
                <a:lnTo>
                  <a:pt x="8648432" y="20637"/>
                </a:lnTo>
                <a:lnTo>
                  <a:pt x="8700820" y="9525"/>
                </a:lnTo>
                <a:lnTo>
                  <a:pt x="8761146" y="3175"/>
                </a:lnTo>
                <a:lnTo>
                  <a:pt x="8827820" y="0"/>
                </a:lnTo>
                <a:lnTo>
                  <a:pt x="8897670" y="3175"/>
                </a:lnTo>
                <a:lnTo>
                  <a:pt x="8957996" y="9525"/>
                </a:lnTo>
                <a:lnTo>
                  <a:pt x="9010382" y="20637"/>
                </a:lnTo>
                <a:lnTo>
                  <a:pt x="9056420" y="36512"/>
                </a:lnTo>
                <a:lnTo>
                  <a:pt x="9097696" y="52387"/>
                </a:lnTo>
                <a:lnTo>
                  <a:pt x="9134208" y="68262"/>
                </a:lnTo>
                <a:lnTo>
                  <a:pt x="9172308" y="87312"/>
                </a:lnTo>
                <a:lnTo>
                  <a:pt x="9210408" y="106362"/>
                </a:lnTo>
                <a:lnTo>
                  <a:pt x="9246920" y="125412"/>
                </a:lnTo>
                <a:lnTo>
                  <a:pt x="9288196" y="141287"/>
                </a:lnTo>
                <a:lnTo>
                  <a:pt x="9334232" y="155575"/>
                </a:lnTo>
                <a:lnTo>
                  <a:pt x="9386620" y="166687"/>
                </a:lnTo>
                <a:lnTo>
                  <a:pt x="9446946" y="174625"/>
                </a:lnTo>
                <a:lnTo>
                  <a:pt x="9515208" y="176212"/>
                </a:lnTo>
                <a:lnTo>
                  <a:pt x="9583470" y="174625"/>
                </a:lnTo>
                <a:lnTo>
                  <a:pt x="9643796" y="166687"/>
                </a:lnTo>
                <a:lnTo>
                  <a:pt x="9696182" y="155575"/>
                </a:lnTo>
                <a:lnTo>
                  <a:pt x="9742220" y="141287"/>
                </a:lnTo>
                <a:lnTo>
                  <a:pt x="9783496" y="125412"/>
                </a:lnTo>
                <a:lnTo>
                  <a:pt x="9820008" y="106362"/>
                </a:lnTo>
                <a:lnTo>
                  <a:pt x="9896208" y="68262"/>
                </a:lnTo>
                <a:lnTo>
                  <a:pt x="9932720" y="52387"/>
                </a:lnTo>
                <a:lnTo>
                  <a:pt x="9973996" y="36512"/>
                </a:lnTo>
                <a:lnTo>
                  <a:pt x="10020032" y="20637"/>
                </a:lnTo>
                <a:lnTo>
                  <a:pt x="10072420" y="9525"/>
                </a:lnTo>
                <a:lnTo>
                  <a:pt x="10132746" y="3175"/>
                </a:lnTo>
                <a:lnTo>
                  <a:pt x="10201008" y="0"/>
                </a:lnTo>
                <a:lnTo>
                  <a:pt x="10269270" y="3175"/>
                </a:lnTo>
                <a:lnTo>
                  <a:pt x="10329596" y="9525"/>
                </a:lnTo>
                <a:lnTo>
                  <a:pt x="10381982" y="20637"/>
                </a:lnTo>
                <a:lnTo>
                  <a:pt x="10428020" y="36512"/>
                </a:lnTo>
                <a:lnTo>
                  <a:pt x="10469296" y="52387"/>
                </a:lnTo>
                <a:lnTo>
                  <a:pt x="10505808" y="68262"/>
                </a:lnTo>
                <a:lnTo>
                  <a:pt x="10543908" y="87312"/>
                </a:lnTo>
                <a:lnTo>
                  <a:pt x="10582008" y="106362"/>
                </a:lnTo>
                <a:lnTo>
                  <a:pt x="10618520" y="125412"/>
                </a:lnTo>
                <a:lnTo>
                  <a:pt x="10659796" y="141287"/>
                </a:lnTo>
                <a:lnTo>
                  <a:pt x="10705832" y="155575"/>
                </a:lnTo>
                <a:lnTo>
                  <a:pt x="10758220" y="166687"/>
                </a:lnTo>
                <a:lnTo>
                  <a:pt x="10818546" y="174625"/>
                </a:lnTo>
                <a:lnTo>
                  <a:pt x="10886808" y="176212"/>
                </a:lnTo>
                <a:lnTo>
                  <a:pt x="10955070" y="174625"/>
                </a:lnTo>
                <a:lnTo>
                  <a:pt x="11015396" y="166687"/>
                </a:lnTo>
                <a:lnTo>
                  <a:pt x="11067782" y="155575"/>
                </a:lnTo>
                <a:lnTo>
                  <a:pt x="11113820" y="141287"/>
                </a:lnTo>
                <a:lnTo>
                  <a:pt x="11155096" y="125412"/>
                </a:lnTo>
                <a:lnTo>
                  <a:pt x="11191608" y="106362"/>
                </a:lnTo>
                <a:lnTo>
                  <a:pt x="11229708" y="87312"/>
                </a:lnTo>
                <a:lnTo>
                  <a:pt x="11267808" y="68262"/>
                </a:lnTo>
                <a:lnTo>
                  <a:pt x="11304320" y="52387"/>
                </a:lnTo>
                <a:lnTo>
                  <a:pt x="11345596" y="36512"/>
                </a:lnTo>
                <a:lnTo>
                  <a:pt x="11391632" y="20637"/>
                </a:lnTo>
                <a:lnTo>
                  <a:pt x="11444020" y="9525"/>
                </a:lnTo>
                <a:lnTo>
                  <a:pt x="11504346" y="3175"/>
                </a:lnTo>
                <a:lnTo>
                  <a:pt x="11572608" y="0"/>
                </a:lnTo>
                <a:lnTo>
                  <a:pt x="11640870" y="3175"/>
                </a:lnTo>
                <a:lnTo>
                  <a:pt x="11701196" y="9525"/>
                </a:lnTo>
                <a:lnTo>
                  <a:pt x="11753582" y="20637"/>
                </a:lnTo>
                <a:lnTo>
                  <a:pt x="11799620" y="36512"/>
                </a:lnTo>
                <a:lnTo>
                  <a:pt x="11840896" y="52387"/>
                </a:lnTo>
                <a:lnTo>
                  <a:pt x="11877408" y="68262"/>
                </a:lnTo>
                <a:lnTo>
                  <a:pt x="11915508" y="87312"/>
                </a:lnTo>
                <a:lnTo>
                  <a:pt x="11953608" y="106362"/>
                </a:lnTo>
                <a:lnTo>
                  <a:pt x="11990120" y="125412"/>
                </a:lnTo>
                <a:lnTo>
                  <a:pt x="12031396" y="141287"/>
                </a:lnTo>
                <a:lnTo>
                  <a:pt x="12077432" y="155575"/>
                </a:lnTo>
                <a:lnTo>
                  <a:pt x="12129820" y="166688"/>
                </a:lnTo>
                <a:lnTo>
                  <a:pt x="12190146" y="174625"/>
                </a:lnTo>
                <a:lnTo>
                  <a:pt x="12192000" y="174668"/>
                </a:lnTo>
                <a:lnTo>
                  <a:pt x="12192000" y="885826"/>
                </a:lnTo>
                <a:lnTo>
                  <a:pt x="12192000" y="1787292"/>
                </a:lnTo>
                <a:lnTo>
                  <a:pt x="0" y="1787292"/>
                </a:lnTo>
                <a:lnTo>
                  <a:pt x="0" y="885826"/>
                </a:lnTo>
                <a:lnTo>
                  <a:pt x="0" y="174668"/>
                </a:lnTo>
                <a:lnTo>
                  <a:pt x="1852" y="174625"/>
                </a:lnTo>
                <a:lnTo>
                  <a:pt x="62177" y="166687"/>
                </a:lnTo>
                <a:lnTo>
                  <a:pt x="114564" y="155575"/>
                </a:lnTo>
                <a:lnTo>
                  <a:pt x="160602" y="141287"/>
                </a:lnTo>
                <a:lnTo>
                  <a:pt x="201877" y="125412"/>
                </a:lnTo>
                <a:lnTo>
                  <a:pt x="238389" y="106362"/>
                </a:lnTo>
                <a:lnTo>
                  <a:pt x="276489" y="87312"/>
                </a:lnTo>
                <a:lnTo>
                  <a:pt x="314589" y="68262"/>
                </a:lnTo>
                <a:lnTo>
                  <a:pt x="351102" y="52387"/>
                </a:lnTo>
                <a:lnTo>
                  <a:pt x="392377" y="36512"/>
                </a:lnTo>
                <a:lnTo>
                  <a:pt x="438414" y="20637"/>
                </a:lnTo>
                <a:lnTo>
                  <a:pt x="490802" y="9525"/>
                </a:lnTo>
                <a:lnTo>
                  <a:pt x="551127" y="3175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822E2F3-68EA-E44B-A37B-9F6FF068D2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o"/>
              <a:t>Prosjektnummer: 2020-1-UK01-KA227-SCH-094437</a:t>
            </a:r>
            <a:endParaRPr lang="en-US" dirty="0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EA21E309-1D39-C4B9-CFF1-8133771DBD8C}"/>
              </a:ext>
            </a:extLst>
          </p:cNvPr>
          <p:cNvSpPr txBox="1">
            <a:spLocks/>
          </p:cNvSpPr>
          <p:nvPr/>
        </p:nvSpPr>
        <p:spPr>
          <a:xfrm>
            <a:off x="1078523" y="5449151"/>
            <a:ext cx="10318418" cy="523811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10000" kern="1200" cap="all" spc="8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400">
                <a:solidFill>
                  <a:srgbClr val="2A1A00"/>
                </a:solidFill>
              </a:rPr>
              <a:t>Nobody will be left behind (nwblb)</a:t>
            </a:r>
            <a:endParaRPr lang="en-US" sz="2400" dirty="0">
              <a:solidFill>
                <a:srgbClr val="2A1A00"/>
              </a:solidFill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96253ED6-DD5A-8F0C-279F-651FE15BF22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43287" y="142875"/>
            <a:ext cx="5457825" cy="49215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936743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a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o" dirty="0"/>
              <a:t>Kompetanseferdigheter til en demokratisk borger:</a:t>
            </a:r>
          </a:p>
        </p:txBody>
      </p:sp>
      <p:sp>
        <p:nvSpPr>
          <p:cNvPr id="3" name="Turinio vietos rezervavimo ženklas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o" b="1" dirty="0">
                <a:solidFill>
                  <a:schemeClr val="tx1"/>
                </a:solidFill>
              </a:rPr>
              <a:t>Ansvar for dine handlinger, for ditt miljø.</a:t>
            </a:r>
          </a:p>
          <a:p>
            <a:r>
              <a:rPr lang="no" dirty="0">
                <a:solidFill>
                  <a:srgbClr val="FF0000"/>
                </a:solidFill>
              </a:rPr>
              <a:t>Hvorfor bør vi bry oss om miljøet?</a:t>
            </a:r>
          </a:p>
          <a:p>
            <a:r>
              <a:rPr lang="no" dirty="0">
                <a:solidFill>
                  <a:schemeClr val="tx1"/>
                </a:solidFill>
              </a:rPr>
              <a:t>Et rent miljø er avgjørende for en sunn livsstil. Jorden varmer. Dine tipp- og tipp-tipp-barnebarn vil sette pris på det. Biologisk mangfold er viktig. Jorden er vårt hjem.</a:t>
            </a:r>
          </a:p>
          <a:p>
            <a:r>
              <a:rPr lang="no" dirty="0">
                <a:solidFill>
                  <a:schemeClr val="tx1"/>
                </a:solidFill>
              </a:rPr>
              <a:t>For å lese mer:</a:t>
            </a:r>
            <a:r>
              <a:rPr lang="no" dirty="0"/>
              <a:t> </a:t>
            </a:r>
          </a:p>
          <a:p>
            <a:endParaRPr lang="en-US" dirty="0"/>
          </a:p>
        </p:txBody>
      </p:sp>
      <p:sp>
        <p:nvSpPr>
          <p:cNvPr id="4" name="Poraštės vietos rezervavimo ženklas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o"/>
              <a:t>Prosjektnummer: 2020-1-UK01-KA227-SCH-094437</a:t>
            </a:r>
            <a:endParaRPr lang="en-US" dirty="0"/>
          </a:p>
        </p:txBody>
      </p:sp>
      <p:pic>
        <p:nvPicPr>
          <p:cNvPr id="5" name="Paveikslėlis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1440" y="4419577"/>
            <a:ext cx="1493969" cy="14600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175750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a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o" dirty="0"/>
              <a:t>Kompetanseferdigheter til en demokratisk borger:</a:t>
            </a:r>
          </a:p>
        </p:txBody>
      </p:sp>
      <p:sp>
        <p:nvSpPr>
          <p:cNvPr id="3" name="Turinio vietos rezervavimo ženklas 2"/>
          <p:cNvSpPr>
            <a:spLocks noGrp="1"/>
          </p:cNvSpPr>
          <p:nvPr>
            <p:ph idx="1"/>
          </p:nvPr>
        </p:nvSpPr>
        <p:spPr>
          <a:xfrm>
            <a:off x="1251678" y="1874517"/>
            <a:ext cx="10178322" cy="4005075"/>
          </a:xfrm>
        </p:spPr>
        <p:txBody>
          <a:bodyPr>
            <a:normAutofit/>
          </a:bodyPr>
          <a:lstStyle/>
          <a:p>
            <a:r>
              <a:rPr lang="no" b="1" dirty="0">
                <a:solidFill>
                  <a:schemeClr val="tx1"/>
                </a:solidFill>
              </a:rPr>
              <a:t>Å se og løse etiske og moralske problemer.</a:t>
            </a:r>
          </a:p>
          <a:p>
            <a:r>
              <a:rPr lang="no" dirty="0">
                <a:solidFill>
                  <a:schemeClr val="tx1"/>
                </a:solidFill>
              </a:rPr>
              <a:t>Etikk er et system av moralske prinsipper. Disse prinsippene former vår </a:t>
            </a:r>
            <a:r>
              <a:rPr lang="no" dirty="0" err="1">
                <a:solidFill>
                  <a:schemeClr val="tx1"/>
                </a:solidFill>
              </a:rPr>
              <a:t>atferd </a:t>
            </a:r>
            <a:r>
              <a:rPr lang="no" dirty="0">
                <a:solidFill>
                  <a:schemeClr val="tx1"/>
                </a:solidFill>
              </a:rPr>
              <a:t>og hjelper oss å forstå hva som er bra</a:t>
            </a:r>
          </a:p>
          <a:p>
            <a:r>
              <a:rPr lang="no" dirty="0">
                <a:solidFill>
                  <a:schemeClr val="tx1"/>
                </a:solidFill>
              </a:rPr>
              <a:t>og dårlig, og hva den rette tingen å gjøre er. Å gjøre det rette er basert på å bruke kritisk tenkning, være ærlig om våre intensjoner og motiver overfor andre og vise omtanke og empati. Når vi vet hva som er riktig å gjøre og vi gjør det, oppfører vi oss på en etisk måte.</a:t>
            </a:r>
          </a:p>
          <a:p>
            <a:r>
              <a:rPr lang="no" dirty="0">
                <a:hlinkClick r:id="rId2"/>
              </a:rPr>
              <a:t>https://www.unodc.org/documents/e4j/FunCorner/ZorbLessonPlans/Zorbs_Solving_ethical_dilemmas.pdf</a:t>
            </a:r>
            <a:endParaRPr lang="lt-LT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Poraštės vietos rezervavimo ženklas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o"/>
              <a:t>Prosjektnummer: 2020-1-UK01-KA227-SCH-094437</a:t>
            </a:r>
            <a:endParaRPr lang="en-US" dirty="0"/>
          </a:p>
        </p:txBody>
      </p:sp>
      <p:pic>
        <p:nvPicPr>
          <p:cNvPr id="5" name="Paveikslėlis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73568" y="4826720"/>
            <a:ext cx="1082118" cy="10528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250750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a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o" dirty="0"/>
              <a:t>Kompetanseferdigheter til en demokratisk borger:</a:t>
            </a:r>
          </a:p>
        </p:txBody>
      </p:sp>
      <p:sp>
        <p:nvSpPr>
          <p:cNvPr id="3" name="Turinio vietos rezervavimo ženklas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no" b="1" dirty="0">
                <a:solidFill>
                  <a:srgbClr val="FF0000"/>
                </a:solidFill>
              </a:rPr>
              <a:t>Hva er samarbeid?</a:t>
            </a:r>
          </a:p>
          <a:p>
            <a:r>
              <a:rPr lang="no" dirty="0">
                <a:solidFill>
                  <a:schemeClr val="tx1"/>
                </a:solidFill>
              </a:rPr>
              <a:t>Samarbeid er mennesker som jobber sammen for å oppnå resultater eller mennesker som hjelper hverandre for å nå et felles mål.</a:t>
            </a:r>
          </a:p>
          <a:p>
            <a:r>
              <a:rPr lang="no" b="1" dirty="0">
                <a:solidFill>
                  <a:srgbClr val="FF0000"/>
                </a:solidFill>
              </a:rPr>
              <a:t>Hvorfor er samarbeid viktig?</a:t>
            </a:r>
          </a:p>
          <a:p>
            <a:r>
              <a:rPr lang="no" dirty="0">
                <a:solidFill>
                  <a:schemeClr val="tx1"/>
                </a:solidFill>
              </a:rPr>
              <a:t>Det fremmer jevnaldrende læring og selvforbedring.</a:t>
            </a:r>
          </a:p>
          <a:p>
            <a:r>
              <a:rPr lang="no" dirty="0">
                <a:solidFill>
                  <a:schemeClr val="tx1"/>
                </a:solidFill>
              </a:rPr>
              <a:t>Teamarbeid fremmer mangfold.</a:t>
            </a:r>
          </a:p>
          <a:p>
            <a:r>
              <a:rPr lang="no" dirty="0">
                <a:solidFill>
                  <a:schemeClr val="tx1"/>
                </a:solidFill>
              </a:rPr>
              <a:t>Delegering av oppgaver blir enkelt.</a:t>
            </a:r>
          </a:p>
          <a:p>
            <a:r>
              <a:rPr lang="no" dirty="0">
                <a:solidFill>
                  <a:schemeClr val="tx1"/>
                </a:solidFill>
              </a:rPr>
              <a:t>Teamarbeid oppmuntrer til sunn konkurranse.</a:t>
            </a:r>
          </a:p>
          <a:p>
            <a:r>
              <a:rPr lang="no" dirty="0">
                <a:solidFill>
                  <a:schemeClr val="tx1"/>
                </a:solidFill>
              </a:rPr>
              <a:t>Det øker kreativiteten og innovasjonen.</a:t>
            </a:r>
          </a:p>
          <a:p>
            <a:endParaRPr lang="en-US" dirty="0"/>
          </a:p>
        </p:txBody>
      </p:sp>
      <p:sp>
        <p:nvSpPr>
          <p:cNvPr id="4" name="Poraštės vietos rezervavimo ženklas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o"/>
              <a:t>Prosjektnummer: 2020-1-UK01-KA227-SCH-094437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4840420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a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o" dirty="0"/>
              <a:t>Kompetanseferdigheter til en demokratisk borger:</a:t>
            </a:r>
          </a:p>
        </p:txBody>
      </p:sp>
      <p:sp>
        <p:nvSpPr>
          <p:cNvPr id="3" name="Turinio vietos rezervavimo ženklas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o" b="1" dirty="0">
                <a:solidFill>
                  <a:srgbClr val="FF0000"/>
                </a:solidFill>
              </a:rPr>
              <a:t>Hvordan bør vi løse konflikter i samfunnet vårt?</a:t>
            </a:r>
          </a:p>
          <a:p>
            <a:r>
              <a:rPr lang="no" dirty="0">
                <a:solidFill>
                  <a:schemeClr val="tx1"/>
                </a:solidFill>
              </a:rPr>
              <a:t>Forstå konflikten.</a:t>
            </a:r>
          </a:p>
          <a:p>
            <a:r>
              <a:rPr lang="no" dirty="0">
                <a:solidFill>
                  <a:schemeClr val="tx1"/>
                </a:solidFill>
              </a:rPr>
              <a:t>Kommuniser med opposisjonen.</a:t>
            </a:r>
          </a:p>
          <a:p>
            <a:r>
              <a:rPr lang="no" dirty="0">
                <a:solidFill>
                  <a:schemeClr val="tx1"/>
                </a:solidFill>
              </a:rPr>
              <a:t>Brainstorm mulige oppløsninger.</a:t>
            </a:r>
          </a:p>
          <a:p>
            <a:r>
              <a:rPr lang="no" dirty="0">
                <a:solidFill>
                  <a:schemeClr val="tx1"/>
                </a:solidFill>
              </a:rPr>
              <a:t>Velg den beste oppløsningen.</a:t>
            </a:r>
          </a:p>
          <a:p>
            <a:r>
              <a:rPr lang="no" dirty="0">
                <a:solidFill>
                  <a:schemeClr val="tx1"/>
                </a:solidFill>
              </a:rPr>
              <a:t>Bruk en tredjepartsmekler.</a:t>
            </a:r>
          </a:p>
          <a:p>
            <a:r>
              <a:rPr lang="no" dirty="0">
                <a:solidFill>
                  <a:schemeClr val="tx1"/>
                </a:solidFill>
              </a:rPr>
              <a:t>Utforsk alternativer.</a:t>
            </a:r>
          </a:p>
          <a:p>
            <a:r>
              <a:rPr lang="no" dirty="0">
                <a:solidFill>
                  <a:schemeClr val="tx1"/>
                </a:solidFill>
              </a:rPr>
              <a:t>Takle stressende situasjoner og pressetaktikker.</a:t>
            </a:r>
          </a:p>
          <a:p>
            <a:endParaRPr lang="en-US" dirty="0"/>
          </a:p>
        </p:txBody>
      </p:sp>
      <p:sp>
        <p:nvSpPr>
          <p:cNvPr id="4" name="Poraštės vietos rezervavimo ženklas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o"/>
              <a:t>Prosjektnummer: 2020-1-UK01-KA227-SCH-094437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5893515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a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o" dirty="0"/>
              <a:t>Kompetanseferdigheter til en demokratisk borger:</a:t>
            </a:r>
          </a:p>
        </p:txBody>
      </p:sp>
      <p:sp>
        <p:nvSpPr>
          <p:cNvPr id="3" name="Turinio vietos rezervavimo ženklas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no" b="1" dirty="0">
                <a:solidFill>
                  <a:srgbClr val="FF0000"/>
                </a:solidFill>
              </a:rPr>
              <a:t>Viktigheten av kritisk tenkning</a:t>
            </a:r>
            <a:endParaRPr lang="lt-LT" b="1" dirty="0">
              <a:solidFill>
                <a:srgbClr val="FF0000"/>
              </a:solidFill>
            </a:endParaRPr>
          </a:p>
          <a:p>
            <a:r>
              <a:rPr lang="no" dirty="0">
                <a:solidFill>
                  <a:schemeClr val="tx1"/>
                </a:solidFill>
              </a:rPr>
              <a:t>Det </a:t>
            </a:r>
            <a:r>
              <a:rPr lang="no" dirty="0" err="1">
                <a:solidFill>
                  <a:schemeClr val="tx1"/>
                </a:solidFill>
              </a:rPr>
              <a:t>er </a:t>
            </a:r>
            <a:r>
              <a:rPr lang="no" dirty="0">
                <a:solidFill>
                  <a:schemeClr val="tx1"/>
                </a:solidFill>
              </a:rPr>
              <a:t>ikke grunnlaget for vitenskap og </a:t>
            </a:r>
            <a:r>
              <a:rPr lang="no" dirty="0">
                <a:solidFill>
                  <a:srgbClr val="00B050"/>
                </a:solidFill>
              </a:rPr>
              <a:t>demokrati</a:t>
            </a:r>
          </a:p>
          <a:p>
            <a:pPr marL="0" indent="0">
              <a:buNone/>
            </a:pPr>
            <a:r>
              <a:rPr lang="no" sz="3200" dirty="0">
                <a:solidFill>
                  <a:schemeClr val="tx1"/>
                </a:solidFill>
              </a:rPr>
              <a:t>For å ha et demokrati og for å bevise vitenskapelige fakta, trenger vi kritisk tenkning i verden. Teorier må støttes opp med kunnskap. For at et samfunn skal fungere effektivt, må innbyggerne etablere meninger om hva som er rett og galt (ved å bruke kritisk tenkning!).</a:t>
            </a:r>
          </a:p>
          <a:p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4" name="Poraštės vietos rezervavimo ženklas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o"/>
              <a:t>Prosjektnummer: 2020-1-UK01-KA227-SCH-094437</a:t>
            </a:r>
            <a:endParaRPr lang="en-US" dirty="0"/>
          </a:p>
        </p:txBody>
      </p:sp>
      <p:pic>
        <p:nvPicPr>
          <p:cNvPr id="5" name="Paveikslėlis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59010" y="1438564"/>
            <a:ext cx="1713005" cy="16178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082347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a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no" dirty="0"/>
              <a:t>GÅ TIL ELEVENS HÅNDBOK FOR Å LES MER OM FERDIGHETER SOM EN AV KJERNEKOMPETANSENE TIL DEMOKRATISKE BORGERE</a:t>
            </a:r>
            <a:endParaRPr lang="en-US" dirty="0"/>
          </a:p>
        </p:txBody>
      </p:sp>
      <p:pic>
        <p:nvPicPr>
          <p:cNvPr id="5" name="Turinio vietos rezervavimo ženklas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737247" y="2860656"/>
            <a:ext cx="5444200" cy="3359187"/>
          </a:xfrm>
          <a:prstGeom prst="rect">
            <a:avLst/>
          </a:prstGeom>
        </p:spPr>
      </p:pic>
      <p:sp>
        <p:nvSpPr>
          <p:cNvPr id="4" name="Poraštės vietos rezervavimo ženklas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o"/>
              <a:t>Prosjektnummer: 2020-1-UK01-KA227-SCH-094437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3590697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F03C5D-9E15-8147-92DA-67B6496773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45378" y="349883"/>
            <a:ext cx="10178322" cy="1492132"/>
          </a:xfrm>
        </p:spPr>
        <p:txBody>
          <a:bodyPr>
            <a:normAutofit fontScale="90000"/>
          </a:bodyPr>
          <a:lstStyle/>
          <a:p>
            <a:r>
              <a:rPr lang="no" sz="5400" dirty="0">
                <a:blipFill>
                  <a:blip r:embed="rId2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tile tx="6350" ty="-127000" sx="65000" sy="64000" flip="none" algn="tl"/>
                </a:blipFill>
                <a:cs typeface="Calibri" panose="020F0502020204030204" pitchFamily="34" charset="0"/>
              </a:rPr>
              <a:t>Referanser til kompetansen til en demokratisk borger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E809F05-A6E8-0944-A985-8125353EA7E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1678" y="2037958"/>
            <a:ext cx="10178322" cy="3593591"/>
          </a:xfrm>
        </p:spPr>
        <p:txBody>
          <a:bodyPr>
            <a:normAutofit fontScale="92500" lnSpcReduction="20000"/>
          </a:bodyPr>
          <a:lstStyle/>
          <a:p>
            <a:r>
              <a:rPr lang="no" sz="2400" dirty="0">
                <a:solidFill>
                  <a:schemeClr val="tx1"/>
                </a:solidFill>
                <a:hlinkClick r:id="rId3"/>
              </a:rPr>
              <a:t>https://www.ziniuradijas.lt/laidos/verslo-pozicija/kaip-lietuvius-mato-investuotojai?video=1</a:t>
            </a:r>
            <a:r>
              <a:rPr lang="no" sz="2400" dirty="0">
                <a:solidFill>
                  <a:schemeClr val="tx1"/>
                </a:solidFill>
              </a:rPr>
              <a:t> </a:t>
            </a:r>
          </a:p>
          <a:p>
            <a:r>
              <a:rPr lang="no" sz="2400" dirty="0">
                <a:hlinkClick r:id="rId4"/>
              </a:rPr>
              <a:t>http://www.utena.lt/?q=lt/node/5484</a:t>
            </a:r>
            <a:endParaRPr lang="en-US" sz="2400" dirty="0"/>
          </a:p>
          <a:p>
            <a:r>
              <a:rPr lang="no" sz="2400" dirty="0">
                <a:hlinkClick r:id="rId5"/>
              </a:rPr>
              <a:t>http://savanoriaujam.lt/</a:t>
            </a:r>
            <a:endParaRPr lang="en-US" sz="2400" dirty="0"/>
          </a:p>
          <a:p>
            <a:r>
              <a:rPr lang="no" sz="2400" dirty="0">
                <a:hlinkClick r:id="rId6"/>
              </a:rPr>
              <a:t>http://www.youtube.com/watch?v=vv5VYEpRFCI</a:t>
            </a:r>
            <a:endParaRPr lang="en-US" sz="2400" dirty="0"/>
          </a:p>
          <a:p>
            <a:r>
              <a:rPr lang="no" sz="2400" dirty="0">
                <a:hlinkClick r:id="rId7"/>
              </a:rPr>
              <a:t>http://www.pilieciams.eu/uploads/ramonaite-pilietiskumo-savoka.pdf</a:t>
            </a:r>
            <a:endParaRPr lang="en-US" sz="2400" dirty="0"/>
          </a:p>
          <a:p>
            <a:r>
              <a:rPr lang="no" sz="2400" dirty="0">
                <a:hlinkClick r:id="rId8"/>
              </a:rPr>
              <a:t>http://www.youtube.com/watch?v=q5pkIBz59PE</a:t>
            </a:r>
            <a:r>
              <a:rPr lang="no" sz="2400" dirty="0"/>
              <a:t> </a:t>
            </a:r>
            <a:endParaRPr lang="lt-LT" sz="2400" dirty="0"/>
          </a:p>
          <a:p>
            <a:r>
              <a:rPr lang="no" sz="2400" dirty="0">
                <a:hlinkClick r:id="rId9"/>
              </a:rPr>
              <a:t>https://rm.coe.int/prems-005521-assessing-competences-for-democratic-culture/1680a3bd41</a:t>
            </a:r>
            <a:endParaRPr lang="lt-LT" sz="2400" dirty="0"/>
          </a:p>
          <a:p>
            <a:endParaRPr lang="en-US" sz="2400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276933F-BF22-3D40-AD45-B66E6F14CD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o"/>
              <a:t>Prosjektnummer: 2020-1-UK01-KA227-SCH-094437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430901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a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o" dirty="0"/>
              <a:t>NUORODOS</a:t>
            </a:r>
            <a:endParaRPr lang="en-US" dirty="0"/>
          </a:p>
        </p:txBody>
      </p:sp>
      <p:sp>
        <p:nvSpPr>
          <p:cNvPr id="3" name="Turinio vietos rezervavimo ženklas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no" b="1" u="sng" dirty="0">
                <a:solidFill>
                  <a:srgbClr val="1F497D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2"/>
              </a:rPr>
              <a:t>https://www.unodc.org/documents/e4j/FunCorner/ZorbLessonPlans/Zorbs_Solving_ethical_dilemmas.pdf</a:t>
            </a:r>
            <a:endParaRPr lang="en-US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no" b="1" u="sng">
                <a:solidFill>
                  <a:srgbClr val="1F497D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3"/>
              </a:rPr>
              <a:t>https://www.ziniuradijas.lt/laidos/verslo-pozicija/kaip-lietuvius-mato-investuotojai?video=1 </a:t>
            </a:r>
            <a:r>
              <a:rPr lang="no" b="1" u="sng">
                <a:solidFill>
                  <a:srgbClr val="1F497D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4"/>
              </a:rPr>
              <a:t>http://www.utena.lt/?q=lt/node/5484</a:t>
            </a:r>
            <a:endParaRPr lang="en-US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no" b="1" u="sng">
                <a:solidFill>
                  <a:srgbClr val="1F497D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5"/>
              </a:rPr>
              <a:t>http </a:t>
            </a:r>
            <a:r>
              <a:rPr lang="no" b="1" u="sng" dirty="0">
                <a:solidFill>
                  <a:srgbClr val="1F497D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5"/>
              </a:rPr>
              <a:t>://savanoriaujam.lt/</a:t>
            </a:r>
            <a:endParaRPr lang="en-US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no" b="1" u="sng" dirty="0">
                <a:solidFill>
                  <a:srgbClr val="1F497D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6"/>
              </a:rPr>
              <a:t>http://www.youtube.com/watch?v=vv5VYEpRFCI</a:t>
            </a:r>
            <a:endParaRPr lang="en-US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no" b="1" u="sng" dirty="0">
                <a:solidFill>
                  <a:srgbClr val="1F497D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7"/>
              </a:rPr>
              <a:t>http://www.pilieciams.eu/uploads/ramonaite-pilietiskumo-savoka.pdf</a:t>
            </a:r>
            <a:endParaRPr lang="en-US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no" b="1" u="sng" dirty="0">
                <a:solidFill>
                  <a:srgbClr val="1F497D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8"/>
              </a:rPr>
              <a:t>http://www.youtube.com/watch?v=q5pkIBz59PE</a:t>
            </a:r>
            <a:endParaRPr lang="en-US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no" b="1" u="sng" dirty="0">
                <a:solidFill>
                  <a:srgbClr val="1F497D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9"/>
              </a:rPr>
              <a:t>https://www.uopeople.edu/blog/why-is-critical-thinking-important/#:~:text=By%20practicing%20critical%20thinking%2C%20we,ideas%20and%20adjust%20them%20accordingly</a:t>
            </a:r>
            <a:endParaRPr lang="en-US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en-US" dirty="0"/>
          </a:p>
        </p:txBody>
      </p:sp>
      <p:sp>
        <p:nvSpPr>
          <p:cNvPr id="4" name="Poraštės vietos rezervavimo ženklas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o"/>
              <a:t>Prosjektnummer: 2020-1-UK01-KA227-SCH-094437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849732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F15AFC-058A-FF4F-A98B-737D1FE4713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no"/>
              <a:t>DEMOCRATIC/ </a:t>
            </a:r>
            <a:br>
              <a:rPr lang="lt-LT"/>
            </a:br>
            <a:r>
              <a:rPr lang="no"/>
              <a:t>Civic Citizenship-modul </a:t>
            </a:r>
            <a:br>
              <a:rPr lang="en-US"/>
            </a:br>
            <a:r>
              <a:rPr lang="no" sz="3600" b="1"/>
              <a:t>Utena “Saulė' Gymnasium</a:t>
            </a:r>
            <a:r>
              <a:rPr lang="no" sz="3600"/>
              <a:t> </a:t>
            </a:r>
            <a:endParaRPr lang="en-US" sz="3600" dirty="0"/>
          </a:p>
        </p:txBody>
      </p:sp>
      <p:pic>
        <p:nvPicPr>
          <p:cNvPr id="4" name="Grafik 3" descr="A picture containing logo&#10;&#10;Description automatically generated">
            <a:extLst>
              <a:ext uri="{FF2B5EF4-FFF2-40B4-BE49-F238E27FC236}">
                <a16:creationId xmlns:a16="http://schemas.microsoft.com/office/drawing/2014/main" id="{8B67029D-13E4-BC44-A0DD-043723D2DF1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1678" y="6131626"/>
            <a:ext cx="1508125" cy="442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Resim 5">
            <a:extLst>
              <a:ext uri="{FF2B5EF4-FFF2-40B4-BE49-F238E27FC236}">
                <a16:creationId xmlns:a16="http://schemas.microsoft.com/office/drawing/2014/main" id="{785C29A9-A69F-3249-A76B-53923856FAE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47250" y="6060188"/>
            <a:ext cx="1682750" cy="514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715EE5D-9BAF-4A4B-9E00-28569967A1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o" dirty="0"/>
              <a:t>Prosjektnummer: 2020-1-UK01-KA227-SCH-094437</a:t>
            </a:r>
          </a:p>
        </p:txBody>
      </p:sp>
    </p:spTree>
    <p:extLst>
      <p:ext uri="{BB962C8B-B14F-4D97-AF65-F5344CB8AC3E}">
        <p14:creationId xmlns:p14="http://schemas.microsoft.com/office/powerpoint/2010/main" val="5806951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0DD896-32BA-0B47-9B8F-0D7F0D133E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no" sz="4800" dirty="0">
                <a:solidFill>
                  <a:schemeClr val="tx1"/>
                </a:solidFill>
              </a:rPr>
              <a:t>Emne 6: Kjernekompetanse for demokratisk medborgerskap. FERDIGHETER.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CA591B9-B74A-8243-862E-92B945949F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579241" y="11566566"/>
            <a:ext cx="10178321" cy="676935"/>
          </a:xfrm>
        </p:spPr>
        <p:txBody>
          <a:bodyPr/>
          <a:lstStyle/>
          <a:p>
            <a:r>
              <a:rPr lang="no"/>
              <a:t>Prosjektnummer: 2020-1-UK01-KA227-SCH-094437</a:t>
            </a:r>
            <a:endParaRPr lang="en-US" dirty="0"/>
          </a:p>
        </p:txBody>
      </p:sp>
      <p:sp>
        <p:nvSpPr>
          <p:cNvPr id="5" name="Rectangle 3">
            <a:extLst>
              <a:ext uri="{FF2B5EF4-FFF2-40B4-BE49-F238E27FC236}">
                <a16:creationId xmlns:a16="http://schemas.microsoft.com/office/drawing/2014/main" id="{B18A1CAB-74DD-B341-B670-9ECABBDA0F5C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76722079-BBE2-754F-A87B-9FAE617BEFF5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72480"/>
            <a:ext cx="5186035" cy="769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tabLst>
                <a:tab pos="3060700" algn="ctr"/>
                <a:tab pos="611981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3060700" algn="ctr"/>
                <a:tab pos="611981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3060700" algn="ctr"/>
                <a:tab pos="611981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3060700" algn="ctr"/>
                <a:tab pos="611981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3060700" algn="ctr"/>
                <a:tab pos="611981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3060700" algn="ctr"/>
                <a:tab pos="611981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3060700" algn="ctr"/>
                <a:tab pos="611981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3060700" algn="ctr"/>
                <a:tab pos="611981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3060700" algn="ctr"/>
                <a:tab pos="611981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060700" algn="ctr"/>
                <a:tab pos="6119813" algn="r"/>
              </a:tabLst>
            </a:pPr>
            <a:r>
              <a:rPr kumimoji="0" lang="no" altLang="en-US" sz="11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                                                                                                  </a:t>
            </a:r>
            <a:endParaRPr kumimoji="0" lang="tr-TR" altLang="en-US" sz="1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060700" algn="ctr"/>
                <a:tab pos="6119813" algn="r"/>
              </a:tabLst>
            </a:pPr>
            <a:r>
              <a:rPr kumimoji="0" lang="no" altLang="en-US" sz="1500" b="1" i="0" u="none" strike="noStrike" cap="none" normalizeH="0" baseline="0" dirty="0">
                <a:ln>
                  <a:noFill/>
                </a:ln>
                <a:solidFill>
                  <a:srgbClr val="0070C0"/>
                </a:solidFill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</a:t>
            </a:r>
            <a:endParaRPr kumimoji="0" lang="en-US" altLang="en-US" sz="1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060700" algn="ctr"/>
                <a:tab pos="6119813" algn="r"/>
              </a:tabLst>
            </a:pPr>
            <a:endParaRPr kumimoji="0" lang="en-US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7" name="Rectangle 7">
            <a:extLst>
              <a:ext uri="{FF2B5EF4-FFF2-40B4-BE49-F238E27FC236}">
                <a16:creationId xmlns:a16="http://schemas.microsoft.com/office/drawing/2014/main" id="{FF228D38-254A-0743-AD46-66B756C207AD}"/>
              </a:ext>
            </a:extLst>
          </p:cNvPr>
          <p:cNvSpPr>
            <a:spLocks noChangeArrowheads="1"/>
          </p:cNvSpPr>
          <p:nvPr/>
        </p:nvSpPr>
        <p:spPr bwMode="auto">
          <a:xfrm>
            <a:off x="-262458" y="5593519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8" name="Rectangle 8">
            <a:extLst>
              <a:ext uri="{FF2B5EF4-FFF2-40B4-BE49-F238E27FC236}">
                <a16:creationId xmlns:a16="http://schemas.microsoft.com/office/drawing/2014/main" id="{34BADA24-ACE7-BC47-B15B-2F9C733A5BA0}"/>
              </a:ext>
            </a:extLst>
          </p:cNvPr>
          <p:cNvSpPr>
            <a:spLocks noChangeArrowheads="1"/>
          </p:cNvSpPr>
          <p:nvPr/>
        </p:nvSpPr>
        <p:spPr bwMode="auto">
          <a:xfrm flipV="1">
            <a:off x="7772400" y="5782760"/>
            <a:ext cx="8810144" cy="938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tabLst>
                <a:tab pos="3060700" algn="ctr"/>
                <a:tab pos="611981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3060700" algn="ctr"/>
                <a:tab pos="611981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3060700" algn="ctr"/>
                <a:tab pos="611981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3060700" algn="ctr"/>
                <a:tab pos="611981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3060700" algn="ctr"/>
                <a:tab pos="611981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3060700" algn="ctr"/>
                <a:tab pos="611981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3060700" algn="ctr"/>
                <a:tab pos="611981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3060700" algn="ctr"/>
                <a:tab pos="611981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3060700" algn="ctr"/>
                <a:tab pos="611981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060700" algn="ctr"/>
                <a:tab pos="6119813" algn="r"/>
              </a:tabLst>
            </a:pPr>
            <a:r>
              <a:rPr kumimoji="0" lang="no" altLang="en-US" sz="11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                                                                                                  </a:t>
            </a:r>
            <a:endParaRPr kumimoji="0" lang="tr-TR" altLang="en-US" sz="1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060700" algn="ctr"/>
                <a:tab pos="6119813" algn="r"/>
              </a:tabLst>
            </a:pPr>
            <a:r>
              <a:rPr kumimoji="0" lang="no" altLang="en-US" sz="1500" b="1" i="0" u="none" strike="noStrike" cap="none" normalizeH="0" baseline="0" dirty="0">
                <a:ln>
                  <a:noFill/>
                </a:ln>
                <a:solidFill>
                  <a:srgbClr val="0070C0"/>
                </a:solidFill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</a:t>
            </a:r>
            <a:endParaRPr kumimoji="0" lang="en-US" altLang="en-US" sz="1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060700" algn="ctr"/>
                <a:tab pos="6119813" algn="r"/>
              </a:tabLst>
            </a:pPr>
            <a:r>
              <a:rPr kumimoji="0" lang="no" altLang="en-US" sz="11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Prosjektnummer </a:t>
            </a:r>
            <a:r>
              <a:rPr kumimoji="0" lang="no" altLang="en-US" sz="11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: </a:t>
            </a:r>
            <a:r>
              <a:rPr kumimoji="0" lang="no" altLang="en-US" sz="11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2020-1 - </a:t>
            </a:r>
            <a:r>
              <a:rPr kumimoji="0" lang="no" altLang="en-US" sz="11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UK01 </a:t>
            </a:r>
            <a:r>
              <a:rPr kumimoji="0" lang="no" altLang="en-US" sz="11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-KA227-SCH-094437</a:t>
            </a:r>
            <a:r>
              <a:rPr kumimoji="0" lang="no" altLang="en-US" sz="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</a:t>
            </a:r>
            <a:r>
              <a:rPr kumimoji="0" lang="no" altLang="en-US" sz="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  </a:t>
            </a:r>
            <a:endParaRPr kumimoji="0" lang="en-US" altLang="en-US" sz="1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060700" algn="ctr"/>
                <a:tab pos="6119813" algn="r"/>
              </a:tabLst>
            </a:pPr>
            <a:endParaRPr kumimoji="0" lang="en-US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1038" name="Content Placeholder 3" descr="Logo&#10;&#10;Description automatically generated">
            <a:extLst>
              <a:ext uri="{FF2B5EF4-FFF2-40B4-BE49-F238E27FC236}">
                <a16:creationId xmlns:a16="http://schemas.microsoft.com/office/drawing/2014/main" id="{6AB00B85-E4ED-344D-A9F3-D79D0570CBE1}"/>
              </a:ext>
            </a:extLst>
          </p:cNvPr>
          <p:cNvPicPr>
            <a:picLocks noGrp="1"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3202" y="2535189"/>
            <a:ext cx="1508125" cy="10944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7" descr="Text&#10;&#10;Description automatically generated">
            <a:extLst>
              <a:ext uri="{FF2B5EF4-FFF2-40B4-BE49-F238E27FC236}">
                <a16:creationId xmlns:a16="http://schemas.microsoft.com/office/drawing/2014/main" id="{4919B66D-046F-D64B-9B5F-24125C030A8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42830" y="2511528"/>
            <a:ext cx="1890712" cy="10574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5" name="Picture 9">
            <a:extLst>
              <a:ext uri="{FF2B5EF4-FFF2-40B4-BE49-F238E27FC236}">
                <a16:creationId xmlns:a16="http://schemas.microsoft.com/office/drawing/2014/main" id="{960B13B3-46E9-C942-9895-A2A8074BA6C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08258" y="2545463"/>
            <a:ext cx="1697581" cy="1023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">
            <a:extLst>
              <a:ext uri="{FF2B5EF4-FFF2-40B4-BE49-F238E27FC236}">
                <a16:creationId xmlns:a16="http://schemas.microsoft.com/office/drawing/2014/main" id="{FAC62EAC-5A16-7D4E-AF57-BE69C8ADBD4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34732" y="2491689"/>
            <a:ext cx="1508124" cy="11379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3" name="Picture 9" descr="Text&#10;&#10;Description automatically generated">
            <a:extLst>
              <a:ext uri="{FF2B5EF4-FFF2-40B4-BE49-F238E27FC236}">
                <a16:creationId xmlns:a16="http://schemas.microsoft.com/office/drawing/2014/main" id="{47139EB6-9E6B-E64A-8ECB-099E1F353D9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21327" y="3886777"/>
            <a:ext cx="1771650" cy="8922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7" name="Picture 11" descr="A picture containing diagram&#10;&#10;Description automatically generated">
            <a:extLst>
              <a:ext uri="{FF2B5EF4-FFF2-40B4-BE49-F238E27FC236}">
                <a16:creationId xmlns:a16="http://schemas.microsoft.com/office/drawing/2014/main" id="{6B48E10D-7F2B-5E4C-AF8B-4BC4987ECF1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66932" y="3879044"/>
            <a:ext cx="1905505" cy="9767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Rectangle 15">
            <a:extLst>
              <a:ext uri="{FF2B5EF4-FFF2-40B4-BE49-F238E27FC236}">
                <a16:creationId xmlns:a16="http://schemas.microsoft.com/office/drawing/2014/main" id="{D7443FF5-E938-4A4B-AF2F-193136755E4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32352" y="2802576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0" name="Rectangle 16">
            <a:extLst>
              <a:ext uri="{FF2B5EF4-FFF2-40B4-BE49-F238E27FC236}">
                <a16:creationId xmlns:a16="http://schemas.microsoft.com/office/drawing/2014/main" id="{A2D3A3EF-F382-8045-A88E-52759836BE1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32352" y="3259776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no" altLang="en-US" sz="11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kumimoji="0" lang="it-IT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1" name="Rectangle 17">
            <a:extLst>
              <a:ext uri="{FF2B5EF4-FFF2-40B4-BE49-F238E27FC236}">
                <a16:creationId xmlns:a16="http://schemas.microsoft.com/office/drawing/2014/main" id="{EBA9FAA2-47BA-2441-AB33-02AB2A48DEF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32352" y="3716976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no" altLang="en-US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kumimoji="0" lang="it-IT" altLang="en-US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2" name="Rectangle 18">
            <a:extLst>
              <a:ext uri="{FF2B5EF4-FFF2-40B4-BE49-F238E27FC236}">
                <a16:creationId xmlns:a16="http://schemas.microsoft.com/office/drawing/2014/main" id="{E7BD2943-4E9D-8F40-BA10-60413A8C3138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32352" y="4174176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732240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F9D76A-5185-9542-9D9F-D4E0F61B70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no" sz="5400" dirty="0">
                <a:solidFill>
                  <a:schemeClr val="tx1"/>
                </a:solidFill>
              </a:rPr>
              <a:t>Emne 6: Kjernekompetanse for demokratisk medborgerskap. FERDIGHETER.</a:t>
            </a:r>
            <a:br>
              <a:rPr lang="lt-LT" sz="5400" dirty="0">
                <a:solidFill>
                  <a:schemeClr val="tx1"/>
                </a:solidFill>
              </a:rPr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E3CEB23-B66C-3B4F-9B4E-F91DF82F154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1678" y="2020903"/>
            <a:ext cx="6502061" cy="3593591"/>
          </a:xfrm>
        </p:spPr>
        <p:txBody>
          <a:bodyPr>
            <a:normAutofit/>
          </a:bodyPr>
          <a:lstStyle/>
          <a:p>
            <a:r>
              <a:rPr lang="no" dirty="0">
                <a:solidFill>
                  <a:schemeClr val="tx1"/>
                </a:solidFill>
              </a:rPr>
              <a:t>I dette emnestudiet skal studentene utdype sine kunnskaper om ferdigheter som trengs for demokratisk medborgerskap og kunne oppnå og/eller utvikle følgende ferdigheter: Samarbeid, håndtering og løsning av konflikter, deltakelse, kreativ tenkning.</a:t>
            </a:r>
          </a:p>
          <a:p>
            <a:r>
              <a:rPr lang="no" dirty="0">
                <a:solidFill>
                  <a:schemeClr val="tx1"/>
                </a:solidFill>
              </a:rPr>
              <a:t>Elevene skal lære teamarbeid.</a:t>
            </a:r>
          </a:p>
          <a:p>
            <a:r>
              <a:rPr lang="no" dirty="0">
                <a:solidFill>
                  <a:schemeClr val="tx1"/>
                </a:solidFill>
              </a:rPr>
              <a:t>Arbeidsform: Kreativ oppgave å jobbe i grupper.</a:t>
            </a:r>
          </a:p>
          <a:p>
            <a:r>
              <a:rPr lang="no" dirty="0">
                <a:solidFill>
                  <a:schemeClr val="tx1"/>
                </a:solidFill>
              </a:rPr>
              <a:t>Kartoppretting og presentasjon: "KART TIL ET LAND MED RESPEKT FOR MANGFOLD"</a:t>
            </a:r>
          </a:p>
          <a:p>
            <a:endParaRPr lang="en-US" dirty="0"/>
          </a:p>
          <a:p>
            <a:endParaRPr lang="lt-LT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774F9BD-B73B-FC40-B0A3-F4228640D3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o"/>
              <a:t>Prosjektnummer: 2020-1-UK01-KA227-SCH-094437</a:t>
            </a:r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4C8EFE2-3EB5-4949-AFED-5D235D1060B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47860" y="2020903"/>
            <a:ext cx="3034880" cy="30264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0951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C398BB-62BA-8D4A-B6DC-573AD87A94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o" dirty="0"/>
              <a:t>Fremgangsmåte </a:t>
            </a:r>
            <a:r>
              <a:rPr lang="no" dirty="0" err="1"/>
              <a:t>for </a:t>
            </a:r>
            <a:r>
              <a:rPr lang="no" dirty="0"/>
              <a:t>kreativt </a:t>
            </a:r>
            <a:r>
              <a:rPr lang="no" dirty="0" err="1"/>
              <a:t>arbeid </a:t>
            </a:r>
            <a:r>
              <a:rPr lang="no" dirty="0"/>
              <a:t>: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E2620A1-6AF6-054D-865E-8D3C7B61B7C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00676" y="1427644"/>
            <a:ext cx="7194238" cy="4646585"/>
          </a:xfrm>
        </p:spPr>
        <p:txBody>
          <a:bodyPr>
            <a:normAutofit/>
          </a:bodyPr>
          <a:lstStyle/>
          <a:p>
            <a:pPr marL="0" lvl="0" indent="-182880">
              <a:lnSpc>
                <a:spcPct val="90000"/>
              </a:lnSpc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/>
            </a:pPr>
            <a:r>
              <a:rPr lang="no" dirty="0">
                <a:solidFill>
                  <a:schemeClr val="tx1"/>
                </a:solidFill>
              </a:rPr>
              <a:t>Det er forklart at det vil bli laget </a:t>
            </a:r>
            <a:r>
              <a:rPr lang="no" dirty="0" err="1">
                <a:solidFill>
                  <a:schemeClr val="tx1"/>
                </a:solidFill>
              </a:rPr>
              <a:t>fantastiske </a:t>
            </a:r>
            <a:r>
              <a:rPr lang="no" dirty="0">
                <a:solidFill>
                  <a:schemeClr val="tx1"/>
                </a:solidFill>
              </a:rPr>
              <a:t>kart som viser veien til landet med respekt for mangfold.</a:t>
            </a:r>
          </a:p>
          <a:p>
            <a:pPr marL="0" lvl="0" indent="-182880">
              <a:lnSpc>
                <a:spcPct val="90000"/>
              </a:lnSpc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/>
            </a:pPr>
            <a:r>
              <a:rPr lang="no" dirty="0">
                <a:solidFill>
                  <a:schemeClr val="tx1"/>
                </a:solidFill>
              </a:rPr>
              <a:t>3-5 personer er samlet, et lite ark med penn deles ut til hver gruppe.</a:t>
            </a:r>
          </a:p>
          <a:p>
            <a:pPr marL="0" lvl="0" indent="-182880">
              <a:lnSpc>
                <a:spcPct val="90000"/>
              </a:lnSpc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/>
            </a:pPr>
            <a:r>
              <a:rPr lang="no" dirty="0">
                <a:solidFill>
                  <a:schemeClr val="tx1"/>
                </a:solidFill>
              </a:rPr>
              <a:t>Bruk 10-15 minutter på å diskutere og skrive svarene på </a:t>
            </a:r>
            <a:r>
              <a:rPr lang="no" dirty="0" err="1">
                <a:solidFill>
                  <a:schemeClr val="tx1"/>
                </a:solidFill>
              </a:rPr>
              <a:t>følgende</a:t>
            </a:r>
            <a:r>
              <a:rPr lang="no" dirty="0">
                <a:solidFill>
                  <a:schemeClr val="tx1"/>
                </a:solidFill>
              </a:rPr>
              <a:t> spørsmål på arket:</a:t>
            </a:r>
          </a:p>
          <a:p>
            <a:pPr marL="0" lvl="0" indent="-182880">
              <a:lnSpc>
                <a:spcPct val="90000"/>
              </a:lnSpc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/>
            </a:pPr>
            <a:r>
              <a:rPr lang="no" dirty="0">
                <a:solidFill>
                  <a:schemeClr val="tx1"/>
                </a:solidFill>
              </a:rPr>
              <a:t>Hvordan kan du forestille deg et land som respekterer mangfold?</a:t>
            </a:r>
          </a:p>
          <a:p>
            <a:pPr marL="0" lvl="0" indent="-182880">
              <a:lnSpc>
                <a:spcPct val="90000"/>
              </a:lnSpc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/>
            </a:pPr>
            <a:r>
              <a:rPr lang="no" dirty="0">
                <a:solidFill>
                  <a:schemeClr val="tx1"/>
                </a:solidFill>
              </a:rPr>
              <a:t>Hva er hindringene du kan møte når du reiser til det?</a:t>
            </a:r>
          </a:p>
          <a:p>
            <a:pPr marL="0" lvl="0" indent="-182880">
              <a:lnSpc>
                <a:spcPct val="90000"/>
              </a:lnSpc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/>
            </a:pPr>
            <a:r>
              <a:rPr lang="no" dirty="0">
                <a:solidFill>
                  <a:schemeClr val="tx1"/>
                </a:solidFill>
              </a:rPr>
              <a:t>Hvordan kan disse hindringene overvinnes?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82A0FDC-1E2E-FB42-99B4-FB8323E30A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o"/>
              <a:t>Prosjektnummer: 2020-1-UK01-KA227-SCH-094437</a:t>
            </a:r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60E955A-0005-4119-86EA-3E8D4086100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78890" y="2019610"/>
            <a:ext cx="3440423" cy="28187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962116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005057-6F14-D649-8F5F-9C5F5D98CD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no" dirty="0"/>
              <a:t>Fremgangsmåte i et gruppearbeid:</a:t>
            </a:r>
            <a:br>
              <a:rPr lang="lt-LT" dirty="0"/>
            </a:b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A0A76F9-C86C-1141-A135-928E8DAD7C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o"/>
              <a:t>Prosjektnummer: 2020-1-UK01-KA227-SCH-094437</a:t>
            </a:r>
            <a:endParaRPr lang="en-US" dirty="0"/>
          </a:p>
        </p:txBody>
      </p:sp>
      <p:sp>
        <p:nvSpPr>
          <p:cNvPr id="8" name="Turinio vietos rezervavimo ženklas 7"/>
          <p:cNvSpPr>
            <a:spLocks noGrp="1"/>
          </p:cNvSpPr>
          <p:nvPr>
            <p:ph idx="1"/>
          </p:nvPr>
        </p:nvSpPr>
        <p:spPr>
          <a:xfrm>
            <a:off x="1251678" y="1283055"/>
            <a:ext cx="10178322" cy="2697483"/>
          </a:xfrm>
        </p:spPr>
        <p:txBody>
          <a:bodyPr>
            <a:normAutofit lnSpcReduction="10000"/>
          </a:bodyPr>
          <a:lstStyle/>
          <a:p>
            <a:pPr marL="0" indent="-182880">
              <a:lnSpc>
                <a:spcPct val="90000"/>
              </a:lnSpc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/>
            </a:pPr>
            <a:r>
              <a:rPr lang="no" dirty="0">
                <a:solidFill>
                  <a:schemeClr val="tx1"/>
                </a:solidFill>
              </a:rPr>
              <a:t>Store papirark og tusjer blir delt ut.</a:t>
            </a:r>
          </a:p>
          <a:p>
            <a:pPr marL="0" indent="-182880">
              <a:lnSpc>
                <a:spcPct val="90000"/>
              </a:lnSpc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/>
            </a:pPr>
            <a:r>
              <a:rPr lang="no" dirty="0">
                <a:solidFill>
                  <a:schemeClr val="tx1"/>
                </a:solidFill>
              </a:rPr>
              <a:t>Gamle blader, lim og saks legges på et sted som er tilgjengelig for alle.</a:t>
            </a:r>
          </a:p>
          <a:p>
            <a:pPr marL="0" indent="-182880">
              <a:lnSpc>
                <a:spcPct val="90000"/>
              </a:lnSpc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/>
            </a:pPr>
            <a:r>
              <a:rPr lang="no" dirty="0">
                <a:solidFill>
                  <a:schemeClr val="tx1"/>
                </a:solidFill>
              </a:rPr>
              <a:t>Hver gruppe blir bedt om å lage sitt eget kart med symboler som viser veien til landet med respekt for mangfold.</a:t>
            </a:r>
          </a:p>
          <a:p>
            <a:pPr marL="0" indent="-182880">
              <a:lnSpc>
                <a:spcPct val="90000"/>
              </a:lnSpc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/>
            </a:pPr>
            <a:r>
              <a:rPr lang="no" dirty="0">
                <a:solidFill>
                  <a:schemeClr val="tx1"/>
                </a:solidFill>
              </a:rPr>
              <a:t>Hindringer på veien og måter å overvinne dem bør oppfinnes av deltakerne selv.</a:t>
            </a:r>
          </a:p>
          <a:p>
            <a:pPr marL="0" lvl="0" indent="-182880">
              <a:lnSpc>
                <a:spcPct val="90000"/>
              </a:lnSpc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/>
            </a:pPr>
            <a:r>
              <a:rPr lang="no" dirty="0">
                <a:solidFill>
                  <a:schemeClr val="tx1"/>
                </a:solidFill>
              </a:rPr>
              <a:t>Når du kommer tilbake til den generelle gruppen, blir du bedt om å presentere og kommentere kartene dine.</a:t>
            </a:r>
          </a:p>
          <a:p>
            <a:pPr marL="0" lvl="0" indent="-182880">
              <a:lnSpc>
                <a:spcPct val="90000"/>
              </a:lnSpc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/>
            </a:pPr>
            <a:endParaRPr lang="lt-LT" dirty="0"/>
          </a:p>
          <a:p>
            <a:pPr marL="0" lvl="0" indent="-182880">
              <a:lnSpc>
                <a:spcPct val="90000"/>
              </a:lnSpc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/>
            </a:pPr>
            <a:endParaRPr lang="lt-LT" dirty="0"/>
          </a:p>
          <a:p>
            <a:pPr marL="0" lvl="0" indent="-182880">
              <a:lnSpc>
                <a:spcPct val="90000"/>
              </a:lnSpc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/>
            </a:pPr>
            <a:endParaRPr 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947CA76-65E7-40B6-AB79-C78760F7B0C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3585" y="3909527"/>
            <a:ext cx="5868954" cy="23552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59927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1F056E-52B6-6542-994D-3FEE0D938C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17454" y="773582"/>
            <a:ext cx="10178322" cy="1492132"/>
          </a:xfrm>
        </p:spPr>
        <p:txBody>
          <a:bodyPr/>
          <a:lstStyle/>
          <a:p>
            <a:r>
              <a:rPr lang="no" dirty="0"/>
              <a:t>Spillvurdering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77F51AB-735B-2548-A883-E5AC9389F7A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17454" y="1723938"/>
            <a:ext cx="10178322" cy="3593591"/>
          </a:xfrm>
        </p:spPr>
        <p:txBody>
          <a:bodyPr>
            <a:normAutofit/>
          </a:bodyPr>
          <a:lstStyle/>
          <a:p>
            <a:pPr marL="0" lvl="0" indent="-182880">
              <a:lnSpc>
                <a:spcPct val="90000"/>
              </a:lnSpc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/>
            </a:pPr>
            <a:r>
              <a:rPr lang="no" dirty="0">
                <a:solidFill>
                  <a:schemeClr val="tx1"/>
                </a:solidFill>
              </a:rPr>
              <a:t>For å oppsummere kan følgende problemstillinger diskuteres:</a:t>
            </a:r>
          </a:p>
          <a:p>
            <a:pPr marL="0" lvl="0" indent="-182880">
              <a:lnSpc>
                <a:spcPct val="90000"/>
              </a:lnSpc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/>
            </a:pPr>
            <a:r>
              <a:rPr lang="no" dirty="0">
                <a:solidFill>
                  <a:schemeClr val="tx1"/>
                </a:solidFill>
              </a:rPr>
              <a:t>1. Likte du aktiviteten? Hvorfor?</a:t>
            </a:r>
          </a:p>
          <a:p>
            <a:pPr marL="0" lvl="0" indent="-182880">
              <a:lnSpc>
                <a:spcPct val="90000"/>
              </a:lnSpc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/>
            </a:pPr>
            <a:r>
              <a:rPr lang="no" dirty="0">
                <a:solidFill>
                  <a:schemeClr val="tx1"/>
                </a:solidFill>
              </a:rPr>
              <a:t>2. Hvilket av de tre spørsmålene var vanskeligst å svare på og hvilket var lettest? Hvorfor?</a:t>
            </a:r>
          </a:p>
          <a:p>
            <a:pPr marL="0" lvl="0" indent="-182880">
              <a:lnSpc>
                <a:spcPct val="90000"/>
              </a:lnSpc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/>
            </a:pPr>
            <a:r>
              <a:rPr lang="no" dirty="0">
                <a:solidFill>
                  <a:schemeClr val="tx1"/>
                </a:solidFill>
              </a:rPr>
              <a:t>3. Hva er hovedtrekkene ved Respekt for mangfold i landet?</a:t>
            </a:r>
          </a:p>
          <a:p>
            <a:pPr marL="0" lvl="0" indent="-182880">
              <a:lnSpc>
                <a:spcPct val="90000"/>
              </a:lnSpc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/>
            </a:pPr>
            <a:r>
              <a:rPr lang="no" dirty="0">
                <a:solidFill>
                  <a:schemeClr val="tx1"/>
                </a:solidFill>
              </a:rPr>
              <a:t>4. Hva er de viktigste hindringene for at det moderne samfunnet er et land med respekt for mangfold?</a:t>
            </a:r>
          </a:p>
          <a:p>
            <a:pPr marL="0" lvl="0" indent="-182880">
              <a:lnSpc>
                <a:spcPct val="90000"/>
              </a:lnSpc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/>
            </a:pPr>
            <a:r>
              <a:rPr lang="no" dirty="0">
                <a:solidFill>
                  <a:schemeClr val="tx1"/>
                </a:solidFill>
              </a:rPr>
              <a:t>5. Hvis vi skulle vurdere samfunnet vårt med tanke på respekt for mangfold, hvordan ville du vurdert det på en skala fra 1 til 10, der 1 betyr høy intoleranse og 10 betyr nesten ideell likhet?</a:t>
            </a:r>
            <a:endParaRPr lang="lt-LT" dirty="0">
              <a:solidFill>
                <a:schemeClr val="tx1"/>
              </a:solidFill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383EEEA-E32B-934A-9482-78082CCE15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o"/>
              <a:t>Prosjektnummer: 2020-1-UK01-KA227-SCH-094437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7086286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4F810D-713C-8F4C-A3D0-9307F22F26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o" dirty="0"/>
              <a:t>Kjennetegn på en demokratisk borger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AF682F5-481F-A042-8046-99683EE4A7C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1678" y="2173704"/>
            <a:ext cx="6530053" cy="4201975"/>
          </a:xfrm>
        </p:spPr>
        <p:txBody>
          <a:bodyPr>
            <a:normAutofit/>
          </a:bodyPr>
          <a:lstStyle/>
          <a:p>
            <a:r>
              <a:rPr lang="no" dirty="0">
                <a:solidFill>
                  <a:schemeClr val="tx1"/>
                </a:solidFill>
              </a:rPr>
              <a:t>Ansvar for deg selv og andre, for dine handlinger.</a:t>
            </a:r>
          </a:p>
          <a:p>
            <a:r>
              <a:rPr lang="no" dirty="0">
                <a:solidFill>
                  <a:schemeClr val="tx1"/>
                </a:solidFill>
              </a:rPr>
              <a:t>Respekt for deg selv, samfunnet, miljøet. Intelligens.</a:t>
            </a:r>
          </a:p>
          <a:p>
            <a:r>
              <a:rPr lang="no" dirty="0">
                <a:solidFill>
                  <a:schemeClr val="tx1"/>
                </a:solidFill>
              </a:rPr>
              <a:t>Patriotisme - det er ikke nødvendig å dø </a:t>
            </a:r>
            <a:r>
              <a:rPr lang="no" dirty="0" err="1">
                <a:solidFill>
                  <a:schemeClr val="tx1"/>
                </a:solidFill>
              </a:rPr>
              <a:t>for</a:t>
            </a:r>
            <a:r>
              <a:rPr lang="no" dirty="0">
                <a:solidFill>
                  <a:schemeClr val="tx1"/>
                </a:solidFill>
              </a:rPr>
              <a:t> din tro, men å interessere seg for ditt land, ditt </a:t>
            </a:r>
            <a:r>
              <a:rPr lang="no" dirty="0" err="1">
                <a:solidFill>
                  <a:schemeClr val="tx1"/>
                </a:solidFill>
              </a:rPr>
              <a:t>region </a:t>
            </a:r>
            <a:r>
              <a:rPr lang="no" dirty="0">
                <a:solidFill>
                  <a:schemeClr val="tx1"/>
                </a:solidFill>
              </a:rPr>
              <a:t>, for å føle seg som en del av landet.</a:t>
            </a:r>
          </a:p>
          <a:p>
            <a:r>
              <a:rPr lang="no" dirty="0">
                <a:solidFill>
                  <a:schemeClr val="tx1"/>
                </a:solidFill>
              </a:rPr>
              <a:t>Fellesskap : delta i lokale </a:t>
            </a:r>
            <a:r>
              <a:rPr lang="no" dirty="0" err="1">
                <a:solidFill>
                  <a:schemeClr val="tx1"/>
                </a:solidFill>
              </a:rPr>
              <a:t>samfunnsaktiviteter</a:t>
            </a:r>
            <a:r>
              <a:rPr lang="no" dirty="0">
                <a:solidFill>
                  <a:schemeClr val="tx1"/>
                </a:solidFill>
              </a:rPr>
              <a:t> når du føler at </a:t>
            </a:r>
            <a:r>
              <a:rPr lang="no" dirty="0" err="1">
                <a:solidFill>
                  <a:schemeClr val="tx1"/>
                </a:solidFill>
              </a:rPr>
              <a:t>du </a:t>
            </a:r>
            <a:r>
              <a:rPr lang="no" dirty="0">
                <a:solidFill>
                  <a:schemeClr val="tx1"/>
                </a:solidFill>
              </a:rPr>
              <a:t>er en del av det og </a:t>
            </a:r>
            <a:r>
              <a:rPr lang="no" dirty="0" err="1">
                <a:solidFill>
                  <a:schemeClr val="tx1"/>
                </a:solidFill>
              </a:rPr>
              <a:t>du </a:t>
            </a:r>
            <a:r>
              <a:rPr lang="no" dirty="0">
                <a:solidFill>
                  <a:schemeClr val="tx1"/>
                </a:solidFill>
              </a:rPr>
              <a:t>vil </a:t>
            </a:r>
            <a:r>
              <a:rPr lang="no" dirty="0" err="1">
                <a:solidFill>
                  <a:schemeClr val="tx1"/>
                </a:solidFill>
              </a:rPr>
              <a:t>føle det</a:t>
            </a:r>
            <a:r>
              <a:rPr lang="no" dirty="0">
                <a:solidFill>
                  <a:schemeClr val="tx1"/>
                </a:solidFill>
              </a:rPr>
              <a:t> </a:t>
            </a:r>
            <a:r>
              <a:rPr lang="no" dirty="0" err="1">
                <a:solidFill>
                  <a:schemeClr val="tx1"/>
                </a:solidFill>
              </a:rPr>
              <a:t>dårlig</a:t>
            </a:r>
            <a:r>
              <a:rPr lang="no" dirty="0">
                <a:solidFill>
                  <a:schemeClr val="tx1"/>
                </a:solidFill>
              </a:rPr>
              <a:t> </a:t>
            </a:r>
            <a:r>
              <a:rPr lang="no" dirty="0" err="1">
                <a:solidFill>
                  <a:schemeClr val="tx1"/>
                </a:solidFill>
              </a:rPr>
              <a:t>uten </a:t>
            </a:r>
            <a:r>
              <a:rPr lang="no" dirty="0">
                <a:solidFill>
                  <a:schemeClr val="tx1"/>
                </a:solidFill>
              </a:rPr>
              <a:t>det.</a:t>
            </a:r>
            <a:endParaRPr lang="en-US" dirty="0">
              <a:solidFill>
                <a:schemeClr val="tx1"/>
              </a:solidFill>
            </a:endParaRPr>
          </a:p>
          <a:p>
            <a:r>
              <a:rPr lang="no" dirty="0">
                <a:solidFill>
                  <a:schemeClr val="tx1"/>
                </a:solidFill>
              </a:rPr>
              <a:t>Samfunnsvirksomhet - ulike aktiviteter i liv og samfunn.</a:t>
            </a:r>
          </a:p>
          <a:p>
            <a:r>
              <a:rPr lang="no" dirty="0">
                <a:solidFill>
                  <a:schemeClr val="tx1"/>
                </a:solidFill>
              </a:rPr>
              <a:t>Kunnskap og utførelse av samfunnsoppgaver, selv om de er valgfrie.</a:t>
            </a:r>
            <a:endParaRPr lang="lt-LT" dirty="0">
              <a:solidFill>
                <a:schemeClr val="tx1"/>
              </a:solidFill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7A97FB1-5601-364F-A3EA-87835A95A1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o"/>
              <a:t>Prosjektnummer: 2020-1-UK01-KA227-SCH-094437</a:t>
            </a:r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78B40EF-1B38-433D-860C-71B0424F79E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61363" y="1389894"/>
            <a:ext cx="3994432" cy="33303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856196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aveikslėlis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1071595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E3FE61-0E10-BE40-9426-5CEEF510F3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no" sz="5400" dirty="0">
                <a:blipFill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tile tx="6350" ty="-127000" sx="65000" sy="64000" flip="none" algn="tl"/>
                </a:blipFill>
                <a:cs typeface="Calibri" panose="020F0502020204030204" pitchFamily="34" charset="0"/>
              </a:rPr>
              <a:t>Ferdigheter </a:t>
            </a:r>
            <a:r>
              <a:rPr lang="no" sz="5400" dirty="0" err="1">
                <a:blipFill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tile tx="6350" ty="-127000" sx="65000" sy="64000" flip="none" algn="tl"/>
                </a:blipFill>
                <a:cs typeface="Calibri" panose="020F0502020204030204" pitchFamily="34" charset="0"/>
              </a:rPr>
              <a:t>til</a:t>
            </a:r>
            <a:r>
              <a:rPr lang="no" sz="5400" dirty="0">
                <a:blipFill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tile tx="6350" ty="-127000" sx="65000" sy="64000" flip="none" algn="tl"/>
                </a:blipFill>
                <a:cs typeface="Calibri" panose="020F0502020204030204" pitchFamily="34" charset="0"/>
              </a:rPr>
              <a:t> Kompetanser til en demokratisk borger:</a:t>
            </a:r>
            <a:br>
              <a:rPr lang="lt-LT" sz="5400" dirty="0">
                <a:blipFill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tile tx="6350" ty="-127000" sx="65000" sy="64000" flip="none" algn="tl"/>
                </a:blipFill>
                <a:latin typeface="Calibri" panose="020F0502020204030204" pitchFamily="34" charset="0"/>
                <a:cs typeface="Calibri" panose="020F0502020204030204" pitchFamily="34" charset="0"/>
              </a:rPr>
            </a:br>
            <a:br>
              <a:rPr lang="lt-LT" sz="5400" dirty="0">
                <a:blipFill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tile tx="6350" ty="-127000" sx="65000" sy="64000" flip="none" algn="tl"/>
                </a:blipFill>
                <a:latin typeface="Calibri" panose="020F0502020204030204" pitchFamily="34" charset="0"/>
                <a:cs typeface="Calibri" panose="020F0502020204030204" pitchFamily="34" charset="0"/>
              </a:rPr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E048174-6ECB-1A49-90F7-7728DE5438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15320" y="1861461"/>
            <a:ext cx="10178322" cy="4089678"/>
          </a:xfrm>
        </p:spPr>
        <p:txBody>
          <a:bodyPr>
            <a:normAutofit/>
          </a:bodyPr>
          <a:lstStyle/>
          <a:p>
            <a:pPr marL="0" lvl="0" indent="-182880">
              <a:lnSpc>
                <a:spcPct val="90000"/>
              </a:lnSpc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/>
            </a:pPr>
            <a:r>
              <a:rPr lang="no" sz="36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Ansvar for dine handlinger, for ditt miljø.</a:t>
            </a:r>
          </a:p>
          <a:p>
            <a:pPr marL="0" lvl="0" indent="-182880">
              <a:lnSpc>
                <a:spcPct val="90000"/>
              </a:lnSpc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/>
            </a:pPr>
            <a:r>
              <a:rPr lang="no" sz="36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Å se og løse etiske og moralske problemer.</a:t>
            </a:r>
          </a:p>
          <a:p>
            <a:pPr marL="0" lvl="0" indent="-182880">
              <a:lnSpc>
                <a:spcPct val="90000"/>
              </a:lnSpc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/>
            </a:pPr>
            <a:r>
              <a:rPr lang="no" sz="36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Kritisk tenking.</a:t>
            </a:r>
          </a:p>
          <a:p>
            <a:pPr marL="0" lvl="0" indent="-182880">
              <a:lnSpc>
                <a:spcPct val="90000"/>
              </a:lnSpc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/>
            </a:pPr>
            <a:r>
              <a:rPr lang="no" sz="36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Samarbeid, konflikthåndtering og løsning.</a:t>
            </a:r>
            <a:endParaRPr lang="lt-LT" sz="36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673CA65-7F72-6D46-BB89-D5E8BAB9DD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o"/>
              <a:t>Prosjektnummer: 2020-1-UK01-KA227-SCH-094437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86669618"/>
      </p:ext>
    </p:extLst>
  </p:cSld>
  <p:clrMapOvr>
    <a:masterClrMapping/>
  </p:clrMapOvr>
</p:sld>
</file>

<file path=ppt/theme/theme1.xml><?xml version="1.0" encoding="utf-8"?>
<a:theme xmlns:a="http://schemas.openxmlformats.org/drawingml/2006/main" name="Badge">
  <a:themeElements>
    <a:clrScheme name="Badge">
      <a:dk1>
        <a:sysClr val="windowText" lastClr="000000"/>
      </a:dk1>
      <a:lt1>
        <a:sysClr val="window" lastClr="FFFFFF"/>
      </a:lt1>
      <a:dk2>
        <a:srgbClr val="2A1A00"/>
      </a:dk2>
      <a:lt2>
        <a:srgbClr val="F3F3F2"/>
      </a:lt2>
      <a:accent1>
        <a:srgbClr val="F8B323"/>
      </a:accent1>
      <a:accent2>
        <a:srgbClr val="656A59"/>
      </a:accent2>
      <a:accent3>
        <a:srgbClr val="46B2B5"/>
      </a:accent3>
      <a:accent4>
        <a:srgbClr val="8CAA7E"/>
      </a:accent4>
      <a:accent5>
        <a:srgbClr val="D36F68"/>
      </a:accent5>
      <a:accent6>
        <a:srgbClr val="826276"/>
      </a:accent6>
      <a:hlink>
        <a:srgbClr val="46B2B5"/>
      </a:hlink>
      <a:folHlink>
        <a:srgbClr val="A46694"/>
      </a:folHlink>
    </a:clrScheme>
    <a:fontScheme name="Badge">
      <a:majorFont>
        <a:latin typeface="Impact" panose="020B080603090205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Grek" typeface="Corbel"/>
        <a:font script="Cyrl" typeface="Corbel"/>
        <a:font script="Jpan" typeface="メイリオ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Badge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12700" cap="flat" cmpd="sng" algn="in">
          <a:solidFill>
            <a:schemeClr val="phClr"/>
          </a:solidFill>
          <a:prstDash val="solid"/>
        </a:ln>
        <a:ln w="5080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38100" dist="25400" dir="5400000" algn="ctr" rotWithShape="0">
              <a:srgbClr val="000000">
                <a:alpha val="2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adge" id="{71A07785-5930-41D4-9A83-E23602B48E98}" vid="{771EA782-DFA6-45B1-AEA3-661F1715B31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579</TotalTime>
  <Words>1206</Words>
  <Application>Microsoft Office PowerPoint</Application>
  <PresentationFormat>Widescreen</PresentationFormat>
  <Paragraphs>114</Paragraphs>
  <Slides>17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4" baseType="lpstr">
      <vt:lpstr>Arial</vt:lpstr>
      <vt:lpstr>Calibri</vt:lpstr>
      <vt:lpstr>Gill Sans MT</vt:lpstr>
      <vt:lpstr>Impact</vt:lpstr>
      <vt:lpstr>Verdana</vt:lpstr>
      <vt:lpstr>Wingdings</vt:lpstr>
      <vt:lpstr>Badge</vt:lpstr>
      <vt:lpstr>PowerPoint Presentation</vt:lpstr>
      <vt:lpstr>DEMOCRATIC/  Civic Citizenship-modul  Utena “Saulė' Gymnasium </vt:lpstr>
      <vt:lpstr>Emne 6: Kjernekompetanse for demokratisk medborgerskap. FERDIGHETER.</vt:lpstr>
      <vt:lpstr>Emne 6: Kjernekompetanse for demokratisk medborgerskap. FERDIGHETER. </vt:lpstr>
      <vt:lpstr>Fremgangsmåte for kreativt arbeid :</vt:lpstr>
      <vt:lpstr>Fremgangsmåte i et gruppearbeid: </vt:lpstr>
      <vt:lpstr>Spillvurdering</vt:lpstr>
      <vt:lpstr>Kjennetegn på en demokratisk borger</vt:lpstr>
      <vt:lpstr>Ferdigheter til Kompetanser til en demokratisk borger:  </vt:lpstr>
      <vt:lpstr>Kompetanseferdigheter til en demokratisk borger:</vt:lpstr>
      <vt:lpstr>Kompetanseferdigheter til en demokratisk borger:</vt:lpstr>
      <vt:lpstr>Kompetanseferdigheter til en demokratisk borger:</vt:lpstr>
      <vt:lpstr>Kompetanseferdigheter til en demokratisk borger:</vt:lpstr>
      <vt:lpstr>Kompetanseferdigheter til en demokratisk borger:</vt:lpstr>
      <vt:lpstr>GÅ TIL ELEVENS HÅNDBOK FOR Å LES MER OM FERDIGHETER SOM EN AV KJERNEKOMPETANSENE TIL DEMOKRATISKE BORGERE</vt:lpstr>
      <vt:lpstr>Referanser til kompetansen til en demokratisk borger</vt:lpstr>
      <vt:lpstr>NUORODOS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Nobody will be left behind (nwblb)</dc:title>
  <dc:creator>Bradley-Mc Cauley, Laura</dc:creator>
  <cp:lastModifiedBy>Volga Sezen</cp:lastModifiedBy>
  <cp:revision>83</cp:revision>
  <dcterms:created xsi:type="dcterms:W3CDTF">2021-12-01T10:07:52Z</dcterms:created>
  <dcterms:modified xsi:type="dcterms:W3CDTF">2022-10-07T11:16:58Z</dcterms:modified>
</cp:coreProperties>
</file>