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9"/>
  </p:notesMasterIdLst>
  <p:sldIdLst>
    <p:sldId id="258" r:id="rId2"/>
    <p:sldId id="256" r:id="rId3"/>
    <p:sldId id="257" r:id="rId4"/>
    <p:sldId id="290" r:id="rId5"/>
    <p:sldId id="260" r:id="rId6"/>
    <p:sldId id="275" r:id="rId7"/>
    <p:sldId id="276" r:id="rId8"/>
    <p:sldId id="277" r:id="rId9"/>
    <p:sldId id="278" r:id="rId10"/>
    <p:sldId id="279" r:id="rId11"/>
    <p:sldId id="281" r:id="rId12"/>
    <p:sldId id="283" r:id="rId13"/>
    <p:sldId id="284" r:id="rId14"/>
    <p:sldId id="285" r:id="rId15"/>
    <p:sldId id="286" r:id="rId16"/>
    <p:sldId id="287" r:id="rId17"/>
    <p:sldId id="289" r:id="rId18"/>
    <p:sldId id="291" r:id="rId19"/>
    <p:sldId id="292" r:id="rId20"/>
    <p:sldId id="293" r:id="rId21"/>
    <p:sldId id="294" r:id="rId22"/>
    <p:sldId id="295" r:id="rId23"/>
    <p:sldId id="296" r:id="rId24"/>
    <p:sldId id="297" r:id="rId25"/>
    <p:sldId id="298" r:id="rId26"/>
    <p:sldId id="300" r:id="rId27"/>
    <p:sldId id="299" r:id="rId28"/>
  </p:sldIdLst>
  <p:sldSz cx="12192000" cy="6858000"/>
  <p:notesSz cx="6858000" cy="9144000"/>
  <p:defaultTextStyle>
    <a:defPPr>
      <a:defRPr lang="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59" autoAdjust="0"/>
    <p:restoredTop sz="94681"/>
  </p:normalViewPr>
  <p:slideViewPr>
    <p:cSldViewPr snapToGrid="0" snapToObjects="1">
      <p:cViewPr varScale="1">
        <p:scale>
          <a:sx n="21" d="100"/>
          <a:sy n="21" d="100"/>
        </p:scale>
        <p:origin x="42" y="13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600DB-2A10-5940-B9D2-87F74DB15118}" type="datetimeFigureOut">
              <a:rPr lang="en-US" smtClean="0"/>
              <a:t>10/7/2022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o"/>
              <a:t>Klikk for å redigere hovedtekststiler</a:t>
            </a:r>
          </a:p>
          <a:p>
            <a:pPr lvl="1"/>
            <a:r>
              <a:rPr lang="no"/>
              <a:t>Andre nivå</a:t>
            </a:r>
          </a:p>
          <a:p>
            <a:pPr lvl="2"/>
            <a:r>
              <a:rPr lang="no"/>
              <a:t>Tredje nivå</a:t>
            </a:r>
          </a:p>
          <a:p>
            <a:pPr lvl="3"/>
            <a:r>
              <a:rPr lang="no"/>
              <a:t>Fjerde nivå</a:t>
            </a:r>
          </a:p>
          <a:p>
            <a:pPr lvl="4"/>
            <a:r>
              <a:rPr lang="no"/>
              <a:t>Femte nivå</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C93BB8-EEF5-0D40-B56A-60215615190E}" type="slidenum">
              <a:rPr lang="en-US" smtClean="0"/>
              <a:t>‹#›</a:t>
            </a:fld>
            <a:endParaRPr lang="en-US"/>
          </a:p>
        </p:txBody>
      </p:sp>
    </p:spTree>
    <p:extLst>
      <p:ext uri="{BB962C8B-B14F-4D97-AF65-F5344CB8AC3E}">
        <p14:creationId xmlns:p14="http://schemas.microsoft.com/office/powerpoint/2010/main" val="234046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A979761-B9C8-914C-B087-A5CB49315B3A}" type="datetime1">
              <a:rPr lang="en-GB" smtClean="0"/>
              <a:t>07/10/2022</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F56BC35-0C87-1E4C-8148-720B3088BA45}" type="datetime1">
              <a:rPr lang="en-GB" smtClean="0"/>
              <a:t>07/10/2022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AC3267F-0A1D-8445-89F5-D8FEE83EFFC7}" type="datetime1">
              <a:rPr lang="en-GB" smtClean="0"/>
              <a:t>07/10/2022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1736E9B-9413-8343-828B-2D54377CAE81}" type="datetime1">
              <a:rPr lang="en-GB" smtClean="0"/>
              <a:t>07/10/2022</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E61774E-19EB-B44B-942E-BCE0854D6A0C}" type="datetime1">
              <a:rPr lang="en-GB" smtClean="0"/>
              <a:t>07/10/2022</a:t>
            </a:fld>
            <a:endParaRPr lang="en-US" dirty="0"/>
          </a:p>
        </p:txBody>
      </p:sp>
      <p:sp>
        <p:nvSpPr>
          <p:cNvPr id="6" name="Footer Placeholder 5"/>
          <p:cNvSpPr>
            <a:spLocks noGrp="1"/>
          </p:cNvSpPr>
          <p:nvPr>
            <p:ph type="ftr" sz="quarter" idx="11"/>
          </p:nvPr>
        </p:nvSpPr>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3CD2F6B-FA66-B04E-B61D-28343A78A4D9}" type="datetime1">
              <a:rPr lang="en-GB" smtClean="0"/>
              <a:t>07/10/2022</a:t>
            </a:fld>
            <a:endParaRPr lang="en-US" dirty="0"/>
          </a:p>
        </p:txBody>
      </p:sp>
      <p:sp>
        <p:nvSpPr>
          <p:cNvPr id="8" name="Footer Placeholder 7"/>
          <p:cNvSpPr>
            <a:spLocks noGrp="1"/>
          </p:cNvSpPr>
          <p:nvPr>
            <p:ph type="ftr" sz="quarter" idx="11"/>
          </p:nvPr>
        </p:nvSpPr>
        <p:spPr/>
        <p:txBody>
          <a:bodyPr/>
          <a:lstStyle/>
          <a:p>
            <a:r>
              <a:rPr lang="en-US"/>
              <a:t>Project Number: 2020-1-UK01-KA227-SCH-094437</a:t>
            </a:r>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3830F8C-BFFB-5D4C-ACF5-E563FDFA3D8F}" type="datetime1">
              <a:rPr lang="en-GB" smtClean="0"/>
              <a:t>07/10/2022</a:t>
            </a:fld>
            <a:endParaRPr lang="en-US" dirty="0"/>
          </a:p>
        </p:txBody>
      </p:sp>
      <p:sp>
        <p:nvSpPr>
          <p:cNvPr id="4" name="Footer Placeholder 3"/>
          <p:cNvSpPr>
            <a:spLocks noGrp="1"/>
          </p:cNvSpPr>
          <p:nvPr>
            <p:ph type="ftr" sz="quarter" idx="11"/>
          </p:nvPr>
        </p:nvSpPr>
        <p:spPr/>
        <p:txBody>
          <a:bodyPr/>
          <a:lstStyle/>
          <a:p>
            <a:r>
              <a:rPr lang="en-US"/>
              <a:t>Project Number: 2020-1-UK01-KA227-SCH-094437</a:t>
            </a:r>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DCED11-2C8D-5B47-902D-86B57F185A5D}" type="datetime1">
              <a:rPr lang="en-GB" smtClean="0"/>
              <a:t>07/10/2022</a:t>
            </a:fld>
            <a:endParaRPr lang="en-US" dirty="0"/>
          </a:p>
        </p:txBody>
      </p:sp>
      <p:sp>
        <p:nvSpPr>
          <p:cNvPr id="3" name="Footer Placeholder 2"/>
          <p:cNvSpPr>
            <a:spLocks noGrp="1"/>
          </p:cNvSpPr>
          <p:nvPr>
            <p:ph type="ftr" sz="quarter" idx="11"/>
          </p:nvPr>
        </p:nvSpPr>
        <p:spPr/>
        <p:txBody>
          <a:bodyPr/>
          <a:lstStyle/>
          <a:p>
            <a:r>
              <a:rPr lang="en-US"/>
              <a:t>Project Number: 2020-1-UK01-KA227-SCH-094437</a:t>
            </a:r>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D427772D-D78E-964F-9997-8A7B9565E962}" type="datetime1">
              <a:rPr lang="en-GB" smtClean="0"/>
              <a:t>07/10/2022</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ECC396E-2263-914E-A99B-9B2DC42B3F38}" type="datetime1">
              <a:rPr lang="en-GB" smtClean="0"/>
              <a:t>07/10/2022</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no"/>
              <a:t>Klikk for å redigere hovedtittelstilen</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no"/>
              <a:t>Klikk for å redigere hovedtekststiler</a:t>
            </a:r>
          </a:p>
          <a:p>
            <a:pPr lvl="1"/>
            <a:r>
              <a:rPr lang="no"/>
              <a:t>Andre nivå</a:t>
            </a:r>
          </a:p>
          <a:p>
            <a:pPr lvl="2"/>
            <a:r>
              <a:rPr lang="no"/>
              <a:t>Tredje nivå</a:t>
            </a:r>
          </a:p>
          <a:p>
            <a:pPr lvl="3"/>
            <a:r>
              <a:rPr lang="no"/>
              <a:t>Fjerde nivå</a:t>
            </a:r>
          </a:p>
          <a:p>
            <a:pPr lvl="4"/>
            <a:r>
              <a:rPr lang="no"/>
              <a:t>Femte nivå</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9391D8E-3AC0-2643-BE71-EC31FBF298E5}" type="datetime1">
              <a:rPr lang="en-GB" smtClean="0"/>
              <a:t>07/10/2022</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no"/>
              <a:t>Prosjektnummer: 2020-1-UK01-KA227-SCH-094437</a:t>
            </a:r>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lrs.lt/home/Konstitucija/Konstitucija.htm"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kids.britannica.com/kids/article/childrens-rights/476239" TargetMode="External"/><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youtube.com/watch?v=49Js5V3lSo4" TargetMode="External"/><Relationship Id="rId2" Type="http://schemas.openxmlformats.org/officeDocument/2006/relationships/hyperlink" Target="https://www.youtube.com/watch?v=sp8J4za_3GI" TargetMode="Externa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8" Type="http://schemas.openxmlformats.org/officeDocument/2006/relationships/hyperlink" Target="https://en.wikipedia.org/wiki/Turkey#cite_note-159" TargetMode="External"/><Relationship Id="rId3" Type="http://schemas.openxmlformats.org/officeDocument/2006/relationships/hyperlink" Target="https://en.wikipedia.org/wiki/Federalism" TargetMode="External"/><Relationship Id="rId7" Type="http://schemas.openxmlformats.org/officeDocument/2006/relationships/hyperlink" Target="https://en.wikipedia.org/wiki/Districts_of_Turkey" TargetMode="External"/><Relationship Id="rId2" Type="http://schemas.openxmlformats.org/officeDocument/2006/relationships/hyperlink" Target="https://en.wikipedia.org/wiki/Unitary_state" TargetMode="External"/><Relationship Id="rId1" Type="http://schemas.openxmlformats.org/officeDocument/2006/relationships/slideLayout" Target="../slideLayouts/slideLayout4.xml"/><Relationship Id="rId6" Type="http://schemas.openxmlformats.org/officeDocument/2006/relationships/hyperlink" Target="https://en.wikipedia.org/wiki/Provinces_of_Turkey" TargetMode="External"/><Relationship Id="rId11" Type="http://schemas.openxmlformats.org/officeDocument/2006/relationships/image" Target="../media/image21.png"/><Relationship Id="rId5" Type="http://schemas.openxmlformats.org/officeDocument/2006/relationships/hyperlink" Target="https://en.wikipedia.org/wiki/Turkey#cite_note-justice.gov.tr-158" TargetMode="External"/><Relationship Id="rId10" Type="http://schemas.openxmlformats.org/officeDocument/2006/relationships/hyperlink" Target="https://en.wikipedia.org/wiki/Turkey" TargetMode="External"/><Relationship Id="rId4" Type="http://schemas.openxmlformats.org/officeDocument/2006/relationships/hyperlink" Target="https://en.wikipedia.org/wiki/Central_government" TargetMode="External"/><Relationship Id="rId9" Type="http://schemas.openxmlformats.org/officeDocument/2006/relationships/hyperlink" Target="https://en.wikipedia.org/wiki/Geographical_regions_of_Turkey"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youtube.com/watch?v=bNpRqTD2IBA" TargetMode="Externa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hyperlink" Target="https://en.wikipedia.org/wiki/Italian_Constitution" TargetMode="External"/><Relationship Id="rId13" Type="http://schemas.openxmlformats.org/officeDocument/2006/relationships/hyperlink" Target="https://en.wikipedia.org/wiki/Res_Publica" TargetMode="External"/><Relationship Id="rId18" Type="http://schemas.openxmlformats.org/officeDocument/2006/relationships/hyperlink" Target="https://en.wikipedia.org/wiki/Rule_of_the_mob" TargetMode="External"/><Relationship Id="rId3" Type="http://schemas.openxmlformats.org/officeDocument/2006/relationships/hyperlink" Target="https://en.wikipedia.org/wiki/Constitution" TargetMode="External"/><Relationship Id="rId21" Type="http://schemas.openxmlformats.org/officeDocument/2006/relationships/image" Target="../media/image22.png"/><Relationship Id="rId7" Type="http://schemas.openxmlformats.org/officeDocument/2006/relationships/hyperlink" Target="https://en.wikipedia.org/wiki/Head_of_State" TargetMode="External"/><Relationship Id="rId12" Type="http://schemas.openxmlformats.org/officeDocument/2006/relationships/hyperlink" Target="https://en.wikipedia.org/wiki/King_of_Italy" TargetMode="External"/><Relationship Id="rId17" Type="http://schemas.openxmlformats.org/officeDocument/2006/relationships/hyperlink" Target="https://en.wikipedia.org/wiki/Democracy" TargetMode="External"/><Relationship Id="rId2" Type="http://schemas.openxmlformats.org/officeDocument/2006/relationships/hyperlink" Target="https://en.wikipedia.org/wiki/Democratic_republic" TargetMode="External"/><Relationship Id="rId16" Type="http://schemas.openxmlformats.org/officeDocument/2006/relationships/hyperlink" Target="https://en.wikipedia.org/wiki/Sovereignty" TargetMode="External"/><Relationship Id="rId20" Type="http://schemas.openxmlformats.org/officeDocument/2006/relationships/hyperlink" Target="https://en.wikipedia.org/wiki/Government_of_Italy" TargetMode="External"/><Relationship Id="rId1" Type="http://schemas.openxmlformats.org/officeDocument/2006/relationships/slideLayout" Target="../slideLayouts/slideLayout4.xml"/><Relationship Id="rId6" Type="http://schemas.openxmlformats.org/officeDocument/2006/relationships/hyperlink" Target="https://en.wikipedia.org/wiki/Judicial" TargetMode="External"/><Relationship Id="rId11" Type="http://schemas.openxmlformats.org/officeDocument/2006/relationships/hyperlink" Target="https://en.wikipedia.org/wiki/Italy" TargetMode="External"/><Relationship Id="rId5" Type="http://schemas.openxmlformats.org/officeDocument/2006/relationships/hyperlink" Target="https://en.wikipedia.org/wiki/Executive_(government)" TargetMode="External"/><Relationship Id="rId15" Type="http://schemas.openxmlformats.org/officeDocument/2006/relationships/hyperlink" Target="https://en.wikipedia.org/wiki/Citizenship" TargetMode="External"/><Relationship Id="rId10" Type="http://schemas.openxmlformats.org/officeDocument/2006/relationships/hyperlink" Target="https://en.wikipedia.org/wiki/Italian_constitutional_referendum,_1946" TargetMode="External"/><Relationship Id="rId19" Type="http://schemas.openxmlformats.org/officeDocument/2006/relationships/hyperlink" Target="https://en.wikipedia.org/wiki/Rule_of_law" TargetMode="External"/><Relationship Id="rId4" Type="http://schemas.openxmlformats.org/officeDocument/2006/relationships/hyperlink" Target="https://en.wikipedia.org/wiki/Legislative" TargetMode="External"/><Relationship Id="rId9" Type="http://schemas.openxmlformats.org/officeDocument/2006/relationships/hyperlink" Target="https://en.wikipedia.org/wiki/Government_of_Italy#cite_note-ItaConst-1" TargetMode="External"/><Relationship Id="rId14" Type="http://schemas.openxmlformats.org/officeDocument/2006/relationships/hyperlink" Target="https://en.wikipedia.org/wiki/Commoners"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royalcourt.no/seksjon.html?tid=27679&amp;sek=27258" TargetMode="External"/><Relationship Id="rId2" Type="http://schemas.openxmlformats.org/officeDocument/2006/relationships/hyperlink" Target="https://www.youtube.com/watch?v=YRDNbi1qEOQ" TargetMode="Externa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hyperlink" Target="https://www.youtube.com/watch?v=HkfC8J95lGw" TargetMode="External"/><Relationship Id="rId2" Type="http://schemas.openxmlformats.org/officeDocument/2006/relationships/hyperlink" Target="https://www.youtube.com/watch?v=agGQgR981AY" TargetMode="Externa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s://www.youtube.com/watch?v=49Js5V3lSo4" TargetMode="External"/><Relationship Id="rId13" Type="http://schemas.openxmlformats.org/officeDocument/2006/relationships/hyperlink" Target="https://upload.wikimedia.org/wikipedia/commons/thumb/d/dd/Coat_of_arms_of_Lithuania.svg/800px-Coat_of_arms_of_Lithuania.svg.png" TargetMode="External"/><Relationship Id="rId18" Type="http://schemas.openxmlformats.org/officeDocument/2006/relationships/hyperlink" Target="https://www.lrs.lt/home/Konstitucija/Konstitucija.htm" TargetMode="External"/><Relationship Id="rId3" Type="http://schemas.openxmlformats.org/officeDocument/2006/relationships/hyperlink" Target="https://www.youtube.com/watch?v=agGQgR981AY" TargetMode="External"/><Relationship Id="rId7" Type="http://schemas.openxmlformats.org/officeDocument/2006/relationships/hyperlink" Target="https://www.youtube.com/watch?v=bNpRqTD2IBA" TargetMode="External"/><Relationship Id="rId12" Type="http://schemas.openxmlformats.org/officeDocument/2006/relationships/hyperlink" Target="https://www.lrt.lt/lituanica/aktualijos/751/1296302/lrt-trumpai-simonytes-vyriausybe-patvirtinta-kas-yra-naujieji-lietuvos-ministrai" TargetMode="External"/><Relationship Id="rId17" Type="http://schemas.openxmlformats.org/officeDocument/2006/relationships/hyperlink" Target="https://lt.wikipedia.org/wiki/Vaizdas:Constitution_of_Lithuania_(cover).jpg" TargetMode="External"/><Relationship Id="rId2" Type="http://schemas.openxmlformats.org/officeDocument/2006/relationships/hyperlink" Target="https://pasauliolietuvis.lt/lietuvos-respublikos-prezidento-gitano-nausedos-sveikinimas-valstybes-dienos-proga/" TargetMode="External"/><Relationship Id="rId16" Type="http://schemas.openxmlformats.org/officeDocument/2006/relationships/hyperlink" Target="https://www.youtube.com/watch?v=WH9mTk1mxkI" TargetMode="External"/><Relationship Id="rId1" Type="http://schemas.openxmlformats.org/officeDocument/2006/relationships/slideLayout" Target="../slideLayouts/slideLayout2.xml"/><Relationship Id="rId6" Type="http://schemas.openxmlformats.org/officeDocument/2006/relationships/hyperlink" Target="https://en.wikipedia.org/wiki/Government_of_Italy" TargetMode="External"/><Relationship Id="rId11" Type="http://schemas.openxmlformats.org/officeDocument/2006/relationships/hyperlink" Target="https://kids.britannica.com/kids/article/childrens-rights/476239" TargetMode="External"/><Relationship Id="rId5" Type="http://schemas.openxmlformats.org/officeDocument/2006/relationships/hyperlink" Target="https://www.royalcourt.no/seksjon.html?tid=27679&amp;sek=27258" TargetMode="External"/><Relationship Id="rId15" Type="http://schemas.openxmlformats.org/officeDocument/2006/relationships/hyperlink" Target="https://en.wikipedia.org/wiki/Seimas" TargetMode="External"/><Relationship Id="rId10" Type="http://schemas.openxmlformats.org/officeDocument/2006/relationships/hyperlink" Target="http://www.3sektorius.lt/docs/Pilietiskumas_leidinys_2012_2013-01-17_13_48_37.pdf" TargetMode="External"/><Relationship Id="rId4" Type="http://schemas.openxmlformats.org/officeDocument/2006/relationships/hyperlink" Target="https://www.youtube.com/watch?v=YRDNbi1qEOQ" TargetMode="External"/><Relationship Id="rId9" Type="http://schemas.openxmlformats.org/officeDocument/2006/relationships/hyperlink" Target="https://www.youtube.com/watch?v=sp8J4za_3GI" TargetMode="External"/><Relationship Id="rId14" Type="http://schemas.openxmlformats.org/officeDocument/2006/relationships/hyperlink" Target="https://esldiscussions.com/g/government.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youtube.com/watch?v=WH9mTk1mxkI"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lt.wikipedia.org/wiki/Vaizdas:Constitution_of_Lithuania_(cover).jpg" TargetMode="External"/><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3DFEFC0-99B4-4D27-9168-1B2F659A34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Freeform: Shape 10">
            <a:extLst>
              <a:ext uri="{FF2B5EF4-FFF2-40B4-BE49-F238E27FC236}">
                <a16:creationId xmlns:a16="http://schemas.microsoft.com/office/drawing/2014/main" id="{A2C20081-2005-4B05-BEA4-EB8D4C90A3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070708"/>
            <a:ext cx="12192000" cy="1787292"/>
          </a:xfrm>
          <a:custGeom>
            <a:avLst/>
            <a:gdLst>
              <a:gd name="connsiteX0" fmla="*/ 619389 w 12192000"/>
              <a:gd name="connsiteY0" fmla="*/ 0 h 1787292"/>
              <a:gd name="connsiteX1" fmla="*/ 687652 w 12192000"/>
              <a:gd name="connsiteY1" fmla="*/ 3175 h 1787292"/>
              <a:gd name="connsiteX2" fmla="*/ 747977 w 12192000"/>
              <a:gd name="connsiteY2" fmla="*/ 9525 h 1787292"/>
              <a:gd name="connsiteX3" fmla="*/ 800364 w 12192000"/>
              <a:gd name="connsiteY3" fmla="*/ 20637 h 1787292"/>
              <a:gd name="connsiteX4" fmla="*/ 846402 w 12192000"/>
              <a:gd name="connsiteY4" fmla="*/ 36512 h 1787292"/>
              <a:gd name="connsiteX5" fmla="*/ 887677 w 12192000"/>
              <a:gd name="connsiteY5" fmla="*/ 52387 h 1787292"/>
              <a:gd name="connsiteX6" fmla="*/ 924189 w 12192000"/>
              <a:gd name="connsiteY6" fmla="*/ 68262 h 1787292"/>
              <a:gd name="connsiteX7" fmla="*/ 962289 w 12192000"/>
              <a:gd name="connsiteY7" fmla="*/ 87312 h 1787292"/>
              <a:gd name="connsiteX8" fmla="*/ 1000389 w 12192000"/>
              <a:gd name="connsiteY8" fmla="*/ 106362 h 1787292"/>
              <a:gd name="connsiteX9" fmla="*/ 1036902 w 12192000"/>
              <a:gd name="connsiteY9" fmla="*/ 125412 h 1787292"/>
              <a:gd name="connsiteX10" fmla="*/ 1078177 w 12192000"/>
              <a:gd name="connsiteY10" fmla="*/ 141287 h 1787292"/>
              <a:gd name="connsiteX11" fmla="*/ 1124214 w 12192000"/>
              <a:gd name="connsiteY11" fmla="*/ 155575 h 1787292"/>
              <a:gd name="connsiteX12" fmla="*/ 1176602 w 12192000"/>
              <a:gd name="connsiteY12" fmla="*/ 166687 h 1787292"/>
              <a:gd name="connsiteX13" fmla="*/ 1236927 w 12192000"/>
              <a:gd name="connsiteY13" fmla="*/ 174625 h 1787292"/>
              <a:gd name="connsiteX14" fmla="*/ 1305189 w 12192000"/>
              <a:gd name="connsiteY14" fmla="*/ 176212 h 1787292"/>
              <a:gd name="connsiteX15" fmla="*/ 1373452 w 12192000"/>
              <a:gd name="connsiteY15" fmla="*/ 174625 h 1787292"/>
              <a:gd name="connsiteX16" fmla="*/ 1433777 w 12192000"/>
              <a:gd name="connsiteY16" fmla="*/ 166687 h 1787292"/>
              <a:gd name="connsiteX17" fmla="*/ 1486164 w 12192000"/>
              <a:gd name="connsiteY17" fmla="*/ 155575 h 1787292"/>
              <a:gd name="connsiteX18" fmla="*/ 1532202 w 12192000"/>
              <a:gd name="connsiteY18" fmla="*/ 141287 h 1787292"/>
              <a:gd name="connsiteX19" fmla="*/ 1573477 w 12192000"/>
              <a:gd name="connsiteY19" fmla="*/ 125412 h 1787292"/>
              <a:gd name="connsiteX20" fmla="*/ 1609989 w 12192000"/>
              <a:gd name="connsiteY20" fmla="*/ 106362 h 1787292"/>
              <a:gd name="connsiteX21" fmla="*/ 1648089 w 12192000"/>
              <a:gd name="connsiteY21" fmla="*/ 87312 h 1787292"/>
              <a:gd name="connsiteX22" fmla="*/ 1686189 w 12192000"/>
              <a:gd name="connsiteY22" fmla="*/ 68262 h 1787292"/>
              <a:gd name="connsiteX23" fmla="*/ 1722702 w 12192000"/>
              <a:gd name="connsiteY23" fmla="*/ 52387 h 1787292"/>
              <a:gd name="connsiteX24" fmla="*/ 1763977 w 12192000"/>
              <a:gd name="connsiteY24" fmla="*/ 36512 h 1787292"/>
              <a:gd name="connsiteX25" fmla="*/ 1810014 w 12192000"/>
              <a:gd name="connsiteY25" fmla="*/ 20637 h 1787292"/>
              <a:gd name="connsiteX26" fmla="*/ 1862402 w 12192000"/>
              <a:gd name="connsiteY26" fmla="*/ 9525 h 1787292"/>
              <a:gd name="connsiteX27" fmla="*/ 1922727 w 12192000"/>
              <a:gd name="connsiteY27" fmla="*/ 3175 h 1787292"/>
              <a:gd name="connsiteX28" fmla="*/ 1990989 w 12192000"/>
              <a:gd name="connsiteY28" fmla="*/ 0 h 1787292"/>
              <a:gd name="connsiteX29" fmla="*/ 2059252 w 12192000"/>
              <a:gd name="connsiteY29" fmla="*/ 3175 h 1787292"/>
              <a:gd name="connsiteX30" fmla="*/ 2119577 w 12192000"/>
              <a:gd name="connsiteY30" fmla="*/ 9525 h 1787292"/>
              <a:gd name="connsiteX31" fmla="*/ 2171964 w 12192000"/>
              <a:gd name="connsiteY31" fmla="*/ 20637 h 1787292"/>
              <a:gd name="connsiteX32" fmla="*/ 2218002 w 12192000"/>
              <a:gd name="connsiteY32" fmla="*/ 36512 h 1787292"/>
              <a:gd name="connsiteX33" fmla="*/ 2259277 w 12192000"/>
              <a:gd name="connsiteY33" fmla="*/ 52387 h 1787292"/>
              <a:gd name="connsiteX34" fmla="*/ 2295789 w 12192000"/>
              <a:gd name="connsiteY34" fmla="*/ 68262 h 1787292"/>
              <a:gd name="connsiteX35" fmla="*/ 2333889 w 12192000"/>
              <a:gd name="connsiteY35" fmla="*/ 87312 h 1787292"/>
              <a:gd name="connsiteX36" fmla="*/ 2371989 w 12192000"/>
              <a:gd name="connsiteY36" fmla="*/ 106362 h 1787292"/>
              <a:gd name="connsiteX37" fmla="*/ 2408502 w 12192000"/>
              <a:gd name="connsiteY37" fmla="*/ 125412 h 1787292"/>
              <a:gd name="connsiteX38" fmla="*/ 2449777 w 12192000"/>
              <a:gd name="connsiteY38" fmla="*/ 141287 h 1787292"/>
              <a:gd name="connsiteX39" fmla="*/ 2495814 w 12192000"/>
              <a:gd name="connsiteY39" fmla="*/ 155575 h 1787292"/>
              <a:gd name="connsiteX40" fmla="*/ 2548202 w 12192000"/>
              <a:gd name="connsiteY40" fmla="*/ 166687 h 1787292"/>
              <a:gd name="connsiteX41" fmla="*/ 2608527 w 12192000"/>
              <a:gd name="connsiteY41" fmla="*/ 174625 h 1787292"/>
              <a:gd name="connsiteX42" fmla="*/ 2676789 w 12192000"/>
              <a:gd name="connsiteY42" fmla="*/ 176212 h 1787292"/>
              <a:gd name="connsiteX43" fmla="*/ 2745052 w 12192000"/>
              <a:gd name="connsiteY43" fmla="*/ 174625 h 1787292"/>
              <a:gd name="connsiteX44" fmla="*/ 2805377 w 12192000"/>
              <a:gd name="connsiteY44" fmla="*/ 166687 h 1787292"/>
              <a:gd name="connsiteX45" fmla="*/ 2857764 w 12192000"/>
              <a:gd name="connsiteY45" fmla="*/ 155575 h 1787292"/>
              <a:gd name="connsiteX46" fmla="*/ 2903802 w 12192000"/>
              <a:gd name="connsiteY46" fmla="*/ 141287 h 1787292"/>
              <a:gd name="connsiteX47" fmla="*/ 2945077 w 12192000"/>
              <a:gd name="connsiteY47" fmla="*/ 125412 h 1787292"/>
              <a:gd name="connsiteX48" fmla="*/ 2981589 w 12192000"/>
              <a:gd name="connsiteY48" fmla="*/ 106362 h 1787292"/>
              <a:gd name="connsiteX49" fmla="*/ 3019689 w 12192000"/>
              <a:gd name="connsiteY49" fmla="*/ 87312 h 1787292"/>
              <a:gd name="connsiteX50" fmla="*/ 3057789 w 12192000"/>
              <a:gd name="connsiteY50" fmla="*/ 68262 h 1787292"/>
              <a:gd name="connsiteX51" fmla="*/ 3094302 w 12192000"/>
              <a:gd name="connsiteY51" fmla="*/ 52387 h 1787292"/>
              <a:gd name="connsiteX52" fmla="*/ 3135577 w 12192000"/>
              <a:gd name="connsiteY52" fmla="*/ 36512 h 1787292"/>
              <a:gd name="connsiteX53" fmla="*/ 3181614 w 12192000"/>
              <a:gd name="connsiteY53" fmla="*/ 20637 h 1787292"/>
              <a:gd name="connsiteX54" fmla="*/ 3234002 w 12192000"/>
              <a:gd name="connsiteY54" fmla="*/ 9525 h 1787292"/>
              <a:gd name="connsiteX55" fmla="*/ 3294327 w 12192000"/>
              <a:gd name="connsiteY55" fmla="*/ 3175 h 1787292"/>
              <a:gd name="connsiteX56" fmla="*/ 3361002 w 12192000"/>
              <a:gd name="connsiteY56" fmla="*/ 0 h 1787292"/>
              <a:gd name="connsiteX57" fmla="*/ 3430852 w 12192000"/>
              <a:gd name="connsiteY57" fmla="*/ 3175 h 1787292"/>
              <a:gd name="connsiteX58" fmla="*/ 3491177 w 12192000"/>
              <a:gd name="connsiteY58" fmla="*/ 9525 h 1787292"/>
              <a:gd name="connsiteX59" fmla="*/ 3543564 w 12192000"/>
              <a:gd name="connsiteY59" fmla="*/ 20637 h 1787292"/>
              <a:gd name="connsiteX60" fmla="*/ 3589602 w 12192000"/>
              <a:gd name="connsiteY60" fmla="*/ 36512 h 1787292"/>
              <a:gd name="connsiteX61" fmla="*/ 3630877 w 12192000"/>
              <a:gd name="connsiteY61" fmla="*/ 52387 h 1787292"/>
              <a:gd name="connsiteX62" fmla="*/ 3667389 w 12192000"/>
              <a:gd name="connsiteY62" fmla="*/ 68262 h 1787292"/>
              <a:gd name="connsiteX63" fmla="*/ 3705489 w 12192000"/>
              <a:gd name="connsiteY63" fmla="*/ 87312 h 1787292"/>
              <a:gd name="connsiteX64" fmla="*/ 3743589 w 12192000"/>
              <a:gd name="connsiteY64" fmla="*/ 106362 h 1787292"/>
              <a:gd name="connsiteX65" fmla="*/ 3780102 w 12192000"/>
              <a:gd name="connsiteY65" fmla="*/ 125412 h 1787292"/>
              <a:gd name="connsiteX66" fmla="*/ 3821377 w 12192000"/>
              <a:gd name="connsiteY66" fmla="*/ 141287 h 1787292"/>
              <a:gd name="connsiteX67" fmla="*/ 3867414 w 12192000"/>
              <a:gd name="connsiteY67" fmla="*/ 155575 h 1787292"/>
              <a:gd name="connsiteX68" fmla="*/ 3919802 w 12192000"/>
              <a:gd name="connsiteY68" fmla="*/ 166687 h 1787292"/>
              <a:gd name="connsiteX69" fmla="*/ 3980127 w 12192000"/>
              <a:gd name="connsiteY69" fmla="*/ 174625 h 1787292"/>
              <a:gd name="connsiteX70" fmla="*/ 4048389 w 12192000"/>
              <a:gd name="connsiteY70" fmla="*/ 176212 h 1787292"/>
              <a:gd name="connsiteX71" fmla="*/ 4116652 w 12192000"/>
              <a:gd name="connsiteY71" fmla="*/ 174625 h 1787292"/>
              <a:gd name="connsiteX72" fmla="*/ 4176977 w 12192000"/>
              <a:gd name="connsiteY72" fmla="*/ 166687 h 1787292"/>
              <a:gd name="connsiteX73" fmla="*/ 4229364 w 12192000"/>
              <a:gd name="connsiteY73" fmla="*/ 155575 h 1787292"/>
              <a:gd name="connsiteX74" fmla="*/ 4275402 w 12192000"/>
              <a:gd name="connsiteY74" fmla="*/ 141287 h 1787292"/>
              <a:gd name="connsiteX75" fmla="*/ 4316677 w 12192000"/>
              <a:gd name="connsiteY75" fmla="*/ 125412 h 1787292"/>
              <a:gd name="connsiteX76" fmla="*/ 4353189 w 12192000"/>
              <a:gd name="connsiteY76" fmla="*/ 106362 h 1787292"/>
              <a:gd name="connsiteX77" fmla="*/ 4429389 w 12192000"/>
              <a:gd name="connsiteY77" fmla="*/ 68262 h 1787292"/>
              <a:gd name="connsiteX78" fmla="*/ 4465902 w 12192000"/>
              <a:gd name="connsiteY78" fmla="*/ 52387 h 1787292"/>
              <a:gd name="connsiteX79" fmla="*/ 4507177 w 12192000"/>
              <a:gd name="connsiteY79" fmla="*/ 36512 h 1787292"/>
              <a:gd name="connsiteX80" fmla="*/ 4553214 w 12192000"/>
              <a:gd name="connsiteY80" fmla="*/ 20637 h 1787292"/>
              <a:gd name="connsiteX81" fmla="*/ 4605602 w 12192000"/>
              <a:gd name="connsiteY81" fmla="*/ 9525 h 1787292"/>
              <a:gd name="connsiteX82" fmla="*/ 4665928 w 12192000"/>
              <a:gd name="connsiteY82" fmla="*/ 3175 h 1787292"/>
              <a:gd name="connsiteX83" fmla="*/ 4734189 w 12192000"/>
              <a:gd name="connsiteY83" fmla="*/ 0 h 1787292"/>
              <a:gd name="connsiteX84" fmla="*/ 4802453 w 12192000"/>
              <a:gd name="connsiteY84" fmla="*/ 3175 h 1787292"/>
              <a:gd name="connsiteX85" fmla="*/ 4862777 w 12192000"/>
              <a:gd name="connsiteY85" fmla="*/ 9525 h 1787292"/>
              <a:gd name="connsiteX86" fmla="*/ 4915165 w 12192000"/>
              <a:gd name="connsiteY86" fmla="*/ 20637 h 1787292"/>
              <a:gd name="connsiteX87" fmla="*/ 4961201 w 12192000"/>
              <a:gd name="connsiteY87" fmla="*/ 36512 h 1787292"/>
              <a:gd name="connsiteX88" fmla="*/ 5002476 w 12192000"/>
              <a:gd name="connsiteY88" fmla="*/ 52387 h 1787292"/>
              <a:gd name="connsiteX89" fmla="*/ 5038989 w 12192000"/>
              <a:gd name="connsiteY89" fmla="*/ 68262 h 1787292"/>
              <a:gd name="connsiteX90" fmla="*/ 5077089 w 12192000"/>
              <a:gd name="connsiteY90" fmla="*/ 87312 h 1787292"/>
              <a:gd name="connsiteX91" fmla="*/ 5115189 w 12192000"/>
              <a:gd name="connsiteY91" fmla="*/ 106362 h 1787292"/>
              <a:gd name="connsiteX92" fmla="*/ 5151701 w 12192000"/>
              <a:gd name="connsiteY92" fmla="*/ 125412 h 1787292"/>
              <a:gd name="connsiteX93" fmla="*/ 5192976 w 12192000"/>
              <a:gd name="connsiteY93" fmla="*/ 141287 h 1787292"/>
              <a:gd name="connsiteX94" fmla="*/ 5239014 w 12192000"/>
              <a:gd name="connsiteY94" fmla="*/ 155575 h 1787292"/>
              <a:gd name="connsiteX95" fmla="*/ 5291401 w 12192000"/>
              <a:gd name="connsiteY95" fmla="*/ 166687 h 1787292"/>
              <a:gd name="connsiteX96" fmla="*/ 5351727 w 12192000"/>
              <a:gd name="connsiteY96" fmla="*/ 174625 h 1787292"/>
              <a:gd name="connsiteX97" fmla="*/ 5410199 w 12192000"/>
              <a:gd name="connsiteY97" fmla="*/ 175985 h 1787292"/>
              <a:gd name="connsiteX98" fmla="*/ 5468671 w 12192000"/>
              <a:gd name="connsiteY98" fmla="*/ 174625 h 1787292"/>
              <a:gd name="connsiteX99" fmla="*/ 5528996 w 12192000"/>
              <a:gd name="connsiteY99" fmla="*/ 166687 h 1787292"/>
              <a:gd name="connsiteX100" fmla="*/ 5581383 w 12192000"/>
              <a:gd name="connsiteY100" fmla="*/ 155575 h 1787292"/>
              <a:gd name="connsiteX101" fmla="*/ 5627421 w 12192000"/>
              <a:gd name="connsiteY101" fmla="*/ 141287 h 1787292"/>
              <a:gd name="connsiteX102" fmla="*/ 5668696 w 12192000"/>
              <a:gd name="connsiteY102" fmla="*/ 125412 h 1787292"/>
              <a:gd name="connsiteX103" fmla="*/ 5705209 w 12192000"/>
              <a:gd name="connsiteY103" fmla="*/ 106362 h 1787292"/>
              <a:gd name="connsiteX104" fmla="*/ 5743308 w 12192000"/>
              <a:gd name="connsiteY104" fmla="*/ 87312 h 1787292"/>
              <a:gd name="connsiteX105" fmla="*/ 5781408 w 12192000"/>
              <a:gd name="connsiteY105" fmla="*/ 68262 h 1787292"/>
              <a:gd name="connsiteX106" fmla="*/ 5817921 w 12192000"/>
              <a:gd name="connsiteY106" fmla="*/ 52387 h 1787292"/>
              <a:gd name="connsiteX107" fmla="*/ 5859196 w 12192000"/>
              <a:gd name="connsiteY107" fmla="*/ 36512 h 1787292"/>
              <a:gd name="connsiteX108" fmla="*/ 5905234 w 12192000"/>
              <a:gd name="connsiteY108" fmla="*/ 20637 h 1787292"/>
              <a:gd name="connsiteX109" fmla="*/ 5957621 w 12192000"/>
              <a:gd name="connsiteY109" fmla="*/ 9525 h 1787292"/>
              <a:gd name="connsiteX110" fmla="*/ 6017947 w 12192000"/>
              <a:gd name="connsiteY110" fmla="*/ 3175 h 1787292"/>
              <a:gd name="connsiteX111" fmla="*/ 6086208 w 12192000"/>
              <a:gd name="connsiteY111" fmla="*/ 0 h 1787292"/>
              <a:gd name="connsiteX112" fmla="*/ 6095999 w 12192000"/>
              <a:gd name="connsiteY112" fmla="*/ 455 h 1787292"/>
              <a:gd name="connsiteX113" fmla="*/ 6105789 w 12192000"/>
              <a:gd name="connsiteY113" fmla="*/ 0 h 1787292"/>
              <a:gd name="connsiteX114" fmla="*/ 6174052 w 12192000"/>
              <a:gd name="connsiteY114" fmla="*/ 3175 h 1787292"/>
              <a:gd name="connsiteX115" fmla="*/ 6234377 w 12192000"/>
              <a:gd name="connsiteY115" fmla="*/ 9525 h 1787292"/>
              <a:gd name="connsiteX116" fmla="*/ 6286764 w 12192000"/>
              <a:gd name="connsiteY116" fmla="*/ 20637 h 1787292"/>
              <a:gd name="connsiteX117" fmla="*/ 6332802 w 12192000"/>
              <a:gd name="connsiteY117" fmla="*/ 36512 h 1787292"/>
              <a:gd name="connsiteX118" fmla="*/ 6374077 w 12192000"/>
              <a:gd name="connsiteY118" fmla="*/ 52387 h 1787292"/>
              <a:gd name="connsiteX119" fmla="*/ 6410589 w 12192000"/>
              <a:gd name="connsiteY119" fmla="*/ 68262 h 1787292"/>
              <a:gd name="connsiteX120" fmla="*/ 6448689 w 12192000"/>
              <a:gd name="connsiteY120" fmla="*/ 87312 h 1787292"/>
              <a:gd name="connsiteX121" fmla="*/ 6486789 w 12192000"/>
              <a:gd name="connsiteY121" fmla="*/ 106362 h 1787292"/>
              <a:gd name="connsiteX122" fmla="*/ 6523302 w 12192000"/>
              <a:gd name="connsiteY122" fmla="*/ 125412 h 1787292"/>
              <a:gd name="connsiteX123" fmla="*/ 6564577 w 12192000"/>
              <a:gd name="connsiteY123" fmla="*/ 141287 h 1787292"/>
              <a:gd name="connsiteX124" fmla="*/ 6610614 w 12192000"/>
              <a:gd name="connsiteY124" fmla="*/ 155575 h 1787292"/>
              <a:gd name="connsiteX125" fmla="*/ 6663002 w 12192000"/>
              <a:gd name="connsiteY125" fmla="*/ 166687 h 1787292"/>
              <a:gd name="connsiteX126" fmla="*/ 6723327 w 12192000"/>
              <a:gd name="connsiteY126" fmla="*/ 174625 h 1787292"/>
              <a:gd name="connsiteX127" fmla="*/ 6781799 w 12192000"/>
              <a:gd name="connsiteY127" fmla="*/ 175985 h 1787292"/>
              <a:gd name="connsiteX128" fmla="*/ 6840271 w 12192000"/>
              <a:gd name="connsiteY128" fmla="*/ 174625 h 1787292"/>
              <a:gd name="connsiteX129" fmla="*/ 6900596 w 12192000"/>
              <a:gd name="connsiteY129" fmla="*/ 166687 h 1787292"/>
              <a:gd name="connsiteX130" fmla="*/ 6952983 w 12192000"/>
              <a:gd name="connsiteY130" fmla="*/ 155575 h 1787292"/>
              <a:gd name="connsiteX131" fmla="*/ 6999021 w 12192000"/>
              <a:gd name="connsiteY131" fmla="*/ 141287 h 1787292"/>
              <a:gd name="connsiteX132" fmla="*/ 7040296 w 12192000"/>
              <a:gd name="connsiteY132" fmla="*/ 125412 h 1787292"/>
              <a:gd name="connsiteX133" fmla="*/ 7076808 w 12192000"/>
              <a:gd name="connsiteY133" fmla="*/ 106362 h 1787292"/>
              <a:gd name="connsiteX134" fmla="*/ 7114908 w 12192000"/>
              <a:gd name="connsiteY134" fmla="*/ 87312 h 1787292"/>
              <a:gd name="connsiteX135" fmla="*/ 7153008 w 12192000"/>
              <a:gd name="connsiteY135" fmla="*/ 68262 h 1787292"/>
              <a:gd name="connsiteX136" fmla="*/ 7189521 w 12192000"/>
              <a:gd name="connsiteY136" fmla="*/ 52387 h 1787292"/>
              <a:gd name="connsiteX137" fmla="*/ 7230796 w 12192000"/>
              <a:gd name="connsiteY137" fmla="*/ 36512 h 1787292"/>
              <a:gd name="connsiteX138" fmla="*/ 7276833 w 12192000"/>
              <a:gd name="connsiteY138" fmla="*/ 20637 h 1787292"/>
              <a:gd name="connsiteX139" fmla="*/ 7329221 w 12192000"/>
              <a:gd name="connsiteY139" fmla="*/ 9525 h 1787292"/>
              <a:gd name="connsiteX140" fmla="*/ 7389546 w 12192000"/>
              <a:gd name="connsiteY140" fmla="*/ 3175 h 1787292"/>
              <a:gd name="connsiteX141" fmla="*/ 7457808 w 12192000"/>
              <a:gd name="connsiteY141" fmla="*/ 0 h 1787292"/>
              <a:gd name="connsiteX142" fmla="*/ 7526071 w 12192000"/>
              <a:gd name="connsiteY142" fmla="*/ 3175 h 1787292"/>
              <a:gd name="connsiteX143" fmla="*/ 7586396 w 12192000"/>
              <a:gd name="connsiteY143" fmla="*/ 9525 h 1787292"/>
              <a:gd name="connsiteX144" fmla="*/ 7638783 w 12192000"/>
              <a:gd name="connsiteY144" fmla="*/ 20637 h 1787292"/>
              <a:gd name="connsiteX145" fmla="*/ 7684821 w 12192000"/>
              <a:gd name="connsiteY145" fmla="*/ 36512 h 1787292"/>
              <a:gd name="connsiteX146" fmla="*/ 7726096 w 12192000"/>
              <a:gd name="connsiteY146" fmla="*/ 52387 h 1787292"/>
              <a:gd name="connsiteX147" fmla="*/ 7762608 w 12192000"/>
              <a:gd name="connsiteY147" fmla="*/ 68262 h 1787292"/>
              <a:gd name="connsiteX148" fmla="*/ 7800708 w 12192000"/>
              <a:gd name="connsiteY148" fmla="*/ 87312 h 1787292"/>
              <a:gd name="connsiteX149" fmla="*/ 7838808 w 12192000"/>
              <a:gd name="connsiteY149" fmla="*/ 106362 h 1787292"/>
              <a:gd name="connsiteX150" fmla="*/ 7875321 w 12192000"/>
              <a:gd name="connsiteY150" fmla="*/ 125412 h 1787292"/>
              <a:gd name="connsiteX151" fmla="*/ 7916596 w 12192000"/>
              <a:gd name="connsiteY151" fmla="*/ 141287 h 1787292"/>
              <a:gd name="connsiteX152" fmla="*/ 7962633 w 12192000"/>
              <a:gd name="connsiteY152" fmla="*/ 155575 h 1787292"/>
              <a:gd name="connsiteX153" fmla="*/ 8015021 w 12192000"/>
              <a:gd name="connsiteY153" fmla="*/ 166687 h 1787292"/>
              <a:gd name="connsiteX154" fmla="*/ 8075346 w 12192000"/>
              <a:gd name="connsiteY154" fmla="*/ 174625 h 1787292"/>
              <a:gd name="connsiteX155" fmla="*/ 8143608 w 12192000"/>
              <a:gd name="connsiteY155" fmla="*/ 176212 h 1787292"/>
              <a:gd name="connsiteX156" fmla="*/ 8211871 w 12192000"/>
              <a:gd name="connsiteY156" fmla="*/ 174625 h 1787292"/>
              <a:gd name="connsiteX157" fmla="*/ 8272196 w 12192000"/>
              <a:gd name="connsiteY157" fmla="*/ 166687 h 1787292"/>
              <a:gd name="connsiteX158" fmla="*/ 8324583 w 12192000"/>
              <a:gd name="connsiteY158" fmla="*/ 155575 h 1787292"/>
              <a:gd name="connsiteX159" fmla="*/ 8370621 w 12192000"/>
              <a:gd name="connsiteY159" fmla="*/ 141287 h 1787292"/>
              <a:gd name="connsiteX160" fmla="*/ 8411896 w 12192000"/>
              <a:gd name="connsiteY160" fmla="*/ 125412 h 1787292"/>
              <a:gd name="connsiteX161" fmla="*/ 8448408 w 12192000"/>
              <a:gd name="connsiteY161" fmla="*/ 106362 h 1787292"/>
              <a:gd name="connsiteX162" fmla="*/ 8486508 w 12192000"/>
              <a:gd name="connsiteY162" fmla="*/ 87312 h 1787292"/>
              <a:gd name="connsiteX163" fmla="*/ 8524608 w 12192000"/>
              <a:gd name="connsiteY163" fmla="*/ 68262 h 1787292"/>
              <a:gd name="connsiteX164" fmla="*/ 8561120 w 12192000"/>
              <a:gd name="connsiteY164" fmla="*/ 52387 h 1787292"/>
              <a:gd name="connsiteX165" fmla="*/ 8602396 w 12192000"/>
              <a:gd name="connsiteY165" fmla="*/ 36512 h 1787292"/>
              <a:gd name="connsiteX166" fmla="*/ 8648432 w 12192000"/>
              <a:gd name="connsiteY166" fmla="*/ 20637 h 1787292"/>
              <a:gd name="connsiteX167" fmla="*/ 8700820 w 12192000"/>
              <a:gd name="connsiteY167" fmla="*/ 9525 h 1787292"/>
              <a:gd name="connsiteX168" fmla="*/ 8761146 w 12192000"/>
              <a:gd name="connsiteY168" fmla="*/ 3175 h 1787292"/>
              <a:gd name="connsiteX169" fmla="*/ 8827820 w 12192000"/>
              <a:gd name="connsiteY169" fmla="*/ 0 h 1787292"/>
              <a:gd name="connsiteX170" fmla="*/ 8897670 w 12192000"/>
              <a:gd name="connsiteY170" fmla="*/ 3175 h 1787292"/>
              <a:gd name="connsiteX171" fmla="*/ 8957996 w 12192000"/>
              <a:gd name="connsiteY171" fmla="*/ 9525 h 1787292"/>
              <a:gd name="connsiteX172" fmla="*/ 9010382 w 12192000"/>
              <a:gd name="connsiteY172" fmla="*/ 20637 h 1787292"/>
              <a:gd name="connsiteX173" fmla="*/ 9056420 w 12192000"/>
              <a:gd name="connsiteY173" fmla="*/ 36512 h 1787292"/>
              <a:gd name="connsiteX174" fmla="*/ 9097696 w 12192000"/>
              <a:gd name="connsiteY174" fmla="*/ 52387 h 1787292"/>
              <a:gd name="connsiteX175" fmla="*/ 9134208 w 12192000"/>
              <a:gd name="connsiteY175" fmla="*/ 68262 h 1787292"/>
              <a:gd name="connsiteX176" fmla="*/ 9172308 w 12192000"/>
              <a:gd name="connsiteY176" fmla="*/ 87312 h 1787292"/>
              <a:gd name="connsiteX177" fmla="*/ 9210408 w 12192000"/>
              <a:gd name="connsiteY177" fmla="*/ 106362 h 1787292"/>
              <a:gd name="connsiteX178" fmla="*/ 9246920 w 12192000"/>
              <a:gd name="connsiteY178" fmla="*/ 125412 h 1787292"/>
              <a:gd name="connsiteX179" fmla="*/ 9288196 w 12192000"/>
              <a:gd name="connsiteY179" fmla="*/ 141287 h 1787292"/>
              <a:gd name="connsiteX180" fmla="*/ 9334232 w 12192000"/>
              <a:gd name="connsiteY180" fmla="*/ 155575 h 1787292"/>
              <a:gd name="connsiteX181" fmla="*/ 9386620 w 12192000"/>
              <a:gd name="connsiteY181" fmla="*/ 166687 h 1787292"/>
              <a:gd name="connsiteX182" fmla="*/ 9446946 w 12192000"/>
              <a:gd name="connsiteY182" fmla="*/ 174625 h 1787292"/>
              <a:gd name="connsiteX183" fmla="*/ 9515208 w 12192000"/>
              <a:gd name="connsiteY183" fmla="*/ 176212 h 1787292"/>
              <a:gd name="connsiteX184" fmla="*/ 9583470 w 12192000"/>
              <a:gd name="connsiteY184" fmla="*/ 174625 h 1787292"/>
              <a:gd name="connsiteX185" fmla="*/ 9643796 w 12192000"/>
              <a:gd name="connsiteY185" fmla="*/ 166687 h 1787292"/>
              <a:gd name="connsiteX186" fmla="*/ 9696182 w 12192000"/>
              <a:gd name="connsiteY186" fmla="*/ 155575 h 1787292"/>
              <a:gd name="connsiteX187" fmla="*/ 9742220 w 12192000"/>
              <a:gd name="connsiteY187" fmla="*/ 141287 h 1787292"/>
              <a:gd name="connsiteX188" fmla="*/ 9783496 w 12192000"/>
              <a:gd name="connsiteY188" fmla="*/ 125412 h 1787292"/>
              <a:gd name="connsiteX189" fmla="*/ 9820008 w 12192000"/>
              <a:gd name="connsiteY189" fmla="*/ 106362 h 1787292"/>
              <a:gd name="connsiteX190" fmla="*/ 9896208 w 12192000"/>
              <a:gd name="connsiteY190" fmla="*/ 68262 h 1787292"/>
              <a:gd name="connsiteX191" fmla="*/ 9932720 w 12192000"/>
              <a:gd name="connsiteY191" fmla="*/ 52387 h 1787292"/>
              <a:gd name="connsiteX192" fmla="*/ 9973996 w 12192000"/>
              <a:gd name="connsiteY192" fmla="*/ 36512 h 1787292"/>
              <a:gd name="connsiteX193" fmla="*/ 10020032 w 12192000"/>
              <a:gd name="connsiteY193" fmla="*/ 20637 h 1787292"/>
              <a:gd name="connsiteX194" fmla="*/ 10072420 w 12192000"/>
              <a:gd name="connsiteY194" fmla="*/ 9525 h 1787292"/>
              <a:gd name="connsiteX195" fmla="*/ 10132746 w 12192000"/>
              <a:gd name="connsiteY195" fmla="*/ 3175 h 1787292"/>
              <a:gd name="connsiteX196" fmla="*/ 10201008 w 12192000"/>
              <a:gd name="connsiteY196" fmla="*/ 0 h 1787292"/>
              <a:gd name="connsiteX197" fmla="*/ 10269270 w 12192000"/>
              <a:gd name="connsiteY197" fmla="*/ 3175 h 1787292"/>
              <a:gd name="connsiteX198" fmla="*/ 10329596 w 12192000"/>
              <a:gd name="connsiteY198" fmla="*/ 9525 h 1787292"/>
              <a:gd name="connsiteX199" fmla="*/ 10381982 w 12192000"/>
              <a:gd name="connsiteY199" fmla="*/ 20637 h 1787292"/>
              <a:gd name="connsiteX200" fmla="*/ 10428020 w 12192000"/>
              <a:gd name="connsiteY200" fmla="*/ 36512 h 1787292"/>
              <a:gd name="connsiteX201" fmla="*/ 10469296 w 12192000"/>
              <a:gd name="connsiteY201" fmla="*/ 52387 h 1787292"/>
              <a:gd name="connsiteX202" fmla="*/ 10505808 w 12192000"/>
              <a:gd name="connsiteY202" fmla="*/ 68262 h 1787292"/>
              <a:gd name="connsiteX203" fmla="*/ 10543908 w 12192000"/>
              <a:gd name="connsiteY203" fmla="*/ 87312 h 1787292"/>
              <a:gd name="connsiteX204" fmla="*/ 10582008 w 12192000"/>
              <a:gd name="connsiteY204" fmla="*/ 106362 h 1787292"/>
              <a:gd name="connsiteX205" fmla="*/ 10618520 w 12192000"/>
              <a:gd name="connsiteY205" fmla="*/ 125412 h 1787292"/>
              <a:gd name="connsiteX206" fmla="*/ 10659796 w 12192000"/>
              <a:gd name="connsiteY206" fmla="*/ 141287 h 1787292"/>
              <a:gd name="connsiteX207" fmla="*/ 10705832 w 12192000"/>
              <a:gd name="connsiteY207" fmla="*/ 155575 h 1787292"/>
              <a:gd name="connsiteX208" fmla="*/ 10758220 w 12192000"/>
              <a:gd name="connsiteY208" fmla="*/ 166687 h 1787292"/>
              <a:gd name="connsiteX209" fmla="*/ 10818546 w 12192000"/>
              <a:gd name="connsiteY209" fmla="*/ 174625 h 1787292"/>
              <a:gd name="connsiteX210" fmla="*/ 10886808 w 12192000"/>
              <a:gd name="connsiteY210" fmla="*/ 176212 h 1787292"/>
              <a:gd name="connsiteX211" fmla="*/ 10955070 w 12192000"/>
              <a:gd name="connsiteY211" fmla="*/ 174625 h 1787292"/>
              <a:gd name="connsiteX212" fmla="*/ 11015396 w 12192000"/>
              <a:gd name="connsiteY212" fmla="*/ 166687 h 1787292"/>
              <a:gd name="connsiteX213" fmla="*/ 11067782 w 12192000"/>
              <a:gd name="connsiteY213" fmla="*/ 155575 h 1787292"/>
              <a:gd name="connsiteX214" fmla="*/ 11113820 w 12192000"/>
              <a:gd name="connsiteY214" fmla="*/ 141287 h 1787292"/>
              <a:gd name="connsiteX215" fmla="*/ 11155096 w 12192000"/>
              <a:gd name="connsiteY215" fmla="*/ 125412 h 1787292"/>
              <a:gd name="connsiteX216" fmla="*/ 11191608 w 12192000"/>
              <a:gd name="connsiteY216" fmla="*/ 106362 h 1787292"/>
              <a:gd name="connsiteX217" fmla="*/ 11229708 w 12192000"/>
              <a:gd name="connsiteY217" fmla="*/ 87312 h 1787292"/>
              <a:gd name="connsiteX218" fmla="*/ 11267808 w 12192000"/>
              <a:gd name="connsiteY218" fmla="*/ 68262 h 1787292"/>
              <a:gd name="connsiteX219" fmla="*/ 11304320 w 12192000"/>
              <a:gd name="connsiteY219" fmla="*/ 52387 h 1787292"/>
              <a:gd name="connsiteX220" fmla="*/ 11345596 w 12192000"/>
              <a:gd name="connsiteY220" fmla="*/ 36512 h 1787292"/>
              <a:gd name="connsiteX221" fmla="*/ 11391632 w 12192000"/>
              <a:gd name="connsiteY221" fmla="*/ 20637 h 1787292"/>
              <a:gd name="connsiteX222" fmla="*/ 11444020 w 12192000"/>
              <a:gd name="connsiteY222" fmla="*/ 9525 h 1787292"/>
              <a:gd name="connsiteX223" fmla="*/ 11504346 w 12192000"/>
              <a:gd name="connsiteY223" fmla="*/ 3175 h 1787292"/>
              <a:gd name="connsiteX224" fmla="*/ 11572608 w 12192000"/>
              <a:gd name="connsiteY224" fmla="*/ 0 h 1787292"/>
              <a:gd name="connsiteX225" fmla="*/ 11640870 w 12192000"/>
              <a:gd name="connsiteY225" fmla="*/ 3175 h 1787292"/>
              <a:gd name="connsiteX226" fmla="*/ 11701196 w 12192000"/>
              <a:gd name="connsiteY226" fmla="*/ 9525 h 1787292"/>
              <a:gd name="connsiteX227" fmla="*/ 11753582 w 12192000"/>
              <a:gd name="connsiteY227" fmla="*/ 20637 h 1787292"/>
              <a:gd name="connsiteX228" fmla="*/ 11799620 w 12192000"/>
              <a:gd name="connsiteY228" fmla="*/ 36512 h 1787292"/>
              <a:gd name="connsiteX229" fmla="*/ 11840896 w 12192000"/>
              <a:gd name="connsiteY229" fmla="*/ 52387 h 1787292"/>
              <a:gd name="connsiteX230" fmla="*/ 11877408 w 12192000"/>
              <a:gd name="connsiteY230" fmla="*/ 68262 h 1787292"/>
              <a:gd name="connsiteX231" fmla="*/ 11915508 w 12192000"/>
              <a:gd name="connsiteY231" fmla="*/ 87312 h 1787292"/>
              <a:gd name="connsiteX232" fmla="*/ 11953608 w 12192000"/>
              <a:gd name="connsiteY232" fmla="*/ 106362 h 1787292"/>
              <a:gd name="connsiteX233" fmla="*/ 11990120 w 12192000"/>
              <a:gd name="connsiteY233" fmla="*/ 125412 h 1787292"/>
              <a:gd name="connsiteX234" fmla="*/ 12031396 w 12192000"/>
              <a:gd name="connsiteY234" fmla="*/ 141287 h 1787292"/>
              <a:gd name="connsiteX235" fmla="*/ 12077432 w 12192000"/>
              <a:gd name="connsiteY235" fmla="*/ 155575 h 1787292"/>
              <a:gd name="connsiteX236" fmla="*/ 12129820 w 12192000"/>
              <a:gd name="connsiteY236" fmla="*/ 166688 h 1787292"/>
              <a:gd name="connsiteX237" fmla="*/ 12190146 w 12192000"/>
              <a:gd name="connsiteY237" fmla="*/ 174625 h 1787292"/>
              <a:gd name="connsiteX238" fmla="*/ 12192000 w 12192000"/>
              <a:gd name="connsiteY238" fmla="*/ 174668 h 1787292"/>
              <a:gd name="connsiteX239" fmla="*/ 12192000 w 12192000"/>
              <a:gd name="connsiteY239" fmla="*/ 885826 h 1787292"/>
              <a:gd name="connsiteX240" fmla="*/ 12192000 w 12192000"/>
              <a:gd name="connsiteY240" fmla="*/ 1787292 h 1787292"/>
              <a:gd name="connsiteX241" fmla="*/ 0 w 12192000"/>
              <a:gd name="connsiteY241" fmla="*/ 1787292 h 1787292"/>
              <a:gd name="connsiteX242" fmla="*/ 0 w 12192000"/>
              <a:gd name="connsiteY242" fmla="*/ 885826 h 1787292"/>
              <a:gd name="connsiteX243" fmla="*/ 0 w 12192000"/>
              <a:gd name="connsiteY243" fmla="*/ 174668 h 1787292"/>
              <a:gd name="connsiteX244" fmla="*/ 1852 w 12192000"/>
              <a:gd name="connsiteY244" fmla="*/ 174625 h 1787292"/>
              <a:gd name="connsiteX245" fmla="*/ 62177 w 12192000"/>
              <a:gd name="connsiteY245" fmla="*/ 166687 h 1787292"/>
              <a:gd name="connsiteX246" fmla="*/ 114564 w 12192000"/>
              <a:gd name="connsiteY246" fmla="*/ 155575 h 1787292"/>
              <a:gd name="connsiteX247" fmla="*/ 160602 w 12192000"/>
              <a:gd name="connsiteY247" fmla="*/ 141287 h 1787292"/>
              <a:gd name="connsiteX248" fmla="*/ 201877 w 12192000"/>
              <a:gd name="connsiteY248" fmla="*/ 125412 h 1787292"/>
              <a:gd name="connsiteX249" fmla="*/ 238389 w 12192000"/>
              <a:gd name="connsiteY249" fmla="*/ 106362 h 1787292"/>
              <a:gd name="connsiteX250" fmla="*/ 276489 w 12192000"/>
              <a:gd name="connsiteY250" fmla="*/ 87312 h 1787292"/>
              <a:gd name="connsiteX251" fmla="*/ 314589 w 12192000"/>
              <a:gd name="connsiteY251" fmla="*/ 68262 h 1787292"/>
              <a:gd name="connsiteX252" fmla="*/ 351102 w 12192000"/>
              <a:gd name="connsiteY252" fmla="*/ 52387 h 1787292"/>
              <a:gd name="connsiteX253" fmla="*/ 392377 w 12192000"/>
              <a:gd name="connsiteY253" fmla="*/ 36512 h 1787292"/>
              <a:gd name="connsiteX254" fmla="*/ 438414 w 12192000"/>
              <a:gd name="connsiteY254" fmla="*/ 20637 h 1787292"/>
              <a:gd name="connsiteX255" fmla="*/ 490802 w 12192000"/>
              <a:gd name="connsiteY255" fmla="*/ 9525 h 1787292"/>
              <a:gd name="connsiteX256" fmla="*/ 551127 w 12192000"/>
              <a:gd name="connsiteY256" fmla="*/ 3175 h 178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12192000" h="178729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a16="http://schemas.microsoft.com/office/drawing/2014/main" id="{B822E2F3-68EA-E44B-A37B-9F6FF068D23E}"/>
              </a:ext>
            </a:extLst>
          </p:cNvPr>
          <p:cNvSpPr>
            <a:spLocks noGrp="1"/>
          </p:cNvSpPr>
          <p:nvPr>
            <p:ph type="ftr" sz="quarter" idx="11"/>
          </p:nvPr>
        </p:nvSpPr>
        <p:spPr/>
        <p:txBody>
          <a:bodyPr/>
          <a:lstStyle/>
          <a:p>
            <a:r>
              <a:rPr lang="no"/>
              <a:t>Prosjektnummer: 2020-1-UK01-KA227-SCH-094437</a:t>
            </a:r>
            <a:endParaRPr lang="en-US" dirty="0"/>
          </a:p>
        </p:txBody>
      </p:sp>
      <p:sp>
        <p:nvSpPr>
          <p:cNvPr id="6" name="Title 1">
            <a:extLst>
              <a:ext uri="{FF2B5EF4-FFF2-40B4-BE49-F238E27FC236}">
                <a16:creationId xmlns:a16="http://schemas.microsoft.com/office/drawing/2014/main" id="{5F11D058-AC52-AF20-36E5-5D64E63B630B}"/>
              </a:ext>
            </a:extLst>
          </p:cNvPr>
          <p:cNvSpPr txBox="1">
            <a:spLocks/>
          </p:cNvSpPr>
          <p:nvPr/>
        </p:nvSpPr>
        <p:spPr>
          <a:xfrm>
            <a:off x="1078523" y="5449151"/>
            <a:ext cx="10318418" cy="5238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10000" kern="1200" cap="all" spc="800" baseline="0">
                <a:solidFill>
                  <a:schemeClr val="tx2"/>
                </a:solidFill>
                <a:latin typeface="+mj-lt"/>
                <a:ea typeface="+mj-ea"/>
                <a:cs typeface="+mj-cs"/>
              </a:defRPr>
            </a:lvl1pPr>
          </a:lstStyle>
          <a:p>
            <a:r>
              <a:rPr lang="en-US" sz="2400">
                <a:solidFill>
                  <a:srgbClr val="2A1A00"/>
                </a:solidFill>
              </a:rPr>
              <a:t>Nobody will be left behind (nwblb)</a:t>
            </a:r>
            <a:endParaRPr lang="en-US" sz="2400" dirty="0">
              <a:solidFill>
                <a:srgbClr val="2A1A00"/>
              </a:solidFill>
            </a:endParaRPr>
          </a:p>
        </p:txBody>
      </p:sp>
      <p:pic>
        <p:nvPicPr>
          <p:cNvPr id="7" name="Picture 6">
            <a:extLst>
              <a:ext uri="{FF2B5EF4-FFF2-40B4-BE49-F238E27FC236}">
                <a16:creationId xmlns:a16="http://schemas.microsoft.com/office/drawing/2014/main" id="{F4FF6009-BA44-0462-AB41-4B8B8064597F}"/>
              </a:ext>
            </a:extLst>
          </p:cNvPr>
          <p:cNvPicPr>
            <a:picLocks noChangeAspect="1"/>
          </p:cNvPicPr>
          <p:nvPr/>
        </p:nvPicPr>
        <p:blipFill>
          <a:blip r:embed="rId2"/>
          <a:stretch>
            <a:fillRect/>
          </a:stretch>
        </p:blipFill>
        <p:spPr>
          <a:xfrm>
            <a:off x="3443287" y="142875"/>
            <a:ext cx="5457825" cy="4921599"/>
          </a:xfrm>
          <a:prstGeom prst="rect">
            <a:avLst/>
          </a:prstGeom>
        </p:spPr>
      </p:pic>
    </p:spTree>
    <p:extLst>
      <p:ext uri="{BB962C8B-B14F-4D97-AF65-F5344CB8AC3E}">
        <p14:creationId xmlns:p14="http://schemas.microsoft.com/office/powerpoint/2010/main" val="38293674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dirty="0">
                <a:latin typeface="Impact" panose="020B0806030902050204" pitchFamily="34" charset="0"/>
              </a:rPr>
              <a:t>REGJERINGEN I REPUBLIKKEN LITUANIA:</a:t>
            </a:r>
            <a:endParaRPr lang="en-US" dirty="0"/>
          </a:p>
        </p:txBody>
      </p:sp>
      <p:sp>
        <p:nvSpPr>
          <p:cNvPr id="3" name="Turinio vietos rezervavimo ženklas 2"/>
          <p:cNvSpPr>
            <a:spLocks noGrp="1"/>
          </p:cNvSpPr>
          <p:nvPr>
            <p:ph idx="1"/>
          </p:nvPr>
        </p:nvSpPr>
        <p:spPr/>
        <p:txBody>
          <a:bodyPr/>
          <a:lstStyle/>
          <a:p>
            <a:r>
              <a:rPr lang="no" dirty="0">
                <a:solidFill>
                  <a:schemeClr val="tx1"/>
                </a:solidFill>
              </a:rPr>
              <a:t>DEN LOVGIVENDE MYNDIGHETEN TIL LOV </a:t>
            </a:r>
            <a:r>
              <a:rPr lang="no" b="1" dirty="0">
                <a:solidFill>
                  <a:schemeClr val="tx1"/>
                </a:solidFill>
              </a:rPr>
              <a:t>SEIMAS</a:t>
            </a:r>
            <a:endParaRPr lang="lt-LT" dirty="0">
              <a:solidFill>
                <a:schemeClr val="tx1"/>
              </a:solidFill>
            </a:endParaRPr>
          </a:p>
          <a:p>
            <a:endParaRPr lang="lt-LT" dirty="0">
              <a:solidFill>
                <a:schemeClr val="tx1"/>
              </a:solidFill>
            </a:endParaRPr>
          </a:p>
          <a:p>
            <a:r>
              <a:rPr lang="no" dirty="0">
                <a:solidFill>
                  <a:schemeClr val="tx1"/>
                </a:solidFill>
              </a:rPr>
              <a:t>DEN UTFØRENDE MYNDIGHETEN       </a:t>
            </a:r>
            <a:r>
              <a:rPr lang="no" b="1" dirty="0">
                <a:solidFill>
                  <a:schemeClr val="tx1"/>
                </a:solidFill>
              </a:rPr>
              <a:t>PRE S IDENT REGJERING</a:t>
            </a:r>
            <a:endParaRPr lang="lt-LT" b="1" dirty="0">
              <a:solidFill>
                <a:schemeClr val="tx1"/>
              </a:solidFill>
            </a:endParaRPr>
          </a:p>
          <a:p>
            <a:endParaRPr lang="lt-LT" b="1" dirty="0">
              <a:solidFill>
                <a:schemeClr val="tx1"/>
              </a:solidFill>
            </a:endParaRPr>
          </a:p>
          <a:p>
            <a:r>
              <a:rPr lang="no" dirty="0">
                <a:solidFill>
                  <a:schemeClr val="tx1"/>
                </a:solidFill>
              </a:rPr>
              <a:t>TILSYN OG KONTROLL AV LOV </a:t>
            </a:r>
            <a:r>
              <a:rPr lang="no" b="1" dirty="0">
                <a:solidFill>
                  <a:schemeClr val="tx1"/>
                </a:solidFill>
              </a:rPr>
              <a:t>DOMSTOLER</a:t>
            </a:r>
            <a:endParaRPr lang="lt-LT" b="1" dirty="0">
              <a:solidFill>
                <a:schemeClr val="tx1"/>
              </a:solidFill>
            </a:endParaRPr>
          </a:p>
          <a:p>
            <a:endParaRPr lang="lt-LT" b="1" dirty="0">
              <a:solidFill>
                <a:schemeClr val="tx1"/>
              </a:solidFill>
            </a:endParaRPr>
          </a:p>
          <a:p>
            <a:r>
              <a:rPr lang="no" b="1" dirty="0">
                <a:solidFill>
                  <a:schemeClr val="tx1"/>
                </a:solidFill>
              </a:rPr>
              <a:t>PRESIDENTEN ER STATSLEDER</a:t>
            </a:r>
            <a:endParaRPr lang="lt-LT" dirty="0">
              <a:solidFill>
                <a:schemeClr val="tx1"/>
              </a:solidFill>
            </a:endParaRPr>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1297101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dirty="0"/>
              <a:t>PRESIDENTEN FOR REPUBLIKKEN LITAUEN</a:t>
            </a: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pic>
        <p:nvPicPr>
          <p:cNvPr id="5" name="Turinio vietos rezervavimo ženklas 6"/>
          <p:cNvPicPr>
            <a:picLocks noGrp="1" noChangeAspect="1"/>
          </p:cNvPicPr>
          <p:nvPr>
            <p:ph idx="1"/>
          </p:nvPr>
        </p:nvPicPr>
        <p:blipFill>
          <a:blip r:embed="rId2"/>
          <a:stretch>
            <a:fillRect/>
          </a:stretch>
        </p:blipFill>
        <p:spPr>
          <a:xfrm>
            <a:off x="1251678" y="1941095"/>
            <a:ext cx="4284730" cy="3056021"/>
          </a:xfrm>
          <a:prstGeom prst="rect">
            <a:avLst/>
          </a:prstGeom>
        </p:spPr>
      </p:pic>
      <p:sp>
        <p:nvSpPr>
          <p:cNvPr id="6" name="Stačiakampis 5"/>
          <p:cNvSpPr/>
          <p:nvPr/>
        </p:nvSpPr>
        <p:spPr>
          <a:xfrm>
            <a:off x="5550568" y="2102973"/>
            <a:ext cx="6096000" cy="3451201"/>
          </a:xfrm>
          <a:prstGeom prst="rect">
            <a:avLst/>
          </a:prstGeom>
        </p:spPr>
        <p:txBody>
          <a:bodyPr>
            <a:spAutoFit/>
          </a:bodyPr>
          <a:lstStyle/>
          <a:p>
            <a:pPr lvl="0" algn="ctr" defTabSz="914400">
              <a:lnSpc>
                <a:spcPct val="90000"/>
              </a:lnSpc>
              <a:spcBef>
                <a:spcPts val="1000"/>
              </a:spcBef>
            </a:pPr>
            <a:r>
              <a:rPr lang="no" sz="2800" dirty="0">
                <a:solidFill>
                  <a:prstClr val="black"/>
                </a:solidFill>
                <a:latin typeface="Calibri" panose="020F0502020204030204"/>
              </a:rPr>
              <a:t>REPUBLIKKENS PRESIDENT ER STATSOVERHETEN.</a:t>
            </a:r>
          </a:p>
          <a:p>
            <a:pPr lvl="0" algn="ctr" defTabSz="914400">
              <a:lnSpc>
                <a:spcPct val="90000"/>
              </a:lnSpc>
              <a:spcBef>
                <a:spcPts val="1000"/>
              </a:spcBef>
            </a:pPr>
            <a:r>
              <a:rPr lang="no" sz="2800" dirty="0">
                <a:solidFill>
                  <a:prstClr val="black"/>
                </a:solidFill>
                <a:latin typeface="Calibri" panose="020F0502020204030204"/>
              </a:rPr>
              <a:t>HAN REPRESENTERER STATEN LITAUEN OG GJØR ALT UNDER GRUNNLAG OG LOV.</a:t>
            </a:r>
          </a:p>
          <a:p>
            <a:pPr lvl="0" algn="ctr" defTabSz="914400">
              <a:lnSpc>
                <a:spcPct val="90000"/>
              </a:lnSpc>
              <a:spcBef>
                <a:spcPts val="1000"/>
              </a:spcBef>
            </a:pPr>
            <a:r>
              <a:rPr lang="no" sz="2800" dirty="0">
                <a:solidFill>
                  <a:prstClr val="black"/>
                </a:solidFill>
                <a:latin typeface="Calibri" panose="020F0502020204030204"/>
              </a:rPr>
              <a:t>EN BORGER AV LITAUEN VALges SOM PRESIDENT FOR REPUBLIKKEN FOR EN PERIODE PÅ MINST 5 ÅR.</a:t>
            </a:r>
            <a:endParaRPr lang="lt-LT" sz="2800" dirty="0">
              <a:solidFill>
                <a:prstClr val="black"/>
              </a:solidFill>
              <a:latin typeface="Calibri" panose="020F0502020204030204"/>
            </a:endParaRPr>
          </a:p>
        </p:txBody>
      </p:sp>
    </p:spTree>
    <p:extLst>
      <p:ext uri="{BB962C8B-B14F-4D97-AF65-F5344CB8AC3E}">
        <p14:creationId xmlns:p14="http://schemas.microsoft.com/office/powerpoint/2010/main" val="41443750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dirty="0"/>
              <a:t>REPUBLIKKENS PRESIDENT</a:t>
            </a: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pic>
        <p:nvPicPr>
          <p:cNvPr id="5" name="Turinio vietos rezervavimo ženklas 4"/>
          <p:cNvPicPr>
            <a:picLocks noGrp="1" noChangeAspect="1"/>
          </p:cNvPicPr>
          <p:nvPr>
            <p:ph idx="1"/>
          </p:nvPr>
        </p:nvPicPr>
        <p:blipFill>
          <a:blip r:embed="rId2"/>
          <a:stretch>
            <a:fillRect/>
          </a:stretch>
        </p:blipFill>
        <p:spPr>
          <a:xfrm>
            <a:off x="754373" y="1292035"/>
            <a:ext cx="4980680" cy="3735510"/>
          </a:xfrm>
          <a:prstGeom prst="rect">
            <a:avLst/>
          </a:prstGeom>
        </p:spPr>
      </p:pic>
      <p:sp>
        <p:nvSpPr>
          <p:cNvPr id="7" name="Stačiakampis 6"/>
          <p:cNvSpPr/>
          <p:nvPr/>
        </p:nvSpPr>
        <p:spPr>
          <a:xfrm>
            <a:off x="5735053" y="1422711"/>
            <a:ext cx="6096000" cy="3579441"/>
          </a:xfrm>
          <a:prstGeom prst="rect">
            <a:avLst/>
          </a:prstGeom>
        </p:spPr>
        <p:txBody>
          <a:bodyPr>
            <a:spAutoFit/>
          </a:bodyPr>
          <a:lstStyle/>
          <a:p>
            <a:pPr marL="228600" lvl="0" indent="-228600" defTabSz="914400">
              <a:lnSpc>
                <a:spcPct val="90000"/>
              </a:lnSpc>
              <a:spcBef>
                <a:spcPts val="1000"/>
              </a:spcBef>
              <a:buFont typeface="Arial" panose="020B0604020202020204" pitchFamily="34" charset="0"/>
              <a:buChar char="•"/>
            </a:pPr>
            <a:r>
              <a:rPr lang="no" sz="2800" dirty="0">
                <a:solidFill>
                  <a:prstClr val="black"/>
                </a:solidFill>
                <a:latin typeface="Calibri" panose="020F0502020204030204"/>
              </a:rPr>
              <a:t>TAKLER NØKKEL UTENRIKKSPOLITISKE SPØRSMÅL OG IMPLEMENTERER UTENRIKSPOLITIKK MED REGJERINGEN.</a:t>
            </a:r>
          </a:p>
          <a:p>
            <a:pPr marL="228600" lvl="0" indent="-228600" defTabSz="914400">
              <a:lnSpc>
                <a:spcPct val="90000"/>
              </a:lnSpc>
              <a:spcBef>
                <a:spcPts val="1000"/>
              </a:spcBef>
              <a:buFont typeface="Arial" panose="020B0604020202020204" pitchFamily="34" charset="0"/>
              <a:buChar char="•"/>
            </a:pPr>
            <a:r>
              <a:rPr lang="no" sz="2800" dirty="0">
                <a:solidFill>
                  <a:prstClr val="black"/>
                </a:solidFill>
                <a:latin typeface="Calibri" panose="020F0502020204030204"/>
              </a:rPr>
              <a:t>SIGNLERER OG PUBLISERER LOVER LAGET AV SEIMAS ELLER RETURERER DEM TIL SEIMAS.</a:t>
            </a:r>
          </a:p>
          <a:p>
            <a:pPr marL="228600" lvl="0" indent="-228600" defTabSz="914400">
              <a:lnSpc>
                <a:spcPct val="90000"/>
              </a:lnSpc>
              <a:spcBef>
                <a:spcPts val="1000"/>
              </a:spcBef>
              <a:buFont typeface="Arial" panose="020B0604020202020204" pitchFamily="34" charset="0"/>
              <a:buChar char="•"/>
            </a:pPr>
            <a:r>
              <a:rPr lang="no" sz="2800" dirty="0">
                <a:solidFill>
                  <a:prstClr val="black"/>
                </a:solidFill>
                <a:latin typeface="Calibri" panose="020F0502020204030204"/>
              </a:rPr>
              <a:t>ERKLÆRER EN NØDSATS.</a:t>
            </a:r>
          </a:p>
          <a:p>
            <a:pPr marL="228600" lvl="0" indent="-228600" defTabSz="914400">
              <a:lnSpc>
                <a:spcPct val="90000"/>
              </a:lnSpc>
              <a:spcBef>
                <a:spcPts val="1000"/>
              </a:spcBef>
              <a:buFont typeface="Arial" panose="020B0604020202020204" pitchFamily="34" charset="0"/>
              <a:buChar char="•"/>
            </a:pPr>
            <a:r>
              <a:rPr lang="no" sz="2800" dirty="0">
                <a:solidFill>
                  <a:prstClr val="black"/>
                </a:solidFill>
                <a:latin typeface="Calibri" panose="020F0502020204030204"/>
              </a:rPr>
              <a:t>GIR LITAUISK STØTTERSKAP</a:t>
            </a:r>
            <a:endParaRPr lang="lt-LT" sz="2800" dirty="0">
              <a:solidFill>
                <a:prstClr val="black"/>
              </a:solidFill>
              <a:latin typeface="Calibri" panose="020F0502020204030204"/>
            </a:endParaRPr>
          </a:p>
        </p:txBody>
      </p:sp>
    </p:spTree>
    <p:extLst>
      <p:ext uri="{BB962C8B-B14F-4D97-AF65-F5344CB8AC3E}">
        <p14:creationId xmlns:p14="http://schemas.microsoft.com/office/powerpoint/2010/main" val="36538509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dirty="0"/>
              <a:t>SEIMAS I REPUBLIKKEN LITAUEN</a:t>
            </a: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pic>
        <p:nvPicPr>
          <p:cNvPr id="5" name="Turinio vietos rezervavimo ženklas 3"/>
          <p:cNvPicPr>
            <a:picLocks noGrp="1" noChangeAspect="1"/>
          </p:cNvPicPr>
          <p:nvPr>
            <p:ph idx="1"/>
          </p:nvPr>
        </p:nvPicPr>
        <p:blipFill>
          <a:blip r:embed="rId2"/>
          <a:stretch>
            <a:fillRect/>
          </a:stretch>
        </p:blipFill>
        <p:spPr>
          <a:xfrm>
            <a:off x="2895600" y="1781981"/>
            <a:ext cx="6626528" cy="4426314"/>
          </a:xfrm>
          <a:prstGeom prst="rect">
            <a:avLst/>
          </a:prstGeom>
        </p:spPr>
      </p:pic>
    </p:spTree>
    <p:extLst>
      <p:ext uri="{BB962C8B-B14F-4D97-AF65-F5344CB8AC3E}">
        <p14:creationId xmlns:p14="http://schemas.microsoft.com/office/powerpoint/2010/main" val="7642200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p:cNvPicPr>
            <a:picLocks noChangeAspect="1"/>
          </p:cNvPicPr>
          <p:nvPr/>
        </p:nvPicPr>
        <p:blipFill>
          <a:blip r:embed="rId2"/>
          <a:stretch>
            <a:fillRect/>
          </a:stretch>
        </p:blipFill>
        <p:spPr>
          <a:xfrm>
            <a:off x="1355558" y="1722499"/>
            <a:ext cx="9767621" cy="4501838"/>
          </a:xfrm>
          <a:prstGeom prst="rect">
            <a:avLst/>
          </a:prstGeom>
        </p:spPr>
      </p:pic>
      <p:sp>
        <p:nvSpPr>
          <p:cNvPr id="2" name="Pavadinimas 1"/>
          <p:cNvSpPr>
            <a:spLocks noGrp="1"/>
          </p:cNvSpPr>
          <p:nvPr>
            <p:ph type="title"/>
          </p:nvPr>
        </p:nvSpPr>
        <p:spPr/>
        <p:txBody>
          <a:bodyPr/>
          <a:lstStyle/>
          <a:p>
            <a:r>
              <a:rPr lang="no" dirty="0"/>
              <a:t>SEIMAS I REPUBLIKKEN LITAUEN</a:t>
            </a:r>
          </a:p>
        </p:txBody>
      </p:sp>
      <p:sp>
        <p:nvSpPr>
          <p:cNvPr id="3" name="Turinio vietos rezervavimo ženklas 2"/>
          <p:cNvSpPr>
            <a:spLocks noGrp="1"/>
          </p:cNvSpPr>
          <p:nvPr>
            <p:ph idx="1"/>
          </p:nvPr>
        </p:nvSpPr>
        <p:spPr/>
        <p:txBody>
          <a:bodyPr/>
          <a:lstStyle/>
          <a:p>
            <a:pPr marL="0" lvl="0" indent="0">
              <a:lnSpc>
                <a:spcPct val="90000"/>
              </a:lnSpc>
              <a:spcBef>
                <a:spcPts val="1000"/>
              </a:spcBef>
              <a:buClrTx/>
              <a:buNone/>
            </a:pPr>
            <a:r>
              <a:rPr lang="no" sz="2800" b="1" dirty="0">
                <a:solidFill>
                  <a:prstClr val="black"/>
                </a:solidFill>
                <a:latin typeface="Calibri" panose="020F0502020204030204"/>
              </a:rPr>
              <a:t>KUN LITAUSERE KAN VÆRE MEDLEMMER AV SEIMAS</a:t>
            </a:r>
          </a:p>
          <a:p>
            <a:pPr marL="0" lvl="0" indent="0">
              <a:lnSpc>
                <a:spcPct val="90000"/>
              </a:lnSpc>
              <a:spcBef>
                <a:spcPts val="1000"/>
              </a:spcBef>
              <a:buClrTx/>
              <a:buNone/>
            </a:pPr>
            <a:r>
              <a:rPr lang="no" sz="2800" b="1" dirty="0">
                <a:solidFill>
                  <a:prstClr val="black"/>
                </a:solidFill>
                <a:latin typeface="Calibri" panose="020F0502020204030204"/>
              </a:rPr>
              <a:t>FRA 25 ALDER MED HØYERE UTDANNING</a:t>
            </a:r>
          </a:p>
          <a:p>
            <a:pPr marL="0" lvl="0" indent="0">
              <a:lnSpc>
                <a:spcPct val="90000"/>
              </a:lnSpc>
              <a:spcBef>
                <a:spcPts val="1000"/>
              </a:spcBef>
              <a:buClrTx/>
              <a:buNone/>
            </a:pPr>
            <a:r>
              <a:rPr lang="no" sz="2800" b="1" dirty="0">
                <a:solidFill>
                  <a:prstClr val="black"/>
                </a:solidFill>
                <a:latin typeface="Calibri" panose="020F0502020204030204"/>
              </a:rPr>
              <a:t>VALGT MEDLEM AV SEIMAS FOR EN PERIODE PÅ 4 ÅR</a:t>
            </a:r>
          </a:p>
          <a:p>
            <a:pPr marL="0" lvl="0" indent="0">
              <a:lnSpc>
                <a:spcPct val="90000"/>
              </a:lnSpc>
              <a:spcBef>
                <a:spcPts val="1000"/>
              </a:spcBef>
              <a:buClrTx/>
              <a:buNone/>
            </a:pPr>
            <a:r>
              <a:rPr lang="no" sz="2800" b="1" dirty="0">
                <a:solidFill>
                  <a:prstClr val="black"/>
                </a:solidFill>
                <a:latin typeface="Calibri" panose="020F0502020204030204"/>
              </a:rPr>
              <a:t>MEDLEM AV SEIMAS LOVER Å TJENE FOLKET / VELGERE </a:t>
            </a:r>
            <a:r>
              <a:rPr lang="no" sz="2800" dirty="0">
                <a:solidFill>
                  <a:prstClr val="black"/>
                </a:solidFill>
                <a:latin typeface="Calibri" panose="020F0502020204030204"/>
              </a:rPr>
              <a:t>/</a:t>
            </a:r>
            <a:endParaRPr lang="lt-LT" sz="2800" dirty="0">
              <a:solidFill>
                <a:prstClr val="black"/>
              </a:solidFill>
              <a:latin typeface="Calibri" panose="020F0502020204030204"/>
            </a:endParaRPr>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6553817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dirty="0"/>
              <a:t>REGJERINGEN I REPUBLIKKEN LITUANIA</a:t>
            </a:r>
          </a:p>
        </p:txBody>
      </p:sp>
      <p:pic>
        <p:nvPicPr>
          <p:cNvPr id="5" name="Turinio vietos rezervavimo ženklas 4"/>
          <p:cNvPicPr>
            <a:picLocks noGrp="1" noChangeAspect="1"/>
          </p:cNvPicPr>
          <p:nvPr>
            <p:ph idx="1"/>
          </p:nvPr>
        </p:nvPicPr>
        <p:blipFill>
          <a:blip r:embed="rId2"/>
          <a:stretch>
            <a:fillRect/>
          </a:stretch>
        </p:blipFill>
        <p:spPr>
          <a:xfrm>
            <a:off x="2657182" y="1874838"/>
            <a:ext cx="7366585" cy="4397375"/>
          </a:xfrm>
          <a:prstGeom prst="rect">
            <a:avLst/>
          </a:prstGeom>
        </p:spPr>
      </p:pic>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20161098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sz="4000" cap="none" spc="0" dirty="0">
                <a:solidFill>
                  <a:prstClr val="black"/>
                </a:solidFill>
                <a:latin typeface="Impact" panose="020B0806030902050204" pitchFamily="34" charset="0"/>
              </a:rPr>
              <a:t>REPUBLIKKEN LITAUENS GRUNNLAG: BORGERNES RETTIGHETER OG PLIKTER</a:t>
            </a:r>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
        <p:nvSpPr>
          <p:cNvPr id="8" name="Turinio vietos rezervavimo ženklas 7"/>
          <p:cNvSpPr>
            <a:spLocks noGrp="1"/>
          </p:cNvSpPr>
          <p:nvPr>
            <p:ph idx="1"/>
          </p:nvPr>
        </p:nvSpPr>
        <p:spPr>
          <a:xfrm>
            <a:off x="1251678" y="1684421"/>
            <a:ext cx="10178322" cy="4555958"/>
          </a:xfrm>
        </p:spPr>
        <p:txBody>
          <a:bodyPr>
            <a:normAutofit fontScale="70000" lnSpcReduction="20000"/>
          </a:bodyPr>
          <a:lstStyle/>
          <a:p>
            <a:pPr fontAlgn="t"/>
            <a:r>
              <a:rPr lang="no" b="1" dirty="0">
                <a:solidFill>
                  <a:srgbClr val="00B050"/>
                </a:solidFill>
              </a:rPr>
              <a:t>BORGERRETTIGHETER</a:t>
            </a:r>
          </a:p>
          <a:p>
            <a:pPr fontAlgn="t"/>
            <a:r>
              <a:rPr lang="no" dirty="0">
                <a:solidFill>
                  <a:srgbClr val="00B050"/>
                </a:solidFill>
              </a:rPr>
              <a:t>MENNESKERETTIGHETER OG MENNESKERETTIGHETER.</a:t>
            </a:r>
          </a:p>
          <a:p>
            <a:pPr fontAlgn="t"/>
            <a:r>
              <a:rPr lang="no" dirty="0">
                <a:solidFill>
                  <a:srgbClr val="00B050"/>
                </a:solidFill>
              </a:rPr>
              <a:t>LITAUISKE BORGERE ER FRIE OG UAVHENGIGE.</a:t>
            </a:r>
          </a:p>
          <a:p>
            <a:pPr fontAlgn="t"/>
            <a:r>
              <a:rPr lang="no" dirty="0">
                <a:solidFill>
                  <a:srgbClr val="00B050"/>
                </a:solidFill>
              </a:rPr>
              <a:t>VERDIGHET ER LOVBESKYTTET. DET KAN IKKE UTFØRES TESTER OG UNDERSØKELSER MED MENNESKER UTEN SAMTYKKE.</a:t>
            </a:r>
          </a:p>
          <a:p>
            <a:pPr fontAlgn="t"/>
            <a:r>
              <a:rPr lang="no" dirty="0">
                <a:solidFill>
                  <a:srgbClr val="00B050"/>
                </a:solidFill>
              </a:rPr>
              <a:t>BORGERNE HAR RETTEN TIL Å VELGE.</a:t>
            </a:r>
          </a:p>
          <a:p>
            <a:pPr fontAlgn="t"/>
            <a:r>
              <a:rPr lang="no" dirty="0">
                <a:solidFill>
                  <a:srgbClr val="00B050"/>
                </a:solidFill>
              </a:rPr>
              <a:t>PERSONVERN ER IKKE INTRUDERT.</a:t>
            </a:r>
            <a:endParaRPr lang="en-US" dirty="0">
              <a:solidFill>
                <a:srgbClr val="00B050"/>
              </a:solidFill>
            </a:endParaRPr>
          </a:p>
          <a:p>
            <a:pPr fontAlgn="t"/>
            <a:r>
              <a:rPr lang="no" dirty="0">
                <a:solidFill>
                  <a:srgbClr val="00B050"/>
                </a:solidFill>
              </a:rPr>
              <a:t>BORGERNE HAR RETTEN TIL Å BESTEMME FOR SIN HELSE.</a:t>
            </a:r>
          </a:p>
          <a:p>
            <a:pPr fontAlgn="t"/>
            <a:r>
              <a:rPr lang="no" dirty="0">
                <a:solidFill>
                  <a:srgbClr val="00B050"/>
                </a:solidFill>
              </a:rPr>
              <a:t>EIENDOM ER IKKE RØRT. OVERNATTING ER IKKE RØRT. TILGANG TIL LEILIGHETEN KUN MED DOMSTOLTS TILLATELSE.</a:t>
            </a:r>
            <a:endParaRPr lang="en-US" dirty="0">
              <a:solidFill>
                <a:srgbClr val="00B050"/>
              </a:solidFill>
            </a:endParaRPr>
          </a:p>
          <a:p>
            <a:pPr fontAlgn="t"/>
            <a:r>
              <a:rPr lang="no" dirty="0">
                <a:solidFill>
                  <a:srgbClr val="00B050"/>
                </a:solidFill>
              </a:rPr>
              <a:t>FAMILIEN ER GRUNNLAG FOR SAMFUNN OG STATEN.</a:t>
            </a:r>
          </a:p>
          <a:p>
            <a:r>
              <a:rPr lang="no" dirty="0">
                <a:solidFill>
                  <a:srgbClr val="00B050"/>
                </a:solidFill>
              </a:rPr>
              <a:t>FRIHET TIL TANKE, SAMVISTHET OG RELIGION ER IKKE BEGRENSET.</a:t>
            </a:r>
          </a:p>
          <a:p>
            <a:pPr fontAlgn="t"/>
            <a:r>
              <a:rPr lang="no" dirty="0">
                <a:solidFill>
                  <a:srgbClr val="00B050"/>
                </a:solidFill>
              </a:rPr>
              <a:t>BORGERNE SKAL IKKE VÆRE FORBUD ELLER INTERESSERT I GENNEMFØRELSE AV FREDIGE MØTER.</a:t>
            </a:r>
          </a:p>
          <a:p>
            <a:r>
              <a:rPr lang="no" dirty="0">
                <a:solidFill>
                  <a:srgbClr val="00B050"/>
                </a:solidFill>
              </a:rPr>
              <a:t>FOLKET ER Uskyldige inntil domstolen har bestemt noe annet.</a:t>
            </a:r>
          </a:p>
          <a:p>
            <a:r>
              <a:rPr lang="no" dirty="0">
                <a:solidFill>
                  <a:srgbClr val="00B050"/>
                </a:solidFill>
              </a:rPr>
              <a:t>BORGERNE HAR STEMMERETT I EN ALDER 18. FRI TIL Å KRITISERE REGJERINGEN.</a:t>
            </a:r>
            <a:endParaRPr lang="lt-LT" dirty="0">
              <a:solidFill>
                <a:srgbClr val="00B050"/>
              </a:solidFill>
            </a:endParaRPr>
          </a:p>
          <a:p>
            <a:r>
              <a:rPr lang="no" dirty="0">
                <a:solidFill>
                  <a:srgbClr val="00B050"/>
                </a:solidFill>
                <a:hlinkClick r:id="rId2"/>
              </a:rPr>
              <a:t>https://www.lrs.lt/home/Konstitucija/Konstitucija.htm</a:t>
            </a:r>
            <a:endParaRPr lang="lt-LT" dirty="0">
              <a:solidFill>
                <a:srgbClr val="00B050"/>
              </a:solidFill>
            </a:endParaRPr>
          </a:p>
          <a:p>
            <a:endParaRPr lang="en-US" dirty="0">
              <a:solidFill>
                <a:srgbClr val="00B050"/>
              </a:solidFill>
            </a:endParaRPr>
          </a:p>
          <a:p>
            <a:endParaRPr lang="en-US" dirty="0"/>
          </a:p>
        </p:txBody>
      </p:sp>
    </p:spTree>
    <p:extLst>
      <p:ext uri="{BB962C8B-B14F-4D97-AF65-F5344CB8AC3E}">
        <p14:creationId xmlns:p14="http://schemas.microsoft.com/office/powerpoint/2010/main" val="36532847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dirty="0"/>
              <a:t>ERKLÆRING OM BARNENS RETTIGHETER , 1959</a:t>
            </a: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pic>
        <p:nvPicPr>
          <p:cNvPr id="6" name="Turinio vietos rezervavimo ženklas 5"/>
          <p:cNvPicPr>
            <a:picLocks noGrp="1" noChangeAspect="1"/>
          </p:cNvPicPr>
          <p:nvPr>
            <p:ph idx="1"/>
          </p:nvPr>
        </p:nvPicPr>
        <p:blipFill>
          <a:blip r:embed="rId2"/>
          <a:stretch>
            <a:fillRect/>
          </a:stretch>
        </p:blipFill>
        <p:spPr>
          <a:xfrm>
            <a:off x="4114400" y="2286000"/>
            <a:ext cx="3658629" cy="2953512"/>
          </a:xfrm>
          <a:prstGeom prst="rect">
            <a:avLst/>
          </a:prstGeom>
        </p:spPr>
      </p:pic>
      <p:sp>
        <p:nvSpPr>
          <p:cNvPr id="7" name="Stačiakampis 6"/>
          <p:cNvSpPr/>
          <p:nvPr/>
        </p:nvSpPr>
        <p:spPr>
          <a:xfrm>
            <a:off x="3069737" y="5438263"/>
            <a:ext cx="5960286" cy="646331"/>
          </a:xfrm>
          <a:prstGeom prst="rect">
            <a:avLst/>
          </a:prstGeom>
        </p:spPr>
        <p:txBody>
          <a:bodyPr wrap="none">
            <a:spAutoFit/>
          </a:bodyPr>
          <a:lstStyle/>
          <a:p>
            <a:r>
              <a:rPr lang="no" dirty="0">
                <a:hlinkClick r:id="rId3"/>
              </a:rPr>
              <a:t>https://kids.britannica.com/kids/article/childrens-rights/476239</a:t>
            </a:r>
            <a:endParaRPr lang="lt-LT" dirty="0"/>
          </a:p>
          <a:p>
            <a:endParaRPr lang="en-US" dirty="0"/>
          </a:p>
        </p:txBody>
      </p:sp>
    </p:spTree>
    <p:extLst>
      <p:ext uri="{BB962C8B-B14F-4D97-AF65-F5344CB8AC3E}">
        <p14:creationId xmlns:p14="http://schemas.microsoft.com/office/powerpoint/2010/main" val="15329509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no" b="1" dirty="0"/>
              <a:t>Republikken Tyrkia</a:t>
            </a:r>
            <a:br>
              <a:rPr lang="en-US" dirty="0"/>
            </a:br>
            <a:endParaRPr lang="en-US" dirty="0"/>
          </a:p>
        </p:txBody>
      </p:sp>
      <p:sp>
        <p:nvSpPr>
          <p:cNvPr id="3" name="Turinio vietos rezervavimo ženklas 2"/>
          <p:cNvSpPr>
            <a:spLocks noGrp="1"/>
          </p:cNvSpPr>
          <p:nvPr>
            <p:ph sz="half" idx="1"/>
          </p:nvPr>
        </p:nvSpPr>
        <p:spPr/>
        <p:txBody>
          <a:bodyPr/>
          <a:lstStyle/>
          <a:p>
            <a:pPr marL="0" indent="0">
              <a:buNone/>
            </a:pPr>
            <a:r>
              <a:rPr lang="no" dirty="0">
                <a:solidFill>
                  <a:schemeClr val="tx1"/>
                </a:solidFill>
              </a:rPr>
              <a:t>TYRKIAS HISTORIE på 10 minutter (video)</a:t>
            </a:r>
            <a:endParaRPr lang="en-US" b="1" dirty="0">
              <a:solidFill>
                <a:schemeClr val="tx1"/>
              </a:solidFill>
            </a:endParaRPr>
          </a:p>
          <a:p>
            <a:r>
              <a:rPr lang="no" u="sng" dirty="0">
                <a:hlinkClick r:id="rId2"/>
              </a:rPr>
              <a:t>https://www.youtube.com/watch?v=sp8J4za_3GI</a:t>
            </a:r>
            <a:endParaRPr lang="en-US" dirty="0"/>
          </a:p>
          <a:p>
            <a:pPr marL="0" indent="0">
              <a:buNone/>
            </a:pPr>
            <a:endParaRPr lang="en-US" dirty="0"/>
          </a:p>
        </p:txBody>
      </p:sp>
      <p:sp>
        <p:nvSpPr>
          <p:cNvPr id="4" name="Turinio vietos rezervavimo ženklas 3"/>
          <p:cNvSpPr>
            <a:spLocks noGrp="1"/>
          </p:cNvSpPr>
          <p:nvPr>
            <p:ph sz="half" idx="2"/>
          </p:nvPr>
        </p:nvSpPr>
        <p:spPr/>
        <p:txBody>
          <a:bodyPr/>
          <a:lstStyle/>
          <a:p>
            <a:pPr marL="0" indent="0">
              <a:buNone/>
            </a:pPr>
            <a:r>
              <a:rPr lang="no" dirty="0">
                <a:solidFill>
                  <a:schemeClr val="tx1"/>
                </a:solidFill>
              </a:rPr>
              <a:t>Tyrkias nye presidentsystem forklart (video)</a:t>
            </a:r>
            <a:endParaRPr lang="en-US" b="1" dirty="0">
              <a:solidFill>
                <a:schemeClr val="tx1"/>
              </a:solidFill>
            </a:endParaRPr>
          </a:p>
          <a:p>
            <a:r>
              <a:rPr lang="no" u="sng" dirty="0">
                <a:hlinkClick r:id="rId3"/>
              </a:rPr>
              <a:t>https://www.youtube.com/watch?v=49Js5V3lSo4</a:t>
            </a:r>
            <a:endParaRPr lang="en-US" dirty="0"/>
          </a:p>
          <a:p>
            <a:endParaRPr lang="en-US" dirty="0"/>
          </a:p>
        </p:txBody>
      </p:sp>
      <p:sp>
        <p:nvSpPr>
          <p:cNvPr id="5" name="Poraštės vietos rezervavimo ženklas 4"/>
          <p:cNvSpPr>
            <a:spLocks noGrp="1"/>
          </p:cNvSpPr>
          <p:nvPr>
            <p:ph type="ftr" sz="quarter" idx="11"/>
          </p:nvPr>
        </p:nvSpPr>
        <p:spPr/>
        <p:txBody>
          <a:bodyPr/>
          <a:lstStyle/>
          <a:p>
            <a:r>
              <a:rPr lang="no"/>
              <a:t>Prosjektnummer: 2020-1-UK01-KA227-SCH-094437</a:t>
            </a:r>
            <a:endParaRPr lang="en-US" dirty="0"/>
          </a:p>
        </p:txBody>
      </p:sp>
      <p:sp>
        <p:nvSpPr>
          <p:cNvPr id="6" name="AutoShape 2" descr="data:image/png;base64,iVBORw0KGgoAAAANSUhEUgAAAHcAAABQCAMAAAAUTho2AAAAb1BMVEXjChf////iAADjBRTjABHjAA7kABj86uv//Pz99PTiAAj2urzlIy3509TiAATynaHnQUj4yMrzp6rsbXL0rK/73+HqXGL5zs/scXblHCfpTFLpUlj3wsXoR03lKjLrZ23uen/wio/nMTrmOT/ugISrpKn6AAAByUlEQVRoge2Y23KCMBBAYTfcwk1UBBS0WP//GxtUopUa22lC2pk9D/og4yHJZrMbxyEIgiAIgvgTIOLcSgYDXnb+nM3KIanzKhoo16cFwCzj5rCLA/dGlNaOeTNCV7iPlHVmeLYZ5OFEKygaMKn1svR+mMvVXgRWs8lTN9wZFPPkbmHbTjgZOsg4QLJ2V8bEXlLexroBfvcTg2NVGxIjVlIbT9bT8/qtmeCCXGrXwKavlXWNCS3fyUhuv96v+OlLFyBDuVSmicbXKs4OozbccsVz2MSeTjFUt8VVPYd+lGsMbJaMqxt1yrBFPwg3ZzHLNPihH4dbqf9NeN3AZwiwP+SqBfmmNx69b6+9bgzOoY1cDRsaZIZUT7PILsOT7bAqvY55lpuoUUWrKERkDm81aJGN3vT5LhHSY1+N8Rck05z2Y1givU9Hwd77NJKp9BrU/9Rra55txZW9fWQrb5zs5Elb54IDslyf9Ry0du7bqnOs1XUv61i+NVLHWqvbVX2KZ7BPeejLiktfhue+bG+yL3vsQ4Pl6piJg8B4H2qt7x7uGRbtxGr+nsGxda9yMTd1Xsx9jzRwuTfjM9+bXbFwT0gQBEEQBPE7PgAtcBf9oEBWVgAAAABJRU5ErkJgg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aveikslėlis 6"/>
          <p:cNvPicPr>
            <a:picLocks noChangeAspect="1"/>
          </p:cNvPicPr>
          <p:nvPr/>
        </p:nvPicPr>
        <p:blipFill>
          <a:blip r:embed="rId4"/>
          <a:stretch>
            <a:fillRect/>
          </a:stretch>
        </p:blipFill>
        <p:spPr>
          <a:xfrm>
            <a:off x="1584158" y="407941"/>
            <a:ext cx="1133475" cy="762000"/>
          </a:xfrm>
          <a:prstGeom prst="rect">
            <a:avLst/>
          </a:prstGeom>
        </p:spPr>
      </p:pic>
    </p:spTree>
    <p:extLst>
      <p:ext uri="{BB962C8B-B14F-4D97-AF65-F5344CB8AC3E}">
        <p14:creationId xmlns:p14="http://schemas.microsoft.com/office/powerpoint/2010/main" val="10523275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no" dirty="0"/>
              <a:t>Administrative inndelinger</a:t>
            </a:r>
            <a:br>
              <a:rPr lang="en-US" b="1" i="1" dirty="0"/>
            </a:br>
            <a:endParaRPr lang="en-US" dirty="0"/>
          </a:p>
        </p:txBody>
      </p:sp>
      <p:sp>
        <p:nvSpPr>
          <p:cNvPr id="3" name="Turinio vietos rezervavimo ženklas 2"/>
          <p:cNvSpPr>
            <a:spLocks noGrp="1"/>
          </p:cNvSpPr>
          <p:nvPr>
            <p:ph sz="half" idx="1"/>
          </p:nvPr>
        </p:nvSpPr>
        <p:spPr>
          <a:xfrm>
            <a:off x="1257299" y="1483895"/>
            <a:ext cx="9755605" cy="4421605"/>
          </a:xfrm>
        </p:spPr>
        <p:txBody>
          <a:bodyPr>
            <a:normAutofit fontScale="92500" lnSpcReduction="10000"/>
          </a:bodyPr>
          <a:lstStyle/>
          <a:p>
            <a:r>
              <a:rPr lang="no" dirty="0">
                <a:solidFill>
                  <a:schemeClr val="tx1"/>
                </a:solidFill>
              </a:rPr>
              <a:t>Tyrkia har en </a:t>
            </a:r>
            <a:r>
              <a:rPr lang="no" u="sng" dirty="0">
                <a:solidFill>
                  <a:schemeClr val="tx1"/>
                </a:solidFill>
                <a:hlinkClick r:id="rId2" tooltip="Unitary state"/>
              </a:rPr>
              <a:t>enhetlig </a:t>
            </a:r>
            <a:r>
              <a:rPr lang="no" dirty="0">
                <a:solidFill>
                  <a:schemeClr val="tx1"/>
                </a:solidFill>
              </a:rPr>
              <a:t>struktur når det gjelder administrasjon, og dette aspektet er en av de viktigste faktorene som former den tyrkiske offentlige administrasjonen. Når tre makter (utøvende, lovgivende og dømmende) tas i betraktning som statens hovedfunksjoner, har lokale forvaltninger liten makt. Tyrkia har ikke noe </a:t>
            </a:r>
            <a:r>
              <a:rPr lang="no" u="sng" dirty="0">
                <a:solidFill>
                  <a:schemeClr val="tx1"/>
                </a:solidFill>
                <a:hlinkClick r:id="rId3" tooltip="Federalism"/>
              </a:rPr>
              <a:t>føderalt </a:t>
            </a:r>
            <a:r>
              <a:rPr lang="no" dirty="0">
                <a:solidFill>
                  <a:schemeClr val="tx1"/>
                </a:solidFill>
              </a:rPr>
              <a:t>system, og provinsene er underlagt </a:t>
            </a:r>
            <a:r>
              <a:rPr lang="no" u="sng" dirty="0">
                <a:solidFill>
                  <a:schemeClr val="tx1"/>
                </a:solidFill>
                <a:hlinkClick r:id="rId4" tooltip="Central government"/>
              </a:rPr>
              <a:t>sentralstyret </a:t>
            </a:r>
            <a:r>
              <a:rPr lang="no" dirty="0">
                <a:solidFill>
                  <a:schemeClr val="tx1"/>
                </a:solidFill>
              </a:rPr>
              <a:t>i Ankara. Lokale administrasjoner ble opprettet for å tilby tjenester på plass, og regjeringen er representert av provinsguvernørene ( </a:t>
            </a:r>
            <a:r>
              <a:rPr lang="no" i="1" dirty="0" err="1">
                <a:solidFill>
                  <a:schemeClr val="tx1"/>
                </a:solidFill>
              </a:rPr>
              <a:t>vali </a:t>
            </a:r>
            <a:r>
              <a:rPr lang="no" dirty="0">
                <a:solidFill>
                  <a:schemeClr val="tx1"/>
                </a:solidFill>
              </a:rPr>
              <a:t>) og byguvernørene ( </a:t>
            </a:r>
            <a:r>
              <a:rPr lang="no" i="1" dirty="0">
                <a:solidFill>
                  <a:schemeClr val="tx1"/>
                </a:solidFill>
              </a:rPr>
              <a:t>kaymakam </a:t>
            </a:r>
            <a:r>
              <a:rPr lang="no" dirty="0">
                <a:solidFill>
                  <a:schemeClr val="tx1"/>
                </a:solidFill>
              </a:rPr>
              <a:t>). Andre høytstående offentlige tjenestemenn utnevnes også av sentralregjeringen i stedet for ordførerne ( </a:t>
            </a:r>
            <a:r>
              <a:rPr lang="no" i="1" dirty="0" err="1">
                <a:solidFill>
                  <a:schemeClr val="tx1"/>
                </a:solidFill>
              </a:rPr>
              <a:t>belediye</a:t>
            </a:r>
            <a:r>
              <a:rPr lang="no" i="1" dirty="0">
                <a:solidFill>
                  <a:schemeClr val="tx1"/>
                </a:solidFill>
              </a:rPr>
              <a:t> </a:t>
            </a:r>
            <a:r>
              <a:rPr lang="no" i="1" dirty="0" err="1">
                <a:solidFill>
                  <a:schemeClr val="tx1"/>
                </a:solidFill>
              </a:rPr>
              <a:t>başkanı </a:t>
            </a:r>
            <a:r>
              <a:rPr lang="no" dirty="0">
                <a:solidFill>
                  <a:schemeClr val="tx1"/>
                </a:solidFill>
              </a:rPr>
              <a:t>) eller valgt av velgere. </a:t>
            </a:r>
            <a:r>
              <a:rPr lang="no" u="sng" baseline="30000" dirty="0">
                <a:solidFill>
                  <a:schemeClr val="tx1"/>
                </a:solidFill>
                <a:hlinkClick r:id="rId5"/>
              </a:rPr>
              <a:t>[157] </a:t>
            </a:r>
            <a:r>
              <a:rPr lang="no" dirty="0">
                <a:solidFill>
                  <a:schemeClr val="tx1"/>
                </a:solidFill>
              </a:rPr>
              <a:t>Tyrkiske kommuner har lokale lovgivende organer ( </a:t>
            </a:r>
            <a:r>
              <a:rPr lang="no" i="1" dirty="0" err="1">
                <a:solidFill>
                  <a:schemeClr val="tx1"/>
                </a:solidFill>
              </a:rPr>
              <a:t>belediye</a:t>
            </a:r>
            <a:r>
              <a:rPr lang="no" i="1" dirty="0">
                <a:solidFill>
                  <a:schemeClr val="tx1"/>
                </a:solidFill>
              </a:rPr>
              <a:t> </a:t>
            </a:r>
            <a:r>
              <a:rPr lang="no" i="1" dirty="0" err="1">
                <a:solidFill>
                  <a:schemeClr val="tx1"/>
                </a:solidFill>
              </a:rPr>
              <a:t>meclisi </a:t>
            </a:r>
            <a:r>
              <a:rPr lang="no" dirty="0">
                <a:solidFill>
                  <a:schemeClr val="tx1"/>
                </a:solidFill>
              </a:rPr>
              <a:t>) for vedtak i kommunale spørsmål.</a:t>
            </a:r>
          </a:p>
          <a:p>
            <a:r>
              <a:rPr lang="no" dirty="0">
                <a:solidFill>
                  <a:schemeClr val="tx1"/>
                </a:solidFill>
              </a:rPr>
              <a:t>Innenfor denne enhetlige rammen er Tyrkia delt inn i 81 </a:t>
            </a:r>
            <a:r>
              <a:rPr lang="no" u="sng" dirty="0">
                <a:solidFill>
                  <a:schemeClr val="tx1"/>
                </a:solidFill>
                <a:hlinkClick r:id="rId6" tooltip="Provinces of Turkey"/>
              </a:rPr>
              <a:t>provinser </a:t>
            </a:r>
            <a:r>
              <a:rPr lang="no" dirty="0">
                <a:solidFill>
                  <a:schemeClr val="tx1"/>
                </a:solidFill>
              </a:rPr>
              <a:t>( </a:t>
            </a:r>
            <a:r>
              <a:rPr lang="no" i="1" dirty="0" err="1">
                <a:solidFill>
                  <a:schemeClr val="tx1"/>
                </a:solidFill>
              </a:rPr>
              <a:t>il </a:t>
            </a:r>
            <a:r>
              <a:rPr lang="no" dirty="0">
                <a:solidFill>
                  <a:schemeClr val="tx1"/>
                </a:solidFill>
              </a:rPr>
              <a:t>eller </a:t>
            </a:r>
            <a:r>
              <a:rPr lang="no" i="1" dirty="0" err="1">
                <a:solidFill>
                  <a:schemeClr val="tx1"/>
                </a:solidFill>
              </a:rPr>
              <a:t>vilayet </a:t>
            </a:r>
            <a:r>
              <a:rPr lang="no" dirty="0">
                <a:solidFill>
                  <a:schemeClr val="tx1"/>
                </a:solidFill>
              </a:rPr>
              <a:t>) for administrative formål. Hver provins er delt inn i </a:t>
            </a:r>
            <a:r>
              <a:rPr lang="no" u="sng" dirty="0">
                <a:solidFill>
                  <a:schemeClr val="tx1"/>
                </a:solidFill>
                <a:hlinkClick r:id="rId7" tooltip="Districts of Turkey"/>
              </a:rPr>
              <a:t>distrikter </a:t>
            </a:r>
            <a:r>
              <a:rPr lang="no" dirty="0">
                <a:solidFill>
                  <a:schemeClr val="tx1"/>
                </a:solidFill>
              </a:rPr>
              <a:t>( </a:t>
            </a:r>
            <a:r>
              <a:rPr lang="no" i="1" dirty="0" err="1">
                <a:solidFill>
                  <a:schemeClr val="tx1"/>
                </a:solidFill>
              </a:rPr>
              <a:t>ilçe </a:t>
            </a:r>
            <a:r>
              <a:rPr lang="no" dirty="0">
                <a:solidFill>
                  <a:schemeClr val="tx1"/>
                </a:solidFill>
              </a:rPr>
              <a:t>), for totalt 973 distrikter. </a:t>
            </a:r>
            <a:r>
              <a:rPr lang="no" u="sng" baseline="30000" dirty="0">
                <a:solidFill>
                  <a:schemeClr val="tx1"/>
                </a:solidFill>
                <a:hlinkClick r:id="rId8"/>
              </a:rPr>
              <a:t>[158] </a:t>
            </a:r>
            <a:r>
              <a:rPr lang="no" dirty="0">
                <a:solidFill>
                  <a:schemeClr val="tx1"/>
                </a:solidFill>
              </a:rPr>
              <a:t>Tyrkia er også delt inn i 7 </a:t>
            </a:r>
            <a:r>
              <a:rPr lang="no" u="sng" dirty="0">
                <a:solidFill>
                  <a:schemeClr val="tx1"/>
                </a:solidFill>
                <a:hlinkClick r:id="rId9" tooltip="Geographical regions of Turkey"/>
              </a:rPr>
              <a:t>regioner </a:t>
            </a:r>
            <a:r>
              <a:rPr lang="no" dirty="0">
                <a:solidFill>
                  <a:schemeClr val="tx1"/>
                </a:solidFill>
              </a:rPr>
              <a:t>( </a:t>
            </a:r>
            <a:r>
              <a:rPr lang="no" i="1" dirty="0" err="1">
                <a:solidFill>
                  <a:schemeClr val="tx1"/>
                </a:solidFill>
              </a:rPr>
              <a:t>bölge </a:t>
            </a:r>
            <a:r>
              <a:rPr lang="no" dirty="0">
                <a:solidFill>
                  <a:schemeClr val="tx1"/>
                </a:solidFill>
              </a:rPr>
              <a:t>) og 21 </a:t>
            </a:r>
            <a:r>
              <a:rPr lang="no" dirty="0" err="1">
                <a:solidFill>
                  <a:schemeClr val="tx1"/>
                </a:solidFill>
              </a:rPr>
              <a:t>underregioner </a:t>
            </a:r>
            <a:r>
              <a:rPr lang="no" dirty="0">
                <a:solidFill>
                  <a:schemeClr val="tx1"/>
                </a:solidFill>
              </a:rPr>
              <a:t>for geografiske, demografiske og økonomiske formål; dette refererer ikke til en administrativ inndeling.</a:t>
            </a:r>
          </a:p>
          <a:p>
            <a:r>
              <a:rPr lang="no" u="sng" dirty="0">
                <a:hlinkClick r:id="rId10"/>
              </a:rPr>
              <a:t>https://en.wikipedia.org/wiki/Tyrkia</a:t>
            </a:r>
            <a:endParaRPr lang="en-US" dirty="0"/>
          </a:p>
          <a:p>
            <a:endParaRPr lang="en-US" dirty="0"/>
          </a:p>
        </p:txBody>
      </p:sp>
      <p:sp>
        <p:nvSpPr>
          <p:cNvPr id="5" name="Poraštės vietos rezervavimo ženklas 4"/>
          <p:cNvSpPr>
            <a:spLocks noGrp="1"/>
          </p:cNvSpPr>
          <p:nvPr>
            <p:ph type="ftr" sz="quarter" idx="11"/>
          </p:nvPr>
        </p:nvSpPr>
        <p:spPr/>
        <p:txBody>
          <a:bodyPr/>
          <a:lstStyle/>
          <a:p>
            <a:r>
              <a:rPr lang="no"/>
              <a:t>Prosjektnummer: 2020-1-UK01-KA227-SCH-094437</a:t>
            </a:r>
            <a:endParaRPr lang="en-US" dirty="0"/>
          </a:p>
        </p:txBody>
      </p:sp>
      <p:pic>
        <p:nvPicPr>
          <p:cNvPr id="6" name="Paveikslėlis 5"/>
          <p:cNvPicPr>
            <a:picLocks noChangeAspect="1"/>
          </p:cNvPicPr>
          <p:nvPr/>
        </p:nvPicPr>
        <p:blipFill>
          <a:blip r:embed="rId11"/>
          <a:stretch>
            <a:fillRect/>
          </a:stretch>
        </p:blipFill>
        <p:spPr>
          <a:xfrm>
            <a:off x="1251678" y="366385"/>
            <a:ext cx="1133954" cy="762066"/>
          </a:xfrm>
          <a:prstGeom prst="rect">
            <a:avLst/>
          </a:prstGeom>
        </p:spPr>
      </p:pic>
    </p:spTree>
    <p:extLst>
      <p:ext uri="{BB962C8B-B14F-4D97-AF65-F5344CB8AC3E}">
        <p14:creationId xmlns:p14="http://schemas.microsoft.com/office/powerpoint/2010/main" val="4128325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15AFC-058A-FF4F-A98B-737D1FE47131}"/>
              </a:ext>
            </a:extLst>
          </p:cNvPr>
          <p:cNvSpPr>
            <a:spLocks noGrp="1"/>
          </p:cNvSpPr>
          <p:nvPr>
            <p:ph type="ctrTitle"/>
          </p:nvPr>
        </p:nvSpPr>
        <p:spPr/>
        <p:txBody>
          <a:bodyPr/>
          <a:lstStyle/>
          <a:p>
            <a:r>
              <a:rPr lang="no" dirty="0"/>
              <a:t>DEMOKRATISK/ </a:t>
            </a:r>
            <a:br>
              <a:rPr lang="lt-LT" dirty="0"/>
            </a:br>
            <a:r>
              <a:rPr lang="no" dirty="0" err="1"/>
              <a:t>Borgerlig</a:t>
            </a:r>
            <a:r>
              <a:rPr lang="no" dirty="0"/>
              <a:t>  Statsborgerskapsmodul </a:t>
            </a:r>
            <a:br>
              <a:rPr lang="en-US" dirty="0"/>
            </a:br>
            <a:r>
              <a:rPr lang="no" sz="3600" b="1" dirty="0" err="1"/>
              <a:t>Utena </a:t>
            </a:r>
            <a:r>
              <a:rPr lang="no" sz="3600" b="1" dirty="0"/>
              <a:t>“ </a:t>
            </a:r>
            <a:r>
              <a:rPr lang="no" sz="3600" b="1" dirty="0" err="1"/>
              <a:t>Saulė </a:t>
            </a:r>
            <a:r>
              <a:rPr lang="no" sz="3600" b="1" dirty="0"/>
              <a:t>' Gymnasium</a:t>
            </a:r>
            <a:r>
              <a:rPr lang="no" sz="3600" dirty="0"/>
              <a:t> </a:t>
            </a:r>
          </a:p>
        </p:txBody>
      </p:sp>
      <p:sp>
        <p:nvSpPr>
          <p:cNvPr id="3" name="Subtitle 2">
            <a:extLst>
              <a:ext uri="{FF2B5EF4-FFF2-40B4-BE49-F238E27FC236}">
                <a16:creationId xmlns:a16="http://schemas.microsoft.com/office/drawing/2014/main" id="{6C7E8067-5A01-674C-95D8-5E2CB7287DB8}"/>
              </a:ext>
            </a:extLst>
          </p:cNvPr>
          <p:cNvSpPr>
            <a:spLocks noGrp="1"/>
          </p:cNvSpPr>
          <p:nvPr>
            <p:ph type="subTitle" idx="1"/>
          </p:nvPr>
        </p:nvSpPr>
        <p:spPr>
          <a:xfrm>
            <a:off x="2215045" y="5493376"/>
            <a:ext cx="8045373" cy="742279"/>
          </a:xfrm>
        </p:spPr>
        <p:txBody>
          <a:bodyPr/>
          <a:lstStyle/>
          <a:p>
            <a:endParaRPr lang="en-US" dirty="0"/>
          </a:p>
        </p:txBody>
      </p:sp>
      <p:pic>
        <p:nvPicPr>
          <p:cNvPr id="4" name="Grafik 3" descr="A picture containing logo&#10;&#10;Description automatically generated">
            <a:extLst>
              <a:ext uri="{FF2B5EF4-FFF2-40B4-BE49-F238E27FC236}">
                <a16:creationId xmlns:a16="http://schemas.microsoft.com/office/drawing/2014/main" id="{8B67029D-13E4-BC44-A0DD-043723D2D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678" y="6131626"/>
            <a:ext cx="1508125" cy="442912"/>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5">
            <a:extLst>
              <a:ext uri="{FF2B5EF4-FFF2-40B4-BE49-F238E27FC236}">
                <a16:creationId xmlns:a16="http://schemas.microsoft.com/office/drawing/2014/main" id="{785C29A9-A69F-3249-A76B-53923856FA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250" y="6060188"/>
            <a:ext cx="1682750" cy="514350"/>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F715EE5D-9BAF-4A4B-9E00-28569967A1DE}"/>
              </a:ext>
            </a:extLst>
          </p:cNvPr>
          <p:cNvSpPr>
            <a:spLocks noGrp="1"/>
          </p:cNvSpPr>
          <p:nvPr>
            <p:ph type="ftr" sz="quarter" idx="11"/>
          </p:nvPr>
        </p:nvSpPr>
        <p:spPr/>
        <p:txBody>
          <a:bodyPr/>
          <a:lstStyle/>
          <a:p>
            <a:r>
              <a:rPr lang="no" dirty="0"/>
              <a:t>Prosjektnummer: 2020-1-UK01-KA227-SCH-094437</a:t>
            </a:r>
          </a:p>
        </p:txBody>
      </p:sp>
    </p:spTree>
    <p:extLst>
      <p:ext uri="{BB962C8B-B14F-4D97-AF65-F5344CB8AC3E}">
        <p14:creationId xmlns:p14="http://schemas.microsoft.com/office/powerpoint/2010/main" val="5806951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pPr algn="ctr"/>
            <a:r>
              <a:rPr lang="no" b="1" dirty="0"/>
              <a:t>Italia - Den demokratiske republikken</a:t>
            </a:r>
            <a:br>
              <a:rPr lang="en-US" dirty="0"/>
            </a:br>
            <a:endParaRPr lang="en-US" dirty="0"/>
          </a:p>
        </p:txBody>
      </p:sp>
      <p:sp>
        <p:nvSpPr>
          <p:cNvPr id="3" name="Turinio vietos rezervavimo ženklas 2"/>
          <p:cNvSpPr>
            <a:spLocks noGrp="1"/>
          </p:cNvSpPr>
          <p:nvPr>
            <p:ph sz="half" idx="1"/>
          </p:nvPr>
        </p:nvSpPr>
        <p:spPr>
          <a:xfrm>
            <a:off x="3657600" y="2277979"/>
            <a:ext cx="4800600" cy="3619500"/>
          </a:xfrm>
        </p:spPr>
        <p:txBody>
          <a:bodyPr/>
          <a:lstStyle/>
          <a:p>
            <a:pPr marL="0" indent="0">
              <a:buNone/>
            </a:pPr>
            <a:r>
              <a:rPr lang="no" dirty="0">
                <a:solidFill>
                  <a:schemeClr val="tx1"/>
                </a:solidFill>
              </a:rPr>
              <a:t>Den italienske regjeringen og valg (video)</a:t>
            </a:r>
            <a:endParaRPr lang="en-US" b="1" dirty="0">
              <a:solidFill>
                <a:schemeClr val="tx1"/>
              </a:solidFill>
            </a:endParaRPr>
          </a:p>
          <a:p>
            <a:r>
              <a:rPr lang="no" u="sng" dirty="0">
                <a:hlinkClick r:id="rId2"/>
              </a:rPr>
              <a:t>https://www.youtube.com/watch?v=bNpRqTD2IBA</a:t>
            </a:r>
            <a:endParaRPr lang="en-US" dirty="0"/>
          </a:p>
          <a:p>
            <a:endParaRPr lang="en-US" dirty="0"/>
          </a:p>
        </p:txBody>
      </p:sp>
      <p:sp>
        <p:nvSpPr>
          <p:cNvPr id="5" name="Poraštės vietos rezervavimo ženklas 4"/>
          <p:cNvSpPr>
            <a:spLocks noGrp="1"/>
          </p:cNvSpPr>
          <p:nvPr>
            <p:ph type="ftr" sz="quarter" idx="11"/>
          </p:nvPr>
        </p:nvSpPr>
        <p:spPr/>
        <p:txBody>
          <a:bodyPr/>
          <a:lstStyle/>
          <a:p>
            <a:r>
              <a:rPr lang="no"/>
              <a:t>Prosjektnummer: 2020-1-UK01-KA227-SCH-094437</a:t>
            </a:r>
            <a:endParaRPr lang="en-US" dirty="0"/>
          </a:p>
        </p:txBody>
      </p:sp>
      <p:pic>
        <p:nvPicPr>
          <p:cNvPr id="6" name="Paveikslėlis 5"/>
          <p:cNvPicPr>
            <a:picLocks noChangeAspect="1"/>
          </p:cNvPicPr>
          <p:nvPr/>
        </p:nvPicPr>
        <p:blipFill>
          <a:blip r:embed="rId3"/>
          <a:stretch>
            <a:fillRect/>
          </a:stretch>
        </p:blipFill>
        <p:spPr>
          <a:xfrm>
            <a:off x="5641556" y="1240004"/>
            <a:ext cx="1133475" cy="752475"/>
          </a:xfrm>
          <a:prstGeom prst="rect">
            <a:avLst/>
          </a:prstGeom>
        </p:spPr>
      </p:pic>
    </p:spTree>
    <p:extLst>
      <p:ext uri="{BB962C8B-B14F-4D97-AF65-F5344CB8AC3E}">
        <p14:creationId xmlns:p14="http://schemas.microsoft.com/office/powerpoint/2010/main" val="5269506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no" dirty="0" err="1"/>
              <a:t>Italia</a:t>
            </a:r>
            <a:endParaRPr lang="en-US" dirty="0"/>
          </a:p>
        </p:txBody>
      </p:sp>
      <p:sp>
        <p:nvSpPr>
          <p:cNvPr id="3" name="Turinio vietos rezervavimo ženklas 2"/>
          <p:cNvSpPr>
            <a:spLocks noGrp="1"/>
          </p:cNvSpPr>
          <p:nvPr>
            <p:ph sz="half" idx="1"/>
          </p:nvPr>
        </p:nvSpPr>
        <p:spPr>
          <a:xfrm>
            <a:off x="1257300" y="2286000"/>
            <a:ext cx="10172700" cy="1973179"/>
          </a:xfrm>
        </p:spPr>
        <p:txBody>
          <a:bodyPr/>
          <a:lstStyle/>
          <a:p>
            <a:r>
              <a:rPr lang="no" dirty="0">
                <a:solidFill>
                  <a:schemeClr val="tx1"/>
                </a:solidFill>
              </a:rPr>
              <a:t>Italia har vært en demokratisk </a:t>
            </a:r>
            <a:r>
              <a:rPr lang="no" b="1" dirty="0">
                <a:solidFill>
                  <a:schemeClr val="tx1"/>
                </a:solidFill>
              </a:rPr>
              <a:t>republikk siden 2. juni 1946 </a:t>
            </a:r>
            <a:r>
              <a:rPr lang="no" dirty="0">
                <a:solidFill>
                  <a:schemeClr val="tx1"/>
                </a:solidFill>
              </a:rPr>
              <a:t>, da monarkiet ble avskaffet ved folkeavstemning. Grunnloven ble kunngjort 1. januar 1948. Den italienske staten er sterkt sentralisert. Prefekten for hver av provinsene er utnevnt av og ansvarlig overfor sentralregjeringen.</a:t>
            </a:r>
            <a:endParaRPr lang="en-US" dirty="0">
              <a:solidFill>
                <a:schemeClr val="tx1"/>
              </a:solidFill>
            </a:endParaRPr>
          </a:p>
          <a:p>
            <a:endParaRPr lang="en-US" dirty="0"/>
          </a:p>
        </p:txBody>
      </p:sp>
      <p:sp>
        <p:nvSpPr>
          <p:cNvPr id="5" name="Poraštės vietos rezervavimo ženklas 4"/>
          <p:cNvSpPr>
            <a:spLocks noGrp="1"/>
          </p:cNvSpPr>
          <p:nvPr>
            <p:ph type="ftr" sz="quarter" idx="11"/>
          </p:nvPr>
        </p:nvSpPr>
        <p:spPr/>
        <p:txBody>
          <a:bodyPr/>
          <a:lstStyle/>
          <a:p>
            <a:r>
              <a:rPr lang="no"/>
              <a:t>Prosjektnummer: 2020-1-UK01-KA227-SCH-094437</a:t>
            </a:r>
            <a:endParaRPr lang="en-US" dirty="0"/>
          </a:p>
        </p:txBody>
      </p:sp>
      <p:pic>
        <p:nvPicPr>
          <p:cNvPr id="6" name="Paveikslėlis 5"/>
          <p:cNvPicPr>
            <a:picLocks noChangeAspect="1"/>
          </p:cNvPicPr>
          <p:nvPr/>
        </p:nvPicPr>
        <p:blipFill>
          <a:blip r:embed="rId2"/>
          <a:stretch>
            <a:fillRect/>
          </a:stretch>
        </p:blipFill>
        <p:spPr>
          <a:xfrm>
            <a:off x="4726919" y="4470741"/>
            <a:ext cx="2546170" cy="1697448"/>
          </a:xfrm>
          <a:prstGeom prst="rect">
            <a:avLst/>
          </a:prstGeom>
        </p:spPr>
      </p:pic>
    </p:spTree>
    <p:extLst>
      <p:ext uri="{BB962C8B-B14F-4D97-AF65-F5344CB8AC3E}">
        <p14:creationId xmlns:p14="http://schemas.microsoft.com/office/powerpoint/2010/main" val="12654745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no" dirty="0"/>
              <a:t>Italias regjering</a:t>
            </a:r>
            <a:br>
              <a:rPr lang="en-US" dirty="0"/>
            </a:br>
            <a:endParaRPr lang="en-US" dirty="0"/>
          </a:p>
        </p:txBody>
      </p:sp>
      <p:sp>
        <p:nvSpPr>
          <p:cNvPr id="3" name="Turinio vietos rezervavimo ženklas 2"/>
          <p:cNvSpPr>
            <a:spLocks noGrp="1"/>
          </p:cNvSpPr>
          <p:nvPr>
            <p:ph sz="half" idx="1"/>
          </p:nvPr>
        </p:nvSpPr>
        <p:spPr>
          <a:xfrm>
            <a:off x="1257300" y="1507958"/>
            <a:ext cx="4800600" cy="4397542"/>
          </a:xfrm>
        </p:spPr>
        <p:txBody>
          <a:bodyPr>
            <a:normAutofit fontScale="85000" lnSpcReduction="10000"/>
          </a:bodyPr>
          <a:lstStyle/>
          <a:p>
            <a:r>
              <a:rPr lang="no" dirty="0">
                <a:solidFill>
                  <a:schemeClr val="tx1"/>
                </a:solidFill>
              </a:rPr>
              <a:t>Regjeringen </a:t>
            </a:r>
            <a:r>
              <a:rPr lang="no" b="1" dirty="0">
                <a:solidFill>
                  <a:schemeClr val="tx1"/>
                </a:solidFill>
              </a:rPr>
              <a:t>i Italia </a:t>
            </a:r>
            <a:r>
              <a:rPr lang="no" dirty="0">
                <a:solidFill>
                  <a:schemeClr val="tx1"/>
                </a:solidFill>
              </a:rPr>
              <a:t>er i form av en </a:t>
            </a:r>
            <a:r>
              <a:rPr lang="no" u="sng" dirty="0">
                <a:solidFill>
                  <a:schemeClr val="tx1"/>
                </a:solidFill>
                <a:hlinkClick r:id="rId2" tooltip="Democratic republic"/>
              </a:rPr>
              <a:t>demokratisk republikk </a:t>
            </a:r>
            <a:r>
              <a:rPr lang="no" dirty="0">
                <a:solidFill>
                  <a:schemeClr val="tx1"/>
                </a:solidFill>
              </a:rPr>
              <a:t>, og ble opprettet ved en </a:t>
            </a:r>
            <a:r>
              <a:rPr lang="no" u="sng" dirty="0">
                <a:solidFill>
                  <a:schemeClr val="tx1"/>
                </a:solidFill>
                <a:hlinkClick r:id="rId3" tooltip="Constitution"/>
              </a:rPr>
              <a:t>grunnlov </a:t>
            </a:r>
            <a:r>
              <a:rPr lang="no" dirty="0">
                <a:solidFill>
                  <a:schemeClr val="tx1"/>
                </a:solidFill>
              </a:rPr>
              <a:t>i 1948. Den består av </a:t>
            </a:r>
            <a:r>
              <a:rPr lang="no" u="sng" dirty="0">
                <a:solidFill>
                  <a:schemeClr val="tx1"/>
                </a:solidFill>
                <a:hlinkClick r:id="rId4" tooltip="Legislative"/>
              </a:rPr>
              <a:t>lovgivende </a:t>
            </a:r>
            <a:r>
              <a:rPr lang="no" dirty="0">
                <a:solidFill>
                  <a:schemeClr val="tx1"/>
                </a:solidFill>
              </a:rPr>
              <a:t>, </a:t>
            </a:r>
            <a:r>
              <a:rPr lang="no" u="sng" dirty="0">
                <a:solidFill>
                  <a:schemeClr val="tx1"/>
                </a:solidFill>
                <a:hlinkClick r:id="rId5" tooltip="Executive (government)"/>
              </a:rPr>
              <a:t>utøvende </a:t>
            </a:r>
            <a:r>
              <a:rPr lang="no" dirty="0">
                <a:solidFill>
                  <a:schemeClr val="tx1"/>
                </a:solidFill>
              </a:rPr>
              <a:t>og </a:t>
            </a:r>
            <a:r>
              <a:rPr lang="no" u="sng" dirty="0">
                <a:solidFill>
                  <a:schemeClr val="tx1"/>
                </a:solidFill>
                <a:hlinkClick r:id="rId6" tooltip="Judicial"/>
              </a:rPr>
              <a:t>rettslige </a:t>
            </a:r>
            <a:r>
              <a:rPr lang="no" dirty="0">
                <a:solidFill>
                  <a:schemeClr val="tx1"/>
                </a:solidFill>
              </a:rPr>
              <a:t>underavdelinger, samt et </a:t>
            </a:r>
            <a:r>
              <a:rPr lang="no" u="sng" dirty="0">
                <a:solidFill>
                  <a:schemeClr val="tx1"/>
                </a:solidFill>
                <a:hlinkClick r:id="rId7" tooltip="Head of State"/>
              </a:rPr>
              <a:t>statsoverhode </a:t>
            </a:r>
            <a:r>
              <a:rPr lang="no" dirty="0">
                <a:solidFill>
                  <a:schemeClr val="tx1"/>
                </a:solidFill>
              </a:rPr>
              <a:t>, eller president.</a:t>
            </a:r>
          </a:p>
          <a:p>
            <a:r>
              <a:rPr lang="no" dirty="0">
                <a:solidFill>
                  <a:schemeClr val="tx1"/>
                </a:solidFill>
              </a:rPr>
              <a:t>Artikkel 1 i den </a:t>
            </a:r>
            <a:r>
              <a:rPr lang="no" u="sng" dirty="0">
                <a:solidFill>
                  <a:schemeClr val="tx1"/>
                </a:solidFill>
                <a:hlinkClick r:id="rId8" tooltip="Italian Constitution"/>
              </a:rPr>
              <a:t>italienske grunnloven </a:t>
            </a:r>
            <a:r>
              <a:rPr lang="no" dirty="0">
                <a:solidFill>
                  <a:schemeClr val="tx1"/>
                </a:solidFill>
              </a:rPr>
              <a:t>sier: </a:t>
            </a:r>
            <a:r>
              <a:rPr lang="no" i="1" dirty="0">
                <a:solidFill>
                  <a:schemeClr val="tx1"/>
                </a:solidFill>
              </a:rPr>
              <a:t>Italia er en demokratisk republikk grunnlagt på </a:t>
            </a:r>
            <a:r>
              <a:rPr lang="no" i="1" dirty="0" err="1">
                <a:solidFill>
                  <a:schemeClr val="tx1"/>
                </a:solidFill>
              </a:rPr>
              <a:t>arbeid </a:t>
            </a:r>
            <a:r>
              <a:rPr lang="no" i="1" dirty="0">
                <a:solidFill>
                  <a:schemeClr val="tx1"/>
                </a:solidFill>
              </a:rPr>
              <a:t>. Suvereniteten tilhører folket og utøves av folket i grunnlovens former og innenfor grensene </a:t>
            </a:r>
            <a:r>
              <a:rPr lang="no" dirty="0">
                <a:solidFill>
                  <a:schemeClr val="tx1"/>
                </a:solidFill>
              </a:rPr>
              <a:t>. </a:t>
            </a:r>
            <a:r>
              <a:rPr lang="no" u="sng" baseline="30000" dirty="0">
                <a:solidFill>
                  <a:schemeClr val="tx1"/>
                </a:solidFill>
                <a:hlinkClick r:id="rId9"/>
              </a:rPr>
              <a:t>[1]</a:t>
            </a:r>
            <a:endParaRPr lang="en-US" dirty="0">
              <a:solidFill>
                <a:schemeClr val="tx1"/>
              </a:solidFill>
            </a:endParaRPr>
          </a:p>
          <a:p>
            <a:r>
              <a:rPr lang="no" dirty="0">
                <a:solidFill>
                  <a:schemeClr val="tx1"/>
                </a:solidFill>
              </a:rPr>
              <a:t>Ved å slå fast at Italia er en </a:t>
            </a:r>
            <a:r>
              <a:rPr lang="no" u="sng" dirty="0">
                <a:solidFill>
                  <a:schemeClr val="tx1"/>
                </a:solidFill>
                <a:hlinkClick r:id="rId2" tooltip="Democratic republic"/>
              </a:rPr>
              <a:t>demokratisk republikk </a:t>
            </a:r>
            <a:r>
              <a:rPr lang="no" dirty="0">
                <a:solidFill>
                  <a:schemeClr val="tx1"/>
                </a:solidFill>
              </a:rPr>
              <a:t>, erklærer artikkelen høytidelig resultatene av den </a:t>
            </a:r>
            <a:r>
              <a:rPr lang="no" u="sng" dirty="0">
                <a:solidFill>
                  <a:schemeClr val="tx1"/>
                </a:solidFill>
                <a:hlinkClick r:id="rId10"/>
              </a:rPr>
              <a:t>konstitusjonelle folkeavstemningen </a:t>
            </a:r>
            <a:r>
              <a:rPr lang="no" dirty="0">
                <a:solidFill>
                  <a:schemeClr val="tx1"/>
                </a:solidFill>
              </a:rPr>
              <a:t>som fant sted 2. juni 1946. </a:t>
            </a:r>
            <a:r>
              <a:rPr lang="no" u="sng" dirty="0">
                <a:solidFill>
                  <a:schemeClr val="tx1"/>
                </a:solidFill>
                <a:hlinkClick r:id="rId11" tooltip="Italy"/>
              </a:rPr>
              <a:t>Staten </a:t>
            </a:r>
            <a:r>
              <a:rPr lang="no" dirty="0">
                <a:solidFill>
                  <a:schemeClr val="tx1"/>
                </a:solidFill>
              </a:rPr>
              <a:t>er ikke en arvelig eiendom til den </a:t>
            </a:r>
            <a:r>
              <a:rPr lang="no" u="sng" dirty="0">
                <a:solidFill>
                  <a:schemeClr val="tx1"/>
                </a:solidFill>
                <a:hlinkClick r:id="rId12" tooltip="King of Italy"/>
              </a:rPr>
              <a:t>regjerende monarken </a:t>
            </a:r>
            <a:r>
              <a:rPr lang="no" dirty="0">
                <a:solidFill>
                  <a:schemeClr val="tx1"/>
                </a:solidFill>
              </a:rPr>
              <a:t>, men den er i stedet en </a:t>
            </a:r>
            <a:r>
              <a:rPr lang="no" i="1" u="sng" dirty="0">
                <a:solidFill>
                  <a:schemeClr val="tx1"/>
                </a:solidFill>
                <a:hlinkClick r:id="rId13" tooltip="Res Publica"/>
              </a:rPr>
              <a:t>Res </a:t>
            </a:r>
            <a:r>
              <a:rPr lang="no" i="1" u="sng" dirty="0" err="1">
                <a:solidFill>
                  <a:schemeClr val="tx1"/>
                </a:solidFill>
                <a:hlinkClick r:id="rId13" tooltip="Res Publica"/>
              </a:rPr>
              <a:t>Publica </a:t>
            </a:r>
            <a:r>
              <a:rPr lang="no" dirty="0">
                <a:solidFill>
                  <a:schemeClr val="tx1"/>
                </a:solidFill>
              </a:rPr>
              <a:t>, som tilhører alle .</a:t>
            </a:r>
          </a:p>
          <a:p>
            <a:endParaRPr lang="en-US" dirty="0"/>
          </a:p>
        </p:txBody>
      </p:sp>
      <p:sp>
        <p:nvSpPr>
          <p:cNvPr id="4" name="Turinio vietos rezervavimo ženklas 3"/>
          <p:cNvSpPr>
            <a:spLocks noGrp="1"/>
          </p:cNvSpPr>
          <p:nvPr>
            <p:ph sz="half" idx="2"/>
          </p:nvPr>
        </p:nvSpPr>
        <p:spPr>
          <a:xfrm>
            <a:off x="6647796" y="1507958"/>
            <a:ext cx="4800600" cy="4397542"/>
          </a:xfrm>
        </p:spPr>
        <p:txBody>
          <a:bodyPr>
            <a:normAutofit fontScale="85000" lnSpcReduction="10000"/>
          </a:bodyPr>
          <a:lstStyle/>
          <a:p>
            <a:r>
              <a:rPr lang="no" dirty="0">
                <a:solidFill>
                  <a:schemeClr val="tx1"/>
                </a:solidFill>
              </a:rPr>
              <a:t>Folket som er kalt til midlertidig å administrere republikken er ikke eiere, men tjenere; og de styrte er ikke </a:t>
            </a:r>
            <a:r>
              <a:rPr lang="no" u="sng" dirty="0">
                <a:solidFill>
                  <a:schemeClr val="tx1"/>
                </a:solidFill>
                <a:hlinkClick r:id="rId14" tooltip="Commoners"/>
              </a:rPr>
              <a:t>undersåtter </a:t>
            </a:r>
            <a:r>
              <a:rPr lang="no" dirty="0">
                <a:solidFill>
                  <a:schemeClr val="tx1"/>
                </a:solidFill>
              </a:rPr>
              <a:t>, men </a:t>
            </a:r>
            <a:r>
              <a:rPr lang="no" u="sng" dirty="0">
                <a:solidFill>
                  <a:schemeClr val="tx1"/>
                </a:solidFill>
                <a:hlinkClick r:id="rId15" tooltip="Citizenship"/>
              </a:rPr>
              <a:t>borgere </a:t>
            </a:r>
            <a:r>
              <a:rPr lang="no" dirty="0">
                <a:solidFill>
                  <a:schemeClr val="tx1"/>
                </a:solidFill>
              </a:rPr>
              <a:t>. Og </a:t>
            </a:r>
            <a:r>
              <a:rPr lang="no" u="sng" dirty="0">
                <a:solidFill>
                  <a:schemeClr val="tx1"/>
                </a:solidFill>
                <a:hlinkClick r:id="rId16" tooltip="Sovereignty"/>
              </a:rPr>
              <a:t>suvereniteten </a:t>
            </a:r>
            <a:r>
              <a:rPr lang="no" dirty="0">
                <a:solidFill>
                  <a:schemeClr val="tx1"/>
                </a:solidFill>
              </a:rPr>
              <a:t>, det vil si makten til å ta valg som involverer hele samfunnet, tilhører folket, i samsvar med konseptet om et </a:t>
            </a:r>
            <a:r>
              <a:rPr lang="no" u="sng" dirty="0">
                <a:solidFill>
                  <a:schemeClr val="tx1"/>
                </a:solidFill>
                <a:hlinkClick r:id="rId17" tooltip="Democracy"/>
              </a:rPr>
              <a:t>demokrati </a:t>
            </a:r>
            <a:r>
              <a:rPr lang="no" dirty="0">
                <a:solidFill>
                  <a:schemeClr val="tx1"/>
                </a:solidFill>
              </a:rPr>
              <a:t>, fra det greske </a:t>
            </a:r>
            <a:r>
              <a:rPr lang="no" i="1" dirty="0">
                <a:solidFill>
                  <a:schemeClr val="tx1"/>
                </a:solidFill>
              </a:rPr>
              <a:t>demos </a:t>
            </a:r>
            <a:r>
              <a:rPr lang="no" dirty="0">
                <a:solidFill>
                  <a:schemeClr val="tx1"/>
                </a:solidFill>
              </a:rPr>
              <a:t>(folk) og </a:t>
            </a:r>
            <a:r>
              <a:rPr lang="no" i="1" dirty="0" err="1">
                <a:solidFill>
                  <a:schemeClr val="tx1"/>
                </a:solidFill>
              </a:rPr>
              <a:t>kratìa </a:t>
            </a:r>
            <a:r>
              <a:rPr lang="no" dirty="0">
                <a:solidFill>
                  <a:schemeClr val="tx1"/>
                </a:solidFill>
              </a:rPr>
              <a:t>(makt). Denne makten skal imidlertid ikke utøves </a:t>
            </a:r>
            <a:r>
              <a:rPr lang="no" u="sng" dirty="0">
                <a:solidFill>
                  <a:schemeClr val="tx1"/>
                </a:solidFill>
                <a:hlinkClick r:id="rId18" tooltip="Rule of the mob"/>
              </a:rPr>
              <a:t>vilkårlig </a:t>
            </a:r>
            <a:r>
              <a:rPr lang="no" dirty="0">
                <a:solidFill>
                  <a:schemeClr val="tx1"/>
                </a:solidFill>
              </a:rPr>
              <a:t>, men i de former og innenfor de grenser som er fastsatt av </a:t>
            </a:r>
            <a:r>
              <a:rPr lang="no" u="sng" dirty="0">
                <a:solidFill>
                  <a:schemeClr val="tx1"/>
                </a:solidFill>
                <a:hlinkClick r:id="rId19" tooltip="Rule of law"/>
              </a:rPr>
              <a:t>rettsstaten </a:t>
            </a:r>
            <a:r>
              <a:rPr lang="no" dirty="0">
                <a:solidFill>
                  <a:schemeClr val="tx1"/>
                </a:solidFill>
              </a:rPr>
              <a:t>.</a:t>
            </a:r>
          </a:p>
          <a:p>
            <a:r>
              <a:rPr lang="no" u="sng" dirty="0">
                <a:hlinkClick r:id="rId20"/>
              </a:rPr>
              <a:t>https://en.wikipedia.org/wiki/Government_of_Italy</a:t>
            </a:r>
            <a:endParaRPr lang="en-US" dirty="0"/>
          </a:p>
          <a:p>
            <a:endParaRPr lang="en-US" dirty="0"/>
          </a:p>
        </p:txBody>
      </p:sp>
      <p:sp>
        <p:nvSpPr>
          <p:cNvPr id="5" name="Poraštės vietos rezervavimo ženklas 4"/>
          <p:cNvSpPr>
            <a:spLocks noGrp="1"/>
          </p:cNvSpPr>
          <p:nvPr>
            <p:ph type="ftr" sz="quarter" idx="11"/>
          </p:nvPr>
        </p:nvSpPr>
        <p:spPr/>
        <p:txBody>
          <a:bodyPr/>
          <a:lstStyle/>
          <a:p>
            <a:r>
              <a:rPr lang="no"/>
              <a:t>Prosjektnummer: 2020-1-UK01-KA227-SCH-094437</a:t>
            </a:r>
            <a:endParaRPr lang="en-US" dirty="0"/>
          </a:p>
        </p:txBody>
      </p:sp>
      <p:pic>
        <p:nvPicPr>
          <p:cNvPr id="6" name="Paveikslėlis 5"/>
          <p:cNvPicPr>
            <a:picLocks noChangeAspect="1"/>
          </p:cNvPicPr>
          <p:nvPr/>
        </p:nvPicPr>
        <p:blipFill>
          <a:blip r:embed="rId21"/>
          <a:stretch>
            <a:fillRect/>
          </a:stretch>
        </p:blipFill>
        <p:spPr>
          <a:xfrm>
            <a:off x="8681535" y="4592804"/>
            <a:ext cx="1133475" cy="752475"/>
          </a:xfrm>
          <a:prstGeom prst="rect">
            <a:avLst/>
          </a:prstGeom>
        </p:spPr>
      </p:pic>
    </p:spTree>
    <p:extLst>
      <p:ext uri="{BB962C8B-B14F-4D97-AF65-F5344CB8AC3E}">
        <p14:creationId xmlns:p14="http://schemas.microsoft.com/office/powerpoint/2010/main" val="15642569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no" b="1" dirty="0"/>
              <a:t>Norge</a:t>
            </a:r>
            <a:br>
              <a:rPr lang="en-US" dirty="0"/>
            </a:br>
            <a:endParaRPr lang="en-US" dirty="0"/>
          </a:p>
        </p:txBody>
      </p:sp>
      <p:sp>
        <p:nvSpPr>
          <p:cNvPr id="3" name="Turinio vietos rezervavimo ženklas 2"/>
          <p:cNvSpPr>
            <a:spLocks noGrp="1"/>
          </p:cNvSpPr>
          <p:nvPr>
            <p:ph sz="half" idx="1"/>
          </p:nvPr>
        </p:nvSpPr>
        <p:spPr/>
        <p:txBody>
          <a:bodyPr/>
          <a:lstStyle/>
          <a:p>
            <a:pPr marL="0" indent="0">
              <a:buNone/>
            </a:pPr>
            <a:r>
              <a:rPr lang="no" dirty="0">
                <a:solidFill>
                  <a:schemeClr val="tx1"/>
                </a:solidFill>
              </a:rPr>
              <a:t>Hvor mektig er Norge? (video)</a:t>
            </a:r>
            <a:endParaRPr lang="en-US" b="1" dirty="0">
              <a:solidFill>
                <a:schemeClr val="tx1"/>
              </a:solidFill>
            </a:endParaRPr>
          </a:p>
          <a:p>
            <a:r>
              <a:rPr lang="no" u="sng" dirty="0">
                <a:hlinkClick r:id="rId2"/>
              </a:rPr>
              <a:t>https://www.youtube.com/watch?v=YRDNbi1qEOQ</a:t>
            </a:r>
            <a:endParaRPr lang="en-US" dirty="0"/>
          </a:p>
          <a:p>
            <a:endParaRPr lang="en-US" dirty="0"/>
          </a:p>
        </p:txBody>
      </p:sp>
      <p:sp>
        <p:nvSpPr>
          <p:cNvPr id="4" name="Turinio vietos rezervavimo ženklas 3"/>
          <p:cNvSpPr>
            <a:spLocks noGrp="1"/>
          </p:cNvSpPr>
          <p:nvPr>
            <p:ph sz="half" idx="2"/>
          </p:nvPr>
        </p:nvSpPr>
        <p:spPr/>
        <p:txBody>
          <a:bodyPr/>
          <a:lstStyle/>
          <a:p>
            <a:pPr marL="0" indent="0">
              <a:buNone/>
            </a:pPr>
            <a:r>
              <a:rPr lang="no" dirty="0">
                <a:solidFill>
                  <a:schemeClr val="tx1"/>
                </a:solidFill>
              </a:rPr>
              <a:t>Kongehuset i Norge</a:t>
            </a:r>
            <a:endParaRPr lang="en-US" dirty="0">
              <a:solidFill>
                <a:schemeClr val="tx1"/>
              </a:solidFill>
            </a:endParaRPr>
          </a:p>
          <a:p>
            <a:r>
              <a:rPr lang="no" u="sng" dirty="0">
                <a:hlinkClick r:id="rId3"/>
              </a:rPr>
              <a:t>https://www.royalcourt.no/seksjon.html?tid=27679&amp;sek=27258</a:t>
            </a:r>
            <a:endParaRPr lang="en-US" dirty="0"/>
          </a:p>
          <a:p>
            <a:endParaRPr lang="en-US" dirty="0"/>
          </a:p>
        </p:txBody>
      </p:sp>
      <p:sp>
        <p:nvSpPr>
          <p:cNvPr id="5" name="Poraštės vietos rezervavimo ženklas 4"/>
          <p:cNvSpPr>
            <a:spLocks noGrp="1"/>
          </p:cNvSpPr>
          <p:nvPr>
            <p:ph type="ftr" sz="quarter" idx="11"/>
          </p:nvPr>
        </p:nvSpPr>
        <p:spPr/>
        <p:txBody>
          <a:bodyPr/>
          <a:lstStyle/>
          <a:p>
            <a:r>
              <a:rPr lang="no"/>
              <a:t>Prosjektnummer: 2020-1-UK01-KA227-SCH-094437</a:t>
            </a:r>
            <a:endParaRPr lang="en-US" dirty="0"/>
          </a:p>
        </p:txBody>
      </p:sp>
      <p:pic>
        <p:nvPicPr>
          <p:cNvPr id="6" name="Paveikslėlis 5"/>
          <p:cNvPicPr>
            <a:picLocks noChangeAspect="1"/>
          </p:cNvPicPr>
          <p:nvPr/>
        </p:nvPicPr>
        <p:blipFill>
          <a:blip r:embed="rId4"/>
          <a:stretch>
            <a:fillRect/>
          </a:stretch>
        </p:blipFill>
        <p:spPr>
          <a:xfrm>
            <a:off x="5774101" y="1128451"/>
            <a:ext cx="1133475" cy="819150"/>
          </a:xfrm>
          <a:prstGeom prst="rect">
            <a:avLst/>
          </a:prstGeom>
        </p:spPr>
      </p:pic>
    </p:spTree>
    <p:extLst>
      <p:ext uri="{BB962C8B-B14F-4D97-AF65-F5344CB8AC3E}">
        <p14:creationId xmlns:p14="http://schemas.microsoft.com/office/powerpoint/2010/main" val="26132620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no" b="1" dirty="0"/>
              <a:t>Storbritannia</a:t>
            </a:r>
            <a:br>
              <a:rPr lang="en-US" dirty="0"/>
            </a:br>
            <a:endParaRPr lang="en-US" dirty="0"/>
          </a:p>
        </p:txBody>
      </p:sp>
      <p:sp>
        <p:nvSpPr>
          <p:cNvPr id="3" name="Turinio vietos rezervavimo ženklas 2"/>
          <p:cNvSpPr>
            <a:spLocks noGrp="1"/>
          </p:cNvSpPr>
          <p:nvPr>
            <p:ph sz="half" idx="1"/>
          </p:nvPr>
        </p:nvSpPr>
        <p:spPr/>
        <p:txBody>
          <a:bodyPr/>
          <a:lstStyle/>
          <a:p>
            <a:r>
              <a:rPr lang="no" dirty="0"/>
              <a:t>Den britiske kongefamilien forklart (video)</a:t>
            </a:r>
            <a:endParaRPr lang="en-US" b="1" dirty="0"/>
          </a:p>
          <a:p>
            <a:r>
              <a:rPr lang="no" u="sng" dirty="0">
                <a:hlinkClick r:id="rId2"/>
              </a:rPr>
              <a:t>https://www.youtube.com/watch?v=agGQgR981AY</a:t>
            </a:r>
            <a:endParaRPr lang="en-US" dirty="0"/>
          </a:p>
          <a:p>
            <a:endParaRPr lang="en-US" dirty="0"/>
          </a:p>
        </p:txBody>
      </p:sp>
      <p:sp>
        <p:nvSpPr>
          <p:cNvPr id="4" name="Turinio vietos rezervavimo ženklas 3"/>
          <p:cNvSpPr>
            <a:spLocks noGrp="1"/>
          </p:cNvSpPr>
          <p:nvPr>
            <p:ph sz="half" idx="2"/>
          </p:nvPr>
        </p:nvSpPr>
        <p:spPr/>
        <p:txBody>
          <a:bodyPr/>
          <a:lstStyle/>
          <a:p>
            <a:r>
              <a:rPr lang="no" dirty="0"/>
              <a:t>Storbritannias politiske system forklart (video)</a:t>
            </a:r>
            <a:endParaRPr lang="en-US" b="1" dirty="0"/>
          </a:p>
          <a:p>
            <a:r>
              <a:rPr lang="no" u="sng" dirty="0">
                <a:hlinkClick r:id="rId3"/>
              </a:rPr>
              <a:t>https://www.youtube.com/watch?v=HkfC8J95lGw</a:t>
            </a:r>
            <a:endParaRPr lang="en-US" dirty="0"/>
          </a:p>
          <a:p>
            <a:endParaRPr lang="en-US" dirty="0"/>
          </a:p>
        </p:txBody>
      </p:sp>
      <p:sp>
        <p:nvSpPr>
          <p:cNvPr id="5" name="Poraštės vietos rezervavimo ženklas 4"/>
          <p:cNvSpPr>
            <a:spLocks noGrp="1"/>
          </p:cNvSpPr>
          <p:nvPr>
            <p:ph type="ftr" sz="quarter" idx="11"/>
          </p:nvPr>
        </p:nvSpPr>
        <p:spPr/>
        <p:txBody>
          <a:bodyPr/>
          <a:lstStyle/>
          <a:p>
            <a:r>
              <a:rPr lang="no"/>
              <a:t>Prosjektnummer: 2020-1-UK01-KA227-SCH-094437</a:t>
            </a:r>
            <a:endParaRPr lang="en-US" dirty="0"/>
          </a:p>
        </p:txBody>
      </p:sp>
      <p:pic>
        <p:nvPicPr>
          <p:cNvPr id="6" name="Paveikslėlis 5"/>
          <p:cNvPicPr>
            <a:picLocks noChangeAspect="1"/>
          </p:cNvPicPr>
          <p:nvPr/>
        </p:nvPicPr>
        <p:blipFill>
          <a:blip r:embed="rId4"/>
          <a:stretch>
            <a:fillRect/>
          </a:stretch>
        </p:blipFill>
        <p:spPr>
          <a:xfrm>
            <a:off x="5774101" y="1252357"/>
            <a:ext cx="1133475" cy="571500"/>
          </a:xfrm>
          <a:prstGeom prst="rect">
            <a:avLst/>
          </a:prstGeom>
        </p:spPr>
      </p:pic>
      <p:pic>
        <p:nvPicPr>
          <p:cNvPr id="7" name="Paveikslėlis 6"/>
          <p:cNvPicPr>
            <a:picLocks noChangeAspect="1"/>
          </p:cNvPicPr>
          <p:nvPr/>
        </p:nvPicPr>
        <p:blipFill>
          <a:blip r:embed="rId5"/>
          <a:stretch>
            <a:fillRect/>
          </a:stretch>
        </p:blipFill>
        <p:spPr>
          <a:xfrm>
            <a:off x="1706711" y="3533821"/>
            <a:ext cx="3901778" cy="2188654"/>
          </a:xfrm>
          <a:prstGeom prst="rect">
            <a:avLst/>
          </a:prstGeom>
        </p:spPr>
      </p:pic>
      <p:pic>
        <p:nvPicPr>
          <p:cNvPr id="8" name="Paveikslėlis 7"/>
          <p:cNvPicPr/>
          <p:nvPr/>
        </p:nvPicPr>
        <p:blipFill>
          <a:blip r:embed="rId6">
            <a:extLst>
              <a:ext uri="{28A0092B-C50C-407E-A947-70E740481C1C}">
                <a14:useLocalDpi xmlns:a14="http://schemas.microsoft.com/office/drawing/2010/main" val="0"/>
              </a:ext>
            </a:extLst>
          </a:blip>
          <a:srcRect/>
          <a:stretch>
            <a:fillRect/>
          </a:stretch>
        </p:blipFill>
        <p:spPr bwMode="auto">
          <a:xfrm>
            <a:off x="7146758" y="3776265"/>
            <a:ext cx="3941094" cy="2164873"/>
          </a:xfrm>
          <a:prstGeom prst="rect">
            <a:avLst/>
          </a:prstGeom>
          <a:noFill/>
        </p:spPr>
      </p:pic>
    </p:spTree>
    <p:extLst>
      <p:ext uri="{BB962C8B-B14F-4D97-AF65-F5344CB8AC3E}">
        <p14:creationId xmlns:p14="http://schemas.microsoft.com/office/powerpoint/2010/main" val="11224595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no" b="1" dirty="0"/>
              <a:t>Storbritannia</a:t>
            </a:r>
            <a:br>
              <a:rPr lang="en-US" dirty="0"/>
            </a:br>
            <a:endParaRPr lang="en-US" dirty="0"/>
          </a:p>
        </p:txBody>
      </p:sp>
      <p:sp>
        <p:nvSpPr>
          <p:cNvPr id="3" name="Turinio vietos rezervavimo ženklas 2"/>
          <p:cNvSpPr>
            <a:spLocks noGrp="1"/>
          </p:cNvSpPr>
          <p:nvPr>
            <p:ph sz="half" idx="1"/>
          </p:nvPr>
        </p:nvSpPr>
        <p:spPr>
          <a:xfrm>
            <a:off x="1257300" y="2286000"/>
            <a:ext cx="10172700" cy="1900989"/>
          </a:xfrm>
        </p:spPr>
        <p:txBody>
          <a:bodyPr/>
          <a:lstStyle/>
          <a:p>
            <a:pPr marL="0" indent="0" algn="just">
              <a:buNone/>
            </a:pPr>
            <a:r>
              <a:rPr lang="no" dirty="0">
                <a:solidFill>
                  <a:schemeClr val="tx1"/>
                </a:solidFill>
              </a:rPr>
              <a:t>Monarki er den eldste styreformen i Storbritannia. I et monarki er en </a:t>
            </a:r>
            <a:r>
              <a:rPr lang="no" b="1" dirty="0">
                <a:solidFill>
                  <a:schemeClr val="tx1"/>
                </a:solidFill>
              </a:rPr>
              <a:t>konge eller dronning statsoverhode </a:t>
            </a:r>
            <a:r>
              <a:rPr lang="no" dirty="0">
                <a:solidFill>
                  <a:schemeClr val="tx1"/>
                </a:solidFill>
              </a:rPr>
              <a:t>. Det britiske monarkiet er kjent som et konstitusjonelt monarki. Dette betyr at mens The Sovereign er statsoverhode, ligger muligheten til å lage og vedta lovgivning hos et valgt parlament.</a:t>
            </a:r>
            <a:endParaRPr lang="en-US" dirty="0">
              <a:solidFill>
                <a:schemeClr val="tx1"/>
              </a:solidFill>
            </a:endParaRPr>
          </a:p>
          <a:p>
            <a:endParaRPr lang="en-US" dirty="0"/>
          </a:p>
        </p:txBody>
      </p:sp>
      <p:sp>
        <p:nvSpPr>
          <p:cNvPr id="5" name="Poraštės vietos rezervavimo ženklas 4"/>
          <p:cNvSpPr>
            <a:spLocks noGrp="1"/>
          </p:cNvSpPr>
          <p:nvPr>
            <p:ph type="ftr" sz="quarter" idx="11"/>
          </p:nvPr>
        </p:nvSpPr>
        <p:spPr/>
        <p:txBody>
          <a:bodyPr/>
          <a:lstStyle/>
          <a:p>
            <a:r>
              <a:rPr lang="no"/>
              <a:t>Prosjektnummer: 2020-1-UK01-KA227-SCH-094437</a:t>
            </a:r>
            <a:endParaRPr lang="en-US" dirty="0"/>
          </a:p>
        </p:txBody>
      </p:sp>
      <p:pic>
        <p:nvPicPr>
          <p:cNvPr id="6" name="Paveikslėlis 5"/>
          <p:cNvPicPr>
            <a:picLocks noChangeAspect="1"/>
          </p:cNvPicPr>
          <p:nvPr/>
        </p:nvPicPr>
        <p:blipFill>
          <a:blip r:embed="rId2"/>
          <a:stretch>
            <a:fillRect/>
          </a:stretch>
        </p:blipFill>
        <p:spPr>
          <a:xfrm>
            <a:off x="5773862" y="1220648"/>
            <a:ext cx="1133954" cy="573074"/>
          </a:xfrm>
          <a:prstGeom prst="rect">
            <a:avLst/>
          </a:prstGeom>
        </p:spPr>
      </p:pic>
    </p:spTree>
    <p:extLst>
      <p:ext uri="{BB962C8B-B14F-4D97-AF65-F5344CB8AC3E}">
        <p14:creationId xmlns:p14="http://schemas.microsoft.com/office/powerpoint/2010/main" val="17750474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vadinimas 5"/>
          <p:cNvSpPr>
            <a:spLocks noGrp="1"/>
          </p:cNvSpPr>
          <p:nvPr>
            <p:ph type="title"/>
          </p:nvPr>
        </p:nvSpPr>
        <p:spPr/>
        <p:txBody>
          <a:bodyPr/>
          <a:lstStyle/>
          <a:p>
            <a:r>
              <a:rPr lang="no" dirty="0"/>
              <a:t>DISKUSJON</a:t>
            </a:r>
            <a:endParaRPr lang="en-US" dirty="0"/>
          </a:p>
        </p:txBody>
      </p:sp>
      <p:sp>
        <p:nvSpPr>
          <p:cNvPr id="7" name="Turinio vietos rezervavimo ženklas 6"/>
          <p:cNvSpPr>
            <a:spLocks noGrp="1"/>
          </p:cNvSpPr>
          <p:nvPr>
            <p:ph idx="1"/>
          </p:nvPr>
        </p:nvSpPr>
        <p:spPr/>
        <p:txBody>
          <a:bodyPr/>
          <a:lstStyle/>
          <a:p>
            <a:r>
              <a:rPr lang="no" dirty="0">
                <a:solidFill>
                  <a:schemeClr val="tx1"/>
                </a:solidFill>
              </a:rPr>
              <a:t>Hvilke bilder dukker opp når du hører ordet "regjering"?</a:t>
            </a:r>
            <a:endParaRPr lang="lt-LT" dirty="0">
              <a:solidFill>
                <a:schemeClr val="tx1"/>
              </a:solidFill>
            </a:endParaRPr>
          </a:p>
          <a:p>
            <a:r>
              <a:rPr lang="no" dirty="0">
                <a:solidFill>
                  <a:schemeClr val="tx1"/>
                </a:solidFill>
              </a:rPr>
              <a:t>Hvis du styrte landet, hva ville du endret? Hvorfor?</a:t>
            </a:r>
            <a:endParaRPr lang="lt-LT" dirty="0">
              <a:solidFill>
                <a:schemeClr val="tx1"/>
              </a:solidFill>
            </a:endParaRPr>
          </a:p>
          <a:p>
            <a:r>
              <a:rPr lang="no" dirty="0">
                <a:solidFill>
                  <a:schemeClr val="tx1"/>
                </a:solidFill>
              </a:rPr>
              <a:t>Hva gjør egentlig en regjering og hva bør den gjøre?</a:t>
            </a:r>
            <a:endParaRPr lang="lt-LT" dirty="0">
              <a:solidFill>
                <a:schemeClr val="tx1"/>
              </a:solidFill>
            </a:endParaRPr>
          </a:p>
          <a:p>
            <a:r>
              <a:rPr lang="no" dirty="0">
                <a:solidFill>
                  <a:schemeClr val="tx1"/>
                </a:solidFill>
              </a:rPr>
              <a:t>Er du fornøyd med regjeringen i landet ditt?  </a:t>
            </a:r>
            <a:r>
              <a:rPr lang="no" dirty="0" err="1">
                <a:solidFill>
                  <a:schemeClr val="tx1"/>
                </a:solidFill>
              </a:rPr>
              <a:t>Hvorfor </a:t>
            </a:r>
            <a:r>
              <a:rPr lang="no" dirty="0">
                <a:solidFill>
                  <a:schemeClr val="tx1"/>
                </a:solidFill>
              </a:rPr>
              <a:t>?</a:t>
            </a:r>
          </a:p>
          <a:p>
            <a:r>
              <a:rPr lang="no" dirty="0">
                <a:solidFill>
                  <a:schemeClr val="tx1"/>
                </a:solidFill>
              </a:rPr>
              <a:t>Foretrekker du å jobbe i lokale eller nasjonale myndigheter?</a:t>
            </a:r>
            <a:endParaRPr lang="lt-LT" dirty="0">
              <a:solidFill>
                <a:schemeClr val="tx1"/>
              </a:solidFill>
            </a:endParaRPr>
          </a:p>
          <a:p>
            <a:r>
              <a:rPr lang="no" dirty="0">
                <a:solidFill>
                  <a:schemeClr val="tx1"/>
                </a:solidFill>
              </a:rPr>
              <a:t>Hvilke suksesser har regjeringen din gjort?</a:t>
            </a:r>
            <a:endParaRPr lang="lt-LT" dirty="0">
              <a:solidFill>
                <a:schemeClr val="tx1"/>
              </a:solidFill>
            </a:endParaRPr>
          </a:p>
          <a:p>
            <a:r>
              <a:rPr lang="no" dirty="0">
                <a:solidFill>
                  <a:schemeClr val="tx1"/>
                </a:solidFill>
              </a:rPr>
              <a:t>Hvis du skrev et brev til regjeringen, hva ville du skrive om?</a:t>
            </a:r>
            <a:endParaRPr lang="lt-LT" dirty="0">
              <a:solidFill>
                <a:schemeClr val="tx1"/>
              </a:solidFill>
            </a:endParaRPr>
          </a:p>
          <a:p>
            <a:r>
              <a:rPr lang="no" b="1" dirty="0" err="1">
                <a:solidFill>
                  <a:schemeClr val="tx1"/>
                </a:solidFill>
              </a:rPr>
              <a:t>Gå </a:t>
            </a:r>
            <a:r>
              <a:rPr lang="no" b="1" dirty="0">
                <a:solidFill>
                  <a:schemeClr val="tx1"/>
                </a:solidFill>
              </a:rPr>
              <a:t>til </a:t>
            </a:r>
            <a:r>
              <a:rPr lang="no" b="1" dirty="0" err="1">
                <a:solidFill>
                  <a:schemeClr val="tx1"/>
                </a:solidFill>
              </a:rPr>
              <a:t>din</a:t>
            </a:r>
            <a:r>
              <a:rPr lang="no" b="1" dirty="0">
                <a:solidFill>
                  <a:schemeClr val="tx1"/>
                </a:solidFill>
              </a:rPr>
              <a:t> </a:t>
            </a:r>
            <a:r>
              <a:rPr lang="no" b="1" dirty="0" err="1">
                <a:solidFill>
                  <a:schemeClr val="tx1"/>
                </a:solidFill>
              </a:rPr>
              <a:t>oppgave</a:t>
            </a:r>
            <a:r>
              <a:rPr lang="no" b="1" dirty="0">
                <a:solidFill>
                  <a:schemeClr val="tx1"/>
                </a:solidFill>
              </a:rPr>
              <a:t> </a:t>
            </a:r>
            <a:r>
              <a:rPr lang="no" b="1" dirty="0" err="1">
                <a:solidFill>
                  <a:schemeClr val="tx1"/>
                </a:solidFill>
              </a:rPr>
              <a:t>i</a:t>
            </a:r>
            <a:r>
              <a:rPr lang="no" b="1" dirty="0">
                <a:solidFill>
                  <a:schemeClr val="tx1"/>
                </a:solidFill>
              </a:rPr>
              <a:t> </a:t>
            </a:r>
            <a:r>
              <a:rPr lang="no" b="1" dirty="0" err="1">
                <a:solidFill>
                  <a:schemeClr val="tx1"/>
                </a:solidFill>
              </a:rPr>
              <a:t>de</a:t>
            </a:r>
            <a:r>
              <a:rPr lang="no" b="1" dirty="0">
                <a:solidFill>
                  <a:schemeClr val="tx1"/>
                </a:solidFill>
              </a:rPr>
              <a:t> </a:t>
            </a:r>
            <a:r>
              <a:rPr lang="no" b="1" dirty="0" err="1">
                <a:solidFill>
                  <a:schemeClr val="tx1"/>
                </a:solidFill>
              </a:rPr>
              <a:t>studentens</a:t>
            </a:r>
            <a:r>
              <a:rPr lang="no" b="1" dirty="0">
                <a:solidFill>
                  <a:schemeClr val="tx1"/>
                </a:solidFill>
              </a:rPr>
              <a:t> </a:t>
            </a:r>
            <a:r>
              <a:rPr lang="no" b="1" dirty="0" err="1">
                <a:solidFill>
                  <a:schemeClr val="tx1"/>
                </a:solidFill>
              </a:rPr>
              <a:t>håndbok</a:t>
            </a:r>
            <a:r>
              <a:rPr lang="no" b="1" dirty="0">
                <a:solidFill>
                  <a:schemeClr val="tx1"/>
                </a:solidFill>
              </a:rPr>
              <a:t> </a:t>
            </a:r>
            <a:r>
              <a:rPr lang="no" b="1" dirty="0" err="1">
                <a:solidFill>
                  <a:schemeClr val="tx1"/>
                </a:solidFill>
              </a:rPr>
              <a:t>nå </a:t>
            </a:r>
            <a:r>
              <a:rPr lang="no" b="1" dirty="0">
                <a:solidFill>
                  <a:schemeClr val="tx1"/>
                </a:solidFill>
              </a:rPr>
              <a:t>.</a:t>
            </a:r>
          </a:p>
          <a:p>
            <a:endParaRPr lang="lt-LT" dirty="0"/>
          </a:p>
          <a:p>
            <a:endParaRPr lang="lt-LT" dirty="0"/>
          </a:p>
          <a:p>
            <a:endParaRPr lang="en-US" dirty="0"/>
          </a:p>
        </p:txBody>
      </p:sp>
      <p:sp>
        <p:nvSpPr>
          <p:cNvPr id="5" name="Poraštės vietos rezervavimo ženklas 4"/>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18280850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dirty="0" err="1"/>
              <a:t>referanser</a:t>
            </a:r>
            <a:endParaRPr lang="en-US" dirty="0"/>
          </a:p>
        </p:txBody>
      </p:sp>
      <p:sp>
        <p:nvSpPr>
          <p:cNvPr id="3" name="Turinio vietos rezervavimo ženklas 2"/>
          <p:cNvSpPr>
            <a:spLocks noGrp="1"/>
          </p:cNvSpPr>
          <p:nvPr>
            <p:ph idx="1"/>
          </p:nvPr>
        </p:nvSpPr>
        <p:spPr>
          <a:xfrm>
            <a:off x="1187670" y="1261873"/>
            <a:ext cx="10178322" cy="4727447"/>
          </a:xfrm>
        </p:spPr>
        <p:txBody>
          <a:bodyPr>
            <a:normAutofit fontScale="55000" lnSpcReduction="20000"/>
          </a:bodyPr>
          <a:lstStyle/>
          <a:p>
            <a:r>
              <a:rPr lang="no" b="1" u="sng" dirty="0">
                <a:hlinkClick r:id="rId2"/>
              </a:rPr>
              <a:t>https://pasauliolietuvis.lt/lietuvos-respublikos-prezidento-gitano-nausedos-sveikinimas-valstybes-dienos-proga/</a:t>
            </a:r>
            <a:endParaRPr lang="en-US" dirty="0"/>
          </a:p>
          <a:p>
            <a:r>
              <a:rPr lang="no" b="1" u="sng" dirty="0">
                <a:hlinkClick r:id="rId3"/>
              </a:rPr>
              <a:t>https://www.youtube.com/watch?v=agGQgR981AY</a:t>
            </a:r>
            <a:endParaRPr lang="en-US" dirty="0"/>
          </a:p>
          <a:p>
            <a:r>
              <a:rPr lang="no" b="1" u="sng" dirty="0">
                <a:hlinkClick r:id="rId4"/>
              </a:rPr>
              <a:t>https://www.youtube.com/watch?v=YRDNbi1qEOQ</a:t>
            </a:r>
            <a:endParaRPr lang="en-US" dirty="0"/>
          </a:p>
          <a:p>
            <a:r>
              <a:rPr lang="no" b="1" u="sng" dirty="0">
                <a:hlinkClick r:id="rId5"/>
              </a:rPr>
              <a:t>https://www.royalcourt.no/seksjon.html?tid=27679&amp;sek=27258</a:t>
            </a:r>
            <a:endParaRPr lang="en-US" dirty="0"/>
          </a:p>
          <a:p>
            <a:r>
              <a:rPr lang="no" b="1" u="sng" dirty="0">
                <a:hlinkClick r:id="rId6"/>
              </a:rPr>
              <a:t>https://en.wikipedia.org/wiki/Government_of_Italy</a:t>
            </a:r>
            <a:endParaRPr lang="en-US" dirty="0"/>
          </a:p>
          <a:p>
            <a:r>
              <a:rPr lang="no" b="1" u="sng" dirty="0">
                <a:hlinkClick r:id="rId7"/>
              </a:rPr>
              <a:t>https://www.youtube.com/watch?v=bNpRqTD2IBA</a:t>
            </a:r>
            <a:endParaRPr lang="en-US" dirty="0"/>
          </a:p>
          <a:p>
            <a:r>
              <a:rPr lang="no" b="1" u="sng" dirty="0">
                <a:hlinkClick r:id="rId8"/>
              </a:rPr>
              <a:t>https://www.youtube.com/watch?v=49Js5V3lSo4</a:t>
            </a:r>
            <a:endParaRPr lang="en-US" dirty="0"/>
          </a:p>
          <a:p>
            <a:r>
              <a:rPr lang="no" b="1" u="sng" dirty="0">
                <a:hlinkClick r:id="rId9"/>
              </a:rPr>
              <a:t>https://www.youtube.com/watch?v=sp8J4za_3GI</a:t>
            </a:r>
            <a:endParaRPr lang="en-US" dirty="0"/>
          </a:p>
          <a:p>
            <a:r>
              <a:rPr lang="no" b="1" u="sng" dirty="0">
                <a:hlinkClick r:id="rId10"/>
              </a:rPr>
              <a:t>http://www.3sektorius.lt/docs/Pilietiskumas_leidinys_2012_2013-01-17_13_48_37.pdf</a:t>
            </a:r>
            <a:endParaRPr lang="en-US" dirty="0"/>
          </a:p>
          <a:p>
            <a:r>
              <a:rPr lang="no" dirty="0"/>
              <a:t>N. Letukienė, S. Bitlieriūtė, S. Bužinskas. </a:t>
            </a:r>
            <a:r>
              <a:rPr lang="no" i="1" dirty="0"/>
              <a:t>Pilietiškumo pagrindai. IX-X klassei.</a:t>
            </a:r>
            <a:endParaRPr lang="lt-LT" i="1" dirty="0"/>
          </a:p>
          <a:p>
            <a:r>
              <a:rPr lang="no" b="1" dirty="0">
                <a:hlinkClick r:id="rId11"/>
              </a:rPr>
              <a:t>https://kids.britannica.com/kids/article/childrens-rights/476239</a:t>
            </a:r>
            <a:endParaRPr lang="lt-LT" b="1" dirty="0"/>
          </a:p>
          <a:p>
            <a:r>
              <a:rPr lang="no" b="1" u="sng" dirty="0">
                <a:hlinkClick r:id="rId12"/>
              </a:rPr>
              <a:t>https://www.lrt.lt/lituanica/aktualijos/751/1296302/lrt-trumpai-simonytes-vyriausybe-patvirtinta-kas-yra-naujieji-lietuvos-ministrai</a:t>
            </a:r>
            <a:endParaRPr lang="lt-LT" b="1" u="sng" dirty="0"/>
          </a:p>
          <a:p>
            <a:r>
              <a:rPr lang="no" b="1" dirty="0">
                <a:hlinkClick r:id="rId13"/>
              </a:rPr>
              <a:t>https://upload.wikimedia.org/wikipedia/commons/thumb/d/dd/Coat_of_arms_of_Lithuania.svg/800px-Coat_of_arms_of_Lithuania.svg.png</a:t>
            </a:r>
            <a:endParaRPr lang="lt-LT" b="1" dirty="0"/>
          </a:p>
          <a:p>
            <a:r>
              <a:rPr lang="no" b="1" dirty="0">
                <a:hlinkClick r:id="rId14"/>
              </a:rPr>
              <a:t>https://esldiscussions.com/g/government.html</a:t>
            </a:r>
            <a:endParaRPr lang="lt-LT" b="1" dirty="0"/>
          </a:p>
          <a:p>
            <a:r>
              <a:rPr lang="no" b="1" dirty="0">
                <a:hlinkClick r:id="rId15"/>
              </a:rPr>
              <a:t>https://en.wikipedia.org/wiki/Seimas</a:t>
            </a:r>
            <a:endParaRPr lang="lt-LT" b="1" dirty="0"/>
          </a:p>
          <a:p>
            <a:r>
              <a:rPr lang="no" dirty="0">
                <a:hlinkClick r:id="rId16"/>
              </a:rPr>
              <a:t>https://www.youtube.com/watch?v=WH9mTk1mxkI</a:t>
            </a:r>
            <a:endParaRPr lang="lt-LT" dirty="0"/>
          </a:p>
          <a:p>
            <a:r>
              <a:rPr lang="no" b="1" dirty="0">
                <a:hlinkClick r:id="rId17"/>
              </a:rPr>
              <a:t>https://lt.wikipedia.org/wiki/Vaizdas:Constitution_of_Lithuania_(cover).jpg</a:t>
            </a:r>
            <a:endParaRPr lang="lt-LT" b="1" dirty="0"/>
          </a:p>
          <a:p>
            <a:r>
              <a:rPr lang="no" b="1" dirty="0">
                <a:hlinkClick r:id="rId18"/>
              </a:rPr>
              <a:t>https://www.lrs.lt/home/Konstitucija/Konstitucija.htm</a:t>
            </a:r>
            <a:endParaRPr lang="lt-LT" b="1" dirty="0"/>
          </a:p>
          <a:p>
            <a:endParaRPr lang="lt-LT" b="1" dirty="0"/>
          </a:p>
          <a:p>
            <a:endParaRPr lang="lt-LT" b="1" dirty="0"/>
          </a:p>
          <a:p>
            <a:endParaRPr lang="lt-LT" b="1" dirty="0"/>
          </a:p>
          <a:p>
            <a:endParaRPr lang="lt-LT" b="1" dirty="0"/>
          </a:p>
          <a:p>
            <a:endParaRPr lang="en-US" b="1" dirty="0"/>
          </a:p>
          <a:p>
            <a:endParaRPr lang="lt-LT" dirty="0"/>
          </a:p>
          <a:p>
            <a:endParaRPr lang="en-US" dirty="0"/>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202506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DD896-32BA-0B47-9B8F-0D7F0D133EF9}"/>
              </a:ext>
            </a:extLst>
          </p:cNvPr>
          <p:cNvSpPr>
            <a:spLocks noGrp="1"/>
          </p:cNvSpPr>
          <p:nvPr>
            <p:ph type="title"/>
          </p:nvPr>
        </p:nvSpPr>
        <p:spPr/>
        <p:txBody>
          <a:bodyPr>
            <a:normAutofit fontScale="90000"/>
          </a:bodyPr>
          <a:lstStyle/>
          <a:p>
            <a:pPr algn="ctr"/>
            <a:r>
              <a:rPr lang="no" dirty="0"/>
              <a:t>TEMA 3: </a:t>
            </a:r>
            <a:r>
              <a:rPr lang="no" b="1" dirty="0"/>
              <a:t>PRESENTASJON AV STATEN OG SIVILE SAMFUNN</a:t>
            </a:r>
            <a:br>
              <a:rPr lang="en-US" dirty="0"/>
            </a:br>
            <a:br>
              <a:rPr lang="en-US" dirty="0"/>
            </a:br>
            <a:r>
              <a:rPr lang="no" dirty="0"/>
              <a:t> </a:t>
            </a:r>
          </a:p>
        </p:txBody>
      </p:sp>
      <p:sp>
        <p:nvSpPr>
          <p:cNvPr id="4" name="Footer Placeholder 3">
            <a:extLst>
              <a:ext uri="{FF2B5EF4-FFF2-40B4-BE49-F238E27FC236}">
                <a16:creationId xmlns:a16="http://schemas.microsoft.com/office/drawing/2014/main" id="{CCA591B9-B74A-8243-862E-92B945949F1B}"/>
              </a:ext>
            </a:extLst>
          </p:cNvPr>
          <p:cNvSpPr>
            <a:spLocks noGrp="1"/>
          </p:cNvSpPr>
          <p:nvPr>
            <p:ph type="ftr" sz="quarter" idx="11"/>
          </p:nvPr>
        </p:nvSpPr>
        <p:spPr>
          <a:xfrm>
            <a:off x="3579241" y="11566566"/>
            <a:ext cx="10178321" cy="676935"/>
          </a:xfrm>
        </p:spPr>
        <p:txBody>
          <a:bodyPr/>
          <a:lstStyle/>
          <a:p>
            <a:r>
              <a:rPr lang="no"/>
              <a:t>Prosjektnummer: 2020-1-UK01-KA227-SCH-094437</a:t>
            </a:r>
            <a:endParaRPr lang="en-US" dirty="0"/>
          </a:p>
        </p:txBody>
      </p:sp>
      <p:sp>
        <p:nvSpPr>
          <p:cNvPr id="5" name="Rectangle 3">
            <a:extLst>
              <a:ext uri="{FF2B5EF4-FFF2-40B4-BE49-F238E27FC236}">
                <a16:creationId xmlns:a16="http://schemas.microsoft.com/office/drawing/2014/main" id="{B18A1CAB-74DD-B341-B670-9ECABBDA0F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76722079-BBE2-754F-A87B-9FAE617BEFF5}"/>
              </a:ext>
            </a:extLst>
          </p:cNvPr>
          <p:cNvSpPr>
            <a:spLocks noChangeArrowheads="1"/>
          </p:cNvSpPr>
          <p:nvPr/>
        </p:nvSpPr>
        <p:spPr bwMode="auto">
          <a:xfrm>
            <a:off x="0" y="72480"/>
            <a:ext cx="5186035"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7">
            <a:extLst>
              <a:ext uri="{FF2B5EF4-FFF2-40B4-BE49-F238E27FC236}">
                <a16:creationId xmlns:a16="http://schemas.microsoft.com/office/drawing/2014/main" id="{FF228D38-254A-0743-AD46-66B756C207AD}"/>
              </a:ext>
            </a:extLst>
          </p:cNvPr>
          <p:cNvSpPr>
            <a:spLocks noChangeArrowheads="1"/>
          </p:cNvSpPr>
          <p:nvPr/>
        </p:nvSpPr>
        <p:spPr bwMode="auto">
          <a:xfrm>
            <a:off x="-262458" y="55935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a:extLst>
              <a:ext uri="{FF2B5EF4-FFF2-40B4-BE49-F238E27FC236}">
                <a16:creationId xmlns:a16="http://schemas.microsoft.com/office/drawing/2014/main" id="{34BADA24-ACE7-BC47-B15B-2F9C733A5BA0}"/>
              </a:ext>
            </a:extLst>
          </p:cNvPr>
          <p:cNvSpPr>
            <a:spLocks noChangeArrowheads="1"/>
          </p:cNvSpPr>
          <p:nvPr/>
        </p:nvSpPr>
        <p:spPr bwMode="auto">
          <a:xfrm flipV="1">
            <a:off x="7772400" y="5782760"/>
            <a:ext cx="8810144"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Prosjektnummer </a:t>
            </a: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a:rPr kumimoji="0" lang="no"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2020-1 - </a:t>
            </a:r>
            <a:r>
              <a:rPr kumimoji="0" lang="no"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UK01 </a:t>
            </a:r>
            <a:r>
              <a:rPr kumimoji="0" lang="no" altLang="en-US" sz="11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Calibri" panose="020F0502020204030204" pitchFamily="34" charset="0"/>
              </a:rPr>
              <a:t>-KA227-SCH-094437</a:t>
            </a:r>
            <a:r>
              <a:rPr kumimoji="0" lang="no" altLang="en-US" sz="8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r>
              <a:rPr kumimoji="0" lang="no" altLang="en-US" sz="6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38" name="Content Placeholder 3" descr="Logo&#10;&#10;Description automatically generated">
            <a:extLst>
              <a:ext uri="{FF2B5EF4-FFF2-40B4-BE49-F238E27FC236}">
                <a16:creationId xmlns:a16="http://schemas.microsoft.com/office/drawing/2014/main" id="{6AB00B85-E4ED-344D-A9F3-D79D0570CBE1}"/>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3202" y="2535189"/>
            <a:ext cx="1508125" cy="109447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7" descr="Text&#10;&#10;Description automatically generated">
            <a:extLst>
              <a:ext uri="{FF2B5EF4-FFF2-40B4-BE49-F238E27FC236}">
                <a16:creationId xmlns:a16="http://schemas.microsoft.com/office/drawing/2014/main" id="{4919B66D-046F-D64B-9B5F-24125C030A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2830" y="2511528"/>
            <a:ext cx="1890712" cy="105748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9">
            <a:extLst>
              <a:ext uri="{FF2B5EF4-FFF2-40B4-BE49-F238E27FC236}">
                <a16:creationId xmlns:a16="http://schemas.microsoft.com/office/drawing/2014/main" id="{960B13B3-46E9-C942-9895-A2A8074BA6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8258" y="2545463"/>
            <a:ext cx="1697581" cy="10238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
            <a:extLst>
              <a:ext uri="{FF2B5EF4-FFF2-40B4-BE49-F238E27FC236}">
                <a16:creationId xmlns:a16="http://schemas.microsoft.com/office/drawing/2014/main" id="{FAC62EAC-5A16-7D4E-AF57-BE69C8ADBD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4732" y="2491689"/>
            <a:ext cx="1508124" cy="1137974"/>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Text&#10;&#10;Description automatically generated">
            <a:extLst>
              <a:ext uri="{FF2B5EF4-FFF2-40B4-BE49-F238E27FC236}">
                <a16:creationId xmlns:a16="http://schemas.microsoft.com/office/drawing/2014/main" id="{47139EB6-9E6B-E64A-8ECB-099E1F353D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1327" y="3886777"/>
            <a:ext cx="1771650" cy="892238"/>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1" descr="A picture containing diagram&#10;&#10;Description automatically generated">
            <a:extLst>
              <a:ext uri="{FF2B5EF4-FFF2-40B4-BE49-F238E27FC236}">
                <a16:creationId xmlns:a16="http://schemas.microsoft.com/office/drawing/2014/main" id="{6B48E10D-7F2B-5E4C-AF8B-4BC4987ECF1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6932" y="3879044"/>
            <a:ext cx="1905505" cy="97674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5">
            <a:extLst>
              <a:ext uri="{FF2B5EF4-FFF2-40B4-BE49-F238E27FC236}">
                <a16:creationId xmlns:a16="http://schemas.microsoft.com/office/drawing/2014/main" id="{D7443FF5-E938-4A4B-AF2F-193136755E46}"/>
              </a:ext>
            </a:extLst>
          </p:cNvPr>
          <p:cNvSpPr>
            <a:spLocks noChangeArrowheads="1"/>
          </p:cNvSpPr>
          <p:nvPr/>
        </p:nvSpPr>
        <p:spPr bwMode="auto">
          <a:xfrm>
            <a:off x="2532352" y="28025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6">
            <a:extLst>
              <a:ext uri="{FF2B5EF4-FFF2-40B4-BE49-F238E27FC236}">
                <a16:creationId xmlns:a16="http://schemas.microsoft.com/office/drawing/2014/main" id="{A2D3A3EF-F382-8045-A88E-52759836BE13}"/>
              </a:ext>
            </a:extLst>
          </p:cNvPr>
          <p:cNvSpPr>
            <a:spLocks noChangeArrowheads="1"/>
          </p:cNvSpPr>
          <p:nvPr/>
        </p:nvSpPr>
        <p:spPr bwMode="auto">
          <a:xfrm>
            <a:off x="2532352" y="32597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no"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7">
            <a:extLst>
              <a:ext uri="{FF2B5EF4-FFF2-40B4-BE49-F238E27FC236}">
                <a16:creationId xmlns:a16="http://schemas.microsoft.com/office/drawing/2014/main" id="{EBA9FAA2-47BA-2441-AB33-02AB2A48DEFC}"/>
              </a:ext>
            </a:extLst>
          </p:cNvPr>
          <p:cNvSpPr>
            <a:spLocks noChangeArrowheads="1"/>
          </p:cNvSpPr>
          <p:nvPr/>
        </p:nvSpPr>
        <p:spPr bwMode="auto">
          <a:xfrm>
            <a:off x="2532352" y="37169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o"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18">
            <a:extLst>
              <a:ext uri="{FF2B5EF4-FFF2-40B4-BE49-F238E27FC236}">
                <a16:creationId xmlns:a16="http://schemas.microsoft.com/office/drawing/2014/main" id="{E7BD2943-4E9D-8F40-BA10-60413A8C3138}"/>
              </a:ext>
            </a:extLst>
          </p:cNvPr>
          <p:cNvSpPr>
            <a:spLocks noChangeArrowheads="1"/>
          </p:cNvSpPr>
          <p:nvPr/>
        </p:nvSpPr>
        <p:spPr bwMode="auto">
          <a:xfrm>
            <a:off x="2532352" y="41741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07322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no" dirty="0"/>
              <a:t>"Hva er </a:t>
            </a:r>
            <a:r>
              <a:rPr lang="no" dirty="0" err="1"/>
              <a:t>LITAUEN?" av</a:t>
            </a:r>
            <a:r>
              <a:rPr lang="no" dirty="0"/>
              <a:t> </a:t>
            </a:r>
            <a:r>
              <a:rPr lang="no" dirty="0" err="1"/>
              <a:t>Jokūbas</a:t>
            </a:r>
            <a:r>
              <a:rPr lang="no" dirty="0"/>
              <a:t> </a:t>
            </a:r>
            <a:r>
              <a:rPr lang="no" dirty="0" err="1"/>
              <a:t>Laukaitis</a:t>
            </a:r>
            <a:br>
              <a:rPr lang="en-US" dirty="0"/>
            </a:br>
            <a:endParaRPr lang="en-US" dirty="0"/>
          </a:p>
        </p:txBody>
      </p:sp>
      <p:sp>
        <p:nvSpPr>
          <p:cNvPr id="3" name="Turinio vietos rezervavimo ženklas 2"/>
          <p:cNvSpPr>
            <a:spLocks noGrp="1"/>
          </p:cNvSpPr>
          <p:nvPr>
            <p:ph idx="1"/>
          </p:nvPr>
        </p:nvSpPr>
        <p:spPr>
          <a:xfrm>
            <a:off x="1343118" y="1896980"/>
            <a:ext cx="10178322" cy="778041"/>
          </a:xfrm>
        </p:spPr>
        <p:txBody>
          <a:bodyPr/>
          <a:lstStyle/>
          <a:p>
            <a:r>
              <a:rPr lang="no" dirty="0"/>
              <a:t> </a:t>
            </a:r>
            <a:r>
              <a:rPr lang="no" dirty="0">
                <a:hlinkClick r:id="rId2"/>
              </a:rPr>
              <a:t>https://www.youtube.com/watch?v=WH9mTk1mxkI</a:t>
            </a:r>
            <a:endParaRPr lang="lt-LT" dirty="0"/>
          </a:p>
          <a:p>
            <a:endParaRPr lang="en-US" dirty="0"/>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pic>
        <p:nvPicPr>
          <p:cNvPr id="5" name="Paveikslėlis 4"/>
          <p:cNvPicPr>
            <a:picLocks noChangeAspect="1"/>
          </p:cNvPicPr>
          <p:nvPr/>
        </p:nvPicPr>
        <p:blipFill rotWithShape="1">
          <a:blip r:embed="rId3"/>
          <a:srcRect l="3333" t="13019" r="27436" b="18832"/>
          <a:stretch/>
        </p:blipFill>
        <p:spPr>
          <a:xfrm>
            <a:off x="2530708" y="2755125"/>
            <a:ext cx="7409875" cy="4102875"/>
          </a:xfrm>
          <a:prstGeom prst="rect">
            <a:avLst/>
          </a:prstGeom>
        </p:spPr>
      </p:pic>
    </p:spTree>
    <p:extLst>
      <p:ext uri="{BB962C8B-B14F-4D97-AF65-F5344CB8AC3E}">
        <p14:creationId xmlns:p14="http://schemas.microsoft.com/office/powerpoint/2010/main" val="21316224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no" dirty="0"/>
              <a:t>Litauen er en parlamentarisk republikk</a:t>
            </a:r>
            <a:br>
              <a:rPr lang="en-US" dirty="0"/>
            </a:br>
            <a:endParaRPr lang="en-US" dirty="0"/>
          </a:p>
        </p:txBody>
      </p:sp>
      <p:sp>
        <p:nvSpPr>
          <p:cNvPr id="3" name="Turinio vietos rezervavimo ženklas 2"/>
          <p:cNvSpPr>
            <a:spLocks noGrp="1"/>
          </p:cNvSpPr>
          <p:nvPr>
            <p:ph idx="1"/>
          </p:nvPr>
        </p:nvSpPr>
        <p:spPr/>
        <p:txBody>
          <a:bodyPr/>
          <a:lstStyle/>
          <a:p>
            <a:pPr algn="just"/>
            <a:r>
              <a:rPr lang="no" dirty="0">
                <a:solidFill>
                  <a:schemeClr val="tx1"/>
                </a:solidFill>
              </a:rPr>
              <a:t>Dagens demokratiske stat Litauen er en uavhengig, moderne stat som respekterer rettighetene og pliktene til innbyggerne. Deres viktigste garantist er statens permanente grunnlov vedtatt i 1992. Statens grunnlov sikrer borgernes deltakelse i statsadministrasjonen, maktfordelingsprinsippet og andre nødvendige egenskaper ved en demokratisk stat. Dagens Litauen er en integrert del av en europeisk sivilisasjon. Året 2004 var det historiske året for landets integrering i EU og NATO. Til tross for de demografiske utfordringene som har oppstått, identitetskrisen og den økonomiske, pandemiske krisen, har vi overvunnet en vanskelig fase på svært kort tid og det kan vi være stolte av.</a:t>
            </a:r>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3393521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dirty="0" err="1"/>
              <a:t>LItauen </a:t>
            </a:r>
            <a:r>
              <a:rPr lang="no" dirty="0"/>
              <a:t>- DEMO KRATISK REPUBLIK IC</a:t>
            </a:r>
          </a:p>
        </p:txBody>
      </p:sp>
      <p:sp>
        <p:nvSpPr>
          <p:cNvPr id="3" name="Poraštės vietos rezervavimo ženklas 2"/>
          <p:cNvSpPr>
            <a:spLocks noGrp="1"/>
          </p:cNvSpPr>
          <p:nvPr>
            <p:ph type="ftr" sz="quarter" idx="11"/>
          </p:nvPr>
        </p:nvSpPr>
        <p:spPr/>
        <p:txBody>
          <a:bodyPr/>
          <a:lstStyle/>
          <a:p>
            <a:r>
              <a:rPr lang="no"/>
              <a:t>Prosjektnummer: 2020-1-UK01-KA227-SCH-094437</a:t>
            </a:r>
            <a:endParaRPr lang="en-US" dirty="0"/>
          </a:p>
        </p:txBody>
      </p:sp>
      <p:pic>
        <p:nvPicPr>
          <p:cNvPr id="4" name="Paveikslėlis 3"/>
          <p:cNvPicPr>
            <a:picLocks noChangeAspect="1"/>
          </p:cNvPicPr>
          <p:nvPr/>
        </p:nvPicPr>
        <p:blipFill rotWithShape="1">
          <a:blip r:embed="rId2"/>
          <a:srcRect t="20204"/>
          <a:stretch/>
        </p:blipFill>
        <p:spPr>
          <a:xfrm>
            <a:off x="2478702" y="1532020"/>
            <a:ext cx="7571480" cy="3398461"/>
          </a:xfrm>
          <a:prstGeom prst="rect">
            <a:avLst/>
          </a:prstGeom>
        </p:spPr>
      </p:pic>
    </p:spTree>
    <p:extLst>
      <p:ext uri="{BB962C8B-B14F-4D97-AF65-F5344CB8AC3E}">
        <p14:creationId xmlns:p14="http://schemas.microsoft.com/office/powerpoint/2010/main" val="9529243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no" sz="5400" b="1" dirty="0"/>
              <a:t>FUNKSJONER I DET LITAUISKE DEMOKRATIET</a:t>
            </a:r>
            <a:endParaRPr lang="en-US" b="1" dirty="0"/>
          </a:p>
        </p:txBody>
      </p:sp>
      <p:sp>
        <p:nvSpPr>
          <p:cNvPr id="3" name="Turinio vietos rezervavimo ženklas 2"/>
          <p:cNvSpPr>
            <a:spLocks noGrp="1"/>
          </p:cNvSpPr>
          <p:nvPr>
            <p:ph idx="1"/>
          </p:nvPr>
        </p:nvSpPr>
        <p:spPr>
          <a:xfrm>
            <a:off x="1251678" y="1874517"/>
            <a:ext cx="10178322" cy="4005075"/>
          </a:xfrm>
        </p:spPr>
        <p:txBody>
          <a:bodyPr>
            <a:normAutofit lnSpcReduction="10000"/>
          </a:bodyPr>
          <a:lstStyle/>
          <a:p>
            <a:pPr marL="0" indent="0">
              <a:buNone/>
            </a:pPr>
            <a:r>
              <a:rPr lang="no" dirty="0">
                <a:solidFill>
                  <a:schemeClr val="tx1"/>
                </a:solidFill>
                <a:latin typeface="Georgia" panose="02040502050405020303" pitchFamily="18" charset="0"/>
              </a:rPr>
              <a:t>LITAUEN ER ET PRESIDENTSKAP SIDE.</a:t>
            </a:r>
          </a:p>
          <a:p>
            <a:pPr marL="0" indent="0">
              <a:buNone/>
            </a:pPr>
            <a:r>
              <a:rPr lang="no" dirty="0">
                <a:solidFill>
                  <a:schemeClr val="tx1"/>
                </a:solidFill>
                <a:latin typeface="Georgia" panose="02040502050405020303" pitchFamily="18" charset="0"/>
              </a:rPr>
              <a:t>MENNESKER ER GJENNOM KILDE TIL REGJERING. SOVERENITET TILHØRER NASJONEN.</a:t>
            </a:r>
          </a:p>
          <a:p>
            <a:pPr marL="0" indent="0">
              <a:buNone/>
            </a:pPr>
            <a:r>
              <a:rPr lang="no" dirty="0">
                <a:solidFill>
                  <a:schemeClr val="tx1"/>
                </a:solidFill>
                <a:latin typeface="Georgia" panose="02040502050405020303" pitchFamily="18" charset="0"/>
              </a:rPr>
              <a:t>STYRINGSMAKTEN ER BEGRENSET AV GRUNNLEGGET.</a:t>
            </a:r>
          </a:p>
          <a:p>
            <a:pPr marL="0" indent="0">
              <a:buNone/>
            </a:pPr>
            <a:r>
              <a:rPr lang="no" dirty="0">
                <a:solidFill>
                  <a:schemeClr val="tx1"/>
                </a:solidFill>
                <a:latin typeface="Georgia" panose="02040502050405020303" pitchFamily="18" charset="0"/>
              </a:rPr>
              <a:t>OFFENTLIGE MYNDIGHETER TJENER FOLK.</a:t>
            </a:r>
          </a:p>
          <a:p>
            <a:pPr marL="0" indent="0">
              <a:buNone/>
            </a:pPr>
            <a:r>
              <a:rPr lang="no" dirty="0">
                <a:solidFill>
                  <a:schemeClr val="tx1"/>
                </a:solidFill>
                <a:latin typeface="Georgia" panose="02040502050405020303" pitchFamily="18" charset="0"/>
              </a:rPr>
              <a:t>UVITENSKAP OM LOVEN FRITER DEG IKKE FRA ANSVAR.</a:t>
            </a:r>
          </a:p>
          <a:p>
            <a:pPr marL="0" indent="0">
              <a:buNone/>
            </a:pPr>
            <a:r>
              <a:rPr lang="no" dirty="0">
                <a:solidFill>
                  <a:schemeClr val="tx1"/>
                </a:solidFill>
                <a:latin typeface="Georgia" panose="02040502050405020303" pitchFamily="18" charset="0"/>
              </a:rPr>
              <a:t>VANLIGE VALG.</a:t>
            </a:r>
          </a:p>
          <a:p>
            <a:pPr marL="0" indent="0">
              <a:buNone/>
            </a:pPr>
            <a:r>
              <a:rPr lang="no" dirty="0">
                <a:solidFill>
                  <a:schemeClr val="tx1"/>
                </a:solidFill>
                <a:latin typeface="Georgia" panose="02040502050405020303" pitchFamily="18" charset="0"/>
              </a:rPr>
              <a:t>BORGERNE HAR RETT TIL Å KRITISERE OFFENTLIGE FUNKSJONERs arbeid.</a:t>
            </a:r>
          </a:p>
          <a:p>
            <a:pPr marL="0" indent="0">
              <a:buNone/>
            </a:pPr>
            <a:r>
              <a:rPr lang="no" dirty="0">
                <a:solidFill>
                  <a:schemeClr val="tx1"/>
                </a:solidFill>
                <a:latin typeface="Georgia" panose="02040502050405020303" pitchFamily="18" charset="0"/>
              </a:rPr>
              <a:t>FRIHET TIL Å UTE TRO OG FORMIDLE INFORMASJON MED MINDRE DET ER INNVULERT I KRIMINELLE AKTIVITETER.</a:t>
            </a:r>
            <a:endParaRPr lang="lt-LT" dirty="0">
              <a:solidFill>
                <a:schemeClr val="tx1"/>
              </a:solidFill>
              <a:latin typeface="Georgia" panose="02040502050405020303" pitchFamily="18" charset="0"/>
            </a:endParaRPr>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2045498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no" dirty="0"/>
              <a:t>VEIEN TIL DET LITAUISKE DEMOKRATIET</a:t>
            </a: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pic>
        <p:nvPicPr>
          <p:cNvPr id="5" name="Turinio vietos rezervavimo ženklas 6"/>
          <p:cNvPicPr>
            <a:picLocks noGrp="1" noChangeAspect="1"/>
          </p:cNvPicPr>
          <p:nvPr>
            <p:ph idx="1"/>
          </p:nvPr>
        </p:nvPicPr>
        <p:blipFill>
          <a:blip r:embed="rId2"/>
          <a:stretch>
            <a:fillRect/>
          </a:stretch>
        </p:blipFill>
        <p:spPr>
          <a:xfrm>
            <a:off x="1251678" y="1812758"/>
            <a:ext cx="5750560" cy="3594100"/>
          </a:xfrm>
          <a:prstGeom prst="rect">
            <a:avLst/>
          </a:prstGeom>
        </p:spPr>
      </p:pic>
      <p:sp>
        <p:nvSpPr>
          <p:cNvPr id="6" name="Stačiakampis 5"/>
          <p:cNvSpPr/>
          <p:nvPr/>
        </p:nvSpPr>
        <p:spPr>
          <a:xfrm>
            <a:off x="7002238" y="1812758"/>
            <a:ext cx="3838757" cy="2031325"/>
          </a:xfrm>
          <a:prstGeom prst="rect">
            <a:avLst/>
          </a:prstGeom>
        </p:spPr>
        <p:txBody>
          <a:bodyPr wrap="square">
            <a:spAutoFit/>
          </a:bodyPr>
          <a:lstStyle/>
          <a:p>
            <a:r>
              <a:rPr lang="no" dirty="0"/>
              <a:t>LITAUNERE ER:</a:t>
            </a:r>
            <a:endParaRPr lang="lt-LT" dirty="0"/>
          </a:p>
          <a:p>
            <a:pPr marL="285750" indent="-285750">
              <a:buFont typeface="Arial" panose="020B0604020202020204" pitchFamily="34" charset="0"/>
              <a:buChar char="•"/>
            </a:pPr>
            <a:r>
              <a:rPr lang="no" dirty="0"/>
              <a:t>FRIHETSKJEMPERE</a:t>
            </a:r>
            <a:endParaRPr lang="lt-LT" dirty="0"/>
          </a:p>
          <a:p>
            <a:pPr marL="285750" indent="-285750">
              <a:buFont typeface="Arial" panose="020B0604020202020204" pitchFamily="34" charset="0"/>
              <a:buChar char="•"/>
            </a:pPr>
            <a:r>
              <a:rPr lang="no" dirty="0"/>
              <a:t>BOKBÆRERE</a:t>
            </a:r>
            <a:endParaRPr lang="lt-LT" dirty="0"/>
          </a:p>
          <a:p>
            <a:pPr marL="285750" indent="-285750">
              <a:buFont typeface="Arial" panose="020B0604020202020204" pitchFamily="34" charset="0"/>
              <a:buChar char="•"/>
            </a:pPr>
            <a:r>
              <a:rPr lang="no" dirty="0"/>
              <a:t>FRIVILLIGE</a:t>
            </a:r>
            <a:endParaRPr lang="lt-LT" dirty="0"/>
          </a:p>
          <a:p>
            <a:pPr marL="285750" indent="-285750">
              <a:buFont typeface="Arial" panose="020B0604020202020204" pitchFamily="34" charset="0"/>
              <a:buChar char="•"/>
            </a:pPr>
            <a:r>
              <a:rPr lang="no" dirty="0"/>
              <a:t>DISSIDENTER</a:t>
            </a:r>
            <a:endParaRPr lang="lt-LT" dirty="0"/>
          </a:p>
          <a:p>
            <a:pPr marL="285750" indent="-285750">
              <a:buFont typeface="Arial" panose="020B0604020202020204" pitchFamily="34" charset="0"/>
              <a:buChar char="•"/>
            </a:pPr>
            <a:r>
              <a:rPr lang="no" dirty="0"/>
              <a:t>MOTSTAND</a:t>
            </a:r>
            <a:endParaRPr lang="lt-LT" dirty="0"/>
          </a:p>
          <a:p>
            <a:pPr marL="285750" indent="-285750">
              <a:buFont typeface="Arial" panose="020B0604020202020204" pitchFamily="34" charset="0"/>
              <a:buChar char="•"/>
            </a:pPr>
            <a:r>
              <a:rPr lang="no" dirty="0"/>
              <a:t>FORSVARERE AV MENNESKERETTIGHETER</a:t>
            </a:r>
          </a:p>
        </p:txBody>
      </p:sp>
    </p:spTree>
    <p:extLst>
      <p:ext uri="{BB962C8B-B14F-4D97-AF65-F5344CB8AC3E}">
        <p14:creationId xmlns:p14="http://schemas.microsoft.com/office/powerpoint/2010/main" val="33065382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pPr algn="ctr"/>
            <a:r>
              <a:rPr lang="no" b="1" dirty="0"/>
              <a:t>Republikken Litauens grunnlov , </a:t>
            </a:r>
            <a:r>
              <a:rPr lang="no" dirty="0"/>
              <a:t>25-10-1992</a:t>
            </a:r>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pic>
        <p:nvPicPr>
          <p:cNvPr id="5" name="Turinio vietos rezervavimo ženklas 6"/>
          <p:cNvPicPr>
            <a:picLocks noGrp="1" noChangeAspect="1"/>
          </p:cNvPicPr>
          <p:nvPr>
            <p:ph idx="1"/>
          </p:nvPr>
        </p:nvPicPr>
        <p:blipFill>
          <a:blip r:embed="rId2"/>
          <a:stretch>
            <a:fillRect/>
          </a:stretch>
        </p:blipFill>
        <p:spPr>
          <a:xfrm>
            <a:off x="5221224" y="2086392"/>
            <a:ext cx="1931594" cy="2815299"/>
          </a:xfrm>
          <a:prstGeom prst="rect">
            <a:avLst/>
          </a:prstGeom>
        </p:spPr>
      </p:pic>
      <p:sp>
        <p:nvSpPr>
          <p:cNvPr id="3" name="Stačiakampis 2"/>
          <p:cNvSpPr/>
          <p:nvPr/>
        </p:nvSpPr>
        <p:spPr>
          <a:xfrm>
            <a:off x="3368040" y="4992353"/>
            <a:ext cx="6096000" cy="923330"/>
          </a:xfrm>
          <a:prstGeom prst="rect">
            <a:avLst/>
          </a:prstGeom>
        </p:spPr>
        <p:txBody>
          <a:bodyPr>
            <a:spAutoFit/>
          </a:bodyPr>
          <a:lstStyle/>
          <a:p>
            <a:r>
              <a:rPr lang="no" dirty="0">
                <a:hlinkClick r:id="rId3"/>
              </a:rPr>
              <a:t>https://lt.wikipedia.org/wiki/Vaizdas:Constitution_of_Lithuania_(cover).jpg</a:t>
            </a:r>
            <a:endParaRPr lang="lt-LT" dirty="0"/>
          </a:p>
          <a:p>
            <a:endParaRPr lang="en-US" dirty="0"/>
          </a:p>
        </p:txBody>
      </p:sp>
    </p:spTree>
    <p:extLst>
      <p:ext uri="{BB962C8B-B14F-4D97-AF65-F5344CB8AC3E}">
        <p14:creationId xmlns:p14="http://schemas.microsoft.com/office/powerpoint/2010/main" val="1252515238"/>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1159</TotalTime>
  <Words>1766</Words>
  <Application>Microsoft Office PowerPoint</Application>
  <PresentationFormat>Widescreen</PresentationFormat>
  <Paragraphs>169</Paragraphs>
  <Slides>27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Calibri</vt:lpstr>
      <vt:lpstr>Georgia</vt:lpstr>
      <vt:lpstr>Gill Sans MT</vt:lpstr>
      <vt:lpstr>Impact</vt:lpstr>
      <vt:lpstr>Verdana</vt:lpstr>
      <vt:lpstr>Badge</vt:lpstr>
      <vt:lpstr>PowerPoint Presentation</vt:lpstr>
      <vt:lpstr>DEMOKRATISK/  Borgerlig  Statsborgerskapsmodul  Utena “ Saulė ' Gymnasium </vt:lpstr>
      <vt:lpstr>TEMA 3: PRESENTASJON AV STATEN OG SIVILE SAMFUNN   </vt:lpstr>
      <vt:lpstr>"Hva er LITAUEN?" av Jokūbas Laukaitis </vt:lpstr>
      <vt:lpstr>Litauen er en parlamentarisk republikk </vt:lpstr>
      <vt:lpstr>LItauen - DEMO KRATISK REPUBLIK IC</vt:lpstr>
      <vt:lpstr>FUNKSJONER I DET LITAUISKE DEMOKRATIET</vt:lpstr>
      <vt:lpstr>VEIEN TIL DET LITAUISKE DEMOKRATIET</vt:lpstr>
      <vt:lpstr>Republikken Litauens grunnlov , 25-10-1992</vt:lpstr>
      <vt:lpstr>REGJERINGEN I REPUBLIKKEN LITUANIA:</vt:lpstr>
      <vt:lpstr>PRESIDENTEN FOR REPUBLIKKEN LITAUEN</vt:lpstr>
      <vt:lpstr>REPUBLIKKENS PRESIDENT</vt:lpstr>
      <vt:lpstr>SEIMAS I REPUBLIKKEN LITAUEN</vt:lpstr>
      <vt:lpstr>SEIMAS I REPUBLIKKEN LITAUEN</vt:lpstr>
      <vt:lpstr>REGJERINGEN I REPUBLIKKEN LITUANIA</vt:lpstr>
      <vt:lpstr>REPUBLIKKEN LITAUENS GRUNNLAG: BORGERNES RETTIGHETER OG PLIKTER</vt:lpstr>
      <vt:lpstr>ERKLÆRING OM BARNENS RETTIGHETER , 1959</vt:lpstr>
      <vt:lpstr>Republikken Tyrkia </vt:lpstr>
      <vt:lpstr>Administrative inndelinger </vt:lpstr>
      <vt:lpstr>Italia - Den demokratiske republikken </vt:lpstr>
      <vt:lpstr>Italia</vt:lpstr>
      <vt:lpstr>Italias regjering </vt:lpstr>
      <vt:lpstr>Norge </vt:lpstr>
      <vt:lpstr>Storbritannia </vt:lpstr>
      <vt:lpstr>Storbritannia </vt:lpstr>
      <vt:lpstr>DISKUSJON</vt:lpstr>
      <vt:lpstr>referanser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Volga Sezen</cp:lastModifiedBy>
  <cp:revision>150</cp:revision>
  <dcterms:created xsi:type="dcterms:W3CDTF">2021-12-01T10:07:52Z</dcterms:created>
  <dcterms:modified xsi:type="dcterms:W3CDTF">2022-10-07T11:16:10Z</dcterms:modified>
</cp:coreProperties>
</file>