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tiff" ContentType="image/tif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27"/>
  </p:notesMasterIdLst>
  <p:sldIdLst>
    <p:sldId id="258" r:id="rId2"/>
    <p:sldId id="256" r:id="rId3"/>
    <p:sldId id="257" r:id="rId4"/>
    <p:sldId id="290" r:id="rId5"/>
    <p:sldId id="260" r:id="rId6"/>
    <p:sldId id="275" r:id="rId7"/>
    <p:sldId id="276" r:id="rId8"/>
    <p:sldId id="277" r:id="rId9"/>
    <p:sldId id="278" r:id="rId10"/>
    <p:sldId id="279" r:id="rId11"/>
    <p:sldId id="281" r:id="rId12"/>
    <p:sldId id="283" r:id="rId13"/>
    <p:sldId id="284" r:id="rId14"/>
    <p:sldId id="285" r:id="rId15"/>
    <p:sldId id="286" r:id="rId16"/>
    <p:sldId id="287" r:id="rId17"/>
    <p:sldId id="289" r:id="rId18"/>
    <p:sldId id="291" r:id="rId19"/>
    <p:sldId id="292" r:id="rId20"/>
    <p:sldId id="293" r:id="rId21"/>
    <p:sldId id="294" r:id="rId22"/>
    <p:sldId id="295" r:id="rId23"/>
    <p:sldId id="296" r:id="rId24"/>
    <p:sldId id="297" r:id="rId25"/>
    <p:sldId id="298" r:id="rId2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4159" autoAdjust="0"/>
    <p:restoredTop sz="94681"/>
  </p:normalViewPr>
  <p:slideViewPr>
    <p:cSldViewPr snapToGrid="0" snapToObjects="1">
      <p:cViewPr varScale="1">
        <p:scale>
          <a:sx n="73" d="100"/>
          <a:sy n="73" d="100"/>
        </p:scale>
        <p:origin x="-654" y="-10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3600DB-2A10-5940-B9D2-87F74DB15118}" type="datetimeFigureOut">
              <a:rPr lang="en-US" smtClean="0"/>
              <a:pPr/>
              <a:t>4/6/2022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C93BB8-EEF5-0D40-B56A-60215615190E}" type="slidenum">
              <a:rPr lang="en-US" smtClean="0"/>
              <a:pPr/>
              <a:t>‹#›</a:t>
            </a:fld>
            <a:endParaRPr lang="en-US"/>
          </a:p>
        </p:txBody>
      </p:sp>
    </p:spTree>
    <p:extLst>
      <p:ext uri="{BB962C8B-B14F-4D97-AF65-F5344CB8AC3E}">
        <p14:creationId xmlns:p14="http://schemas.microsoft.com/office/powerpoint/2010/main" xmlns="" val="23404677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11" name="Freeform 6"/>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en-GB"/>
              <a:t>Click to edit Master title style</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1A979761-B9C8-914C-B087-A5CB49315B3A}" type="datetime1">
              <a:rPr lang="en-GB" smtClean="0"/>
              <a:pPr/>
              <a:t>06/04/2022</a:t>
            </a:fld>
            <a:endParaRPr lang="en-US" dirty="0"/>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r>
              <a:rPr lang="en-US"/>
              <a:t>Project Number: 2020-1-UK01-KA227-SCH-094437</a:t>
            </a:r>
            <a:endParaRPr lang="en-US" dirty="0"/>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71766878-3199-4EAB-94E7-2D6D11070E14}" type="slidenum">
              <a:rPr lang="en-US" dirty="0"/>
              <a:pPr/>
              <a:t>‹#›</a:t>
            </a:fld>
            <a:endParaRPr lang="en-US" dirty="0"/>
          </a:p>
        </p:txBody>
      </p:sp>
      <p:sp>
        <p:nvSpPr>
          <p:cNvPr id="13" name="Rectangle 12"/>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4F56BC35-0C87-1E4C-8148-720B3088BA45}" type="datetime1">
              <a:rPr lang="en-GB" smtClean="0"/>
              <a:pPr/>
              <a:t>06/04/2022</a:t>
            </a:fld>
            <a:endParaRPr lang="en-US" dirty="0"/>
          </a:p>
        </p:txBody>
      </p:sp>
      <p:sp>
        <p:nvSpPr>
          <p:cNvPr id="5" name="Footer Placeholder 4"/>
          <p:cNvSpPr>
            <a:spLocks noGrp="1"/>
          </p:cNvSpPr>
          <p:nvPr>
            <p:ph type="ftr" sz="quarter" idx="11"/>
          </p:nvPr>
        </p:nvSpPr>
        <p:spPr/>
        <p:txBody>
          <a:bodyPr/>
          <a:lstStyle/>
          <a:p>
            <a:r>
              <a:rPr lang="en-US"/>
              <a:t>Project Number: 2020-1-UK01-KA227-SCH-094437</a:t>
            </a:r>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AAC3267F-0A1D-8445-89F5-D8FEE83EFFC7}" type="datetime1">
              <a:rPr lang="en-GB" smtClean="0"/>
              <a:pPr/>
              <a:t>06/04/2022</a:t>
            </a:fld>
            <a:endParaRPr lang="en-US" dirty="0"/>
          </a:p>
        </p:txBody>
      </p:sp>
      <p:sp>
        <p:nvSpPr>
          <p:cNvPr id="5" name="Footer Placeholder 4"/>
          <p:cNvSpPr>
            <a:spLocks noGrp="1"/>
          </p:cNvSpPr>
          <p:nvPr>
            <p:ph type="ftr" sz="quarter" idx="11"/>
          </p:nvPr>
        </p:nvSpPr>
        <p:spPr/>
        <p:txBody>
          <a:bodyPr/>
          <a:lstStyle/>
          <a:p>
            <a:r>
              <a:rPr lang="en-US"/>
              <a:t>Project Number: 2020-1-UK01-KA227-SCH-094437</a:t>
            </a:r>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a:t>Project Number: 2020-1-UK01-KA227-SCH-094437</a:t>
            </a:r>
            <a:endParaRPr lang="en-US" dirty="0"/>
          </a:p>
        </p:txBody>
      </p:sp>
      <p:sp>
        <p:nvSpPr>
          <p:cNvPr id="6" name="Slide Number Placeholder 5"/>
          <p:cNvSpPr>
            <a:spLocks noGrp="1"/>
          </p:cNvSpPr>
          <p:nvPr>
            <p:ph type="sldNum" sz="quarter" idx="12"/>
          </p:nvPr>
        </p:nvSpPr>
        <p:spPr/>
        <p:txBody>
          <a:body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en-GB"/>
              <a:t>Click to edit Master title style</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71736E9B-9413-8343-828B-2D54377CAE81}" type="datetime1">
              <a:rPr lang="en-GB" smtClean="0"/>
              <a:pPr/>
              <a:t>06/04/2022</a:t>
            </a:fld>
            <a:endParaRPr lang="en-US" dirty="0"/>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r>
              <a:rPr lang="en-US"/>
              <a:t>Project Number: 2020-1-UK01-KA227-SCH-094437</a:t>
            </a:r>
            <a:endParaRPr lang="en-US" dirty="0"/>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71766878-3199-4EAB-94E7-2D6D11070E14}" type="slidenum">
              <a:rPr lang="en-US" dirty="0"/>
              <a:pPr/>
              <a:t>‹#›</a:t>
            </a:fld>
            <a:endParaRPr lang="en-US" dirty="0"/>
          </a:p>
        </p:txBody>
      </p:sp>
      <p:grpSp>
        <p:nvGrpSpPr>
          <p:cNvPr id="7" name="Group 6"/>
          <p:cNvGrpSpPr/>
          <p:nvPr/>
        </p:nvGrpSpPr>
        <p:grpSpPr>
          <a:xfrm>
            <a:off x="0" y="0"/>
            <a:ext cx="2814638" cy="6858000"/>
            <a:chOff x="0" y="0"/>
            <a:chExt cx="2814638" cy="6858000"/>
          </a:xfrm>
        </p:grpSpPr>
        <p:sp>
          <p:nvSpPr>
            <p:cNvPr id="11" name="Freeform 6"/>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8E61774E-19EB-B44B-942E-BCE0854D6A0C}" type="datetime1">
              <a:rPr lang="en-GB" smtClean="0"/>
              <a:pPr/>
              <a:t>06/04/2022</a:t>
            </a:fld>
            <a:endParaRPr lang="en-US" dirty="0"/>
          </a:p>
        </p:txBody>
      </p:sp>
      <p:sp>
        <p:nvSpPr>
          <p:cNvPr id="6" name="Footer Placeholder 5"/>
          <p:cNvSpPr>
            <a:spLocks noGrp="1"/>
          </p:cNvSpPr>
          <p:nvPr>
            <p:ph type="ftr" sz="quarter" idx="11"/>
          </p:nvPr>
        </p:nvSpPr>
        <p:spPr/>
        <p:txBody>
          <a:bodyPr/>
          <a:lstStyle/>
          <a:p>
            <a:r>
              <a:rPr lang="en-US"/>
              <a:t>Project Number: 2020-1-UK01-KA227-SCH-094437</a:t>
            </a:r>
            <a:endParaRPr lang="en-US" dirty="0"/>
          </a:p>
        </p:txBody>
      </p:sp>
      <p:sp>
        <p:nvSpPr>
          <p:cNvPr id="7" name="Slide Number Placeholder 6"/>
          <p:cNvSpPr>
            <a:spLocks noGrp="1"/>
          </p:cNvSpPr>
          <p:nvPr>
            <p:ph type="sldNum" sz="quarter" idx="12"/>
          </p:nvPr>
        </p:nvSpPr>
        <p:spPr/>
        <p:txBody>
          <a:bodyPr/>
          <a:lstStyle/>
          <a:p>
            <a:fld id="{71766878-3199-4EAB-94E7-2D6D11070E14}" type="slidenum">
              <a:rPr lang="en-US" dirty="0"/>
              <a:pPr/>
              <a:t>‹#›</a:t>
            </a:fld>
            <a:endParaRPr lang="en-US" dirty="0"/>
          </a:p>
        </p:txBody>
      </p:sp>
    </p:spTree>
  </p:cSld>
  <p:clrMapOvr>
    <a:masterClrMapping/>
  </p:clrMapOvr>
  <p:extLst>
    <p:ext uri="{DCECCB84-F9BA-43D5-87BE-67443E8EF086}">
      <p15:sldGuideLst xmlns:p15="http://schemas.microsoft.com/office/powerpoint/2012/main" xmlns=""/>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en-GB"/>
              <a:t>Click to edit Master title style</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1257300" y="2909102"/>
            <a:ext cx="4800600" cy="299639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633864" y="2909102"/>
            <a:ext cx="4800600" cy="299639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83CD2F6B-FA66-B04E-B61D-28343A78A4D9}" type="datetime1">
              <a:rPr lang="en-GB" smtClean="0"/>
              <a:pPr/>
              <a:t>06/04/2022</a:t>
            </a:fld>
            <a:endParaRPr lang="en-US" dirty="0"/>
          </a:p>
        </p:txBody>
      </p:sp>
      <p:sp>
        <p:nvSpPr>
          <p:cNvPr id="8" name="Footer Placeholder 7"/>
          <p:cNvSpPr>
            <a:spLocks noGrp="1"/>
          </p:cNvSpPr>
          <p:nvPr>
            <p:ph type="ftr" sz="quarter" idx="11"/>
          </p:nvPr>
        </p:nvSpPr>
        <p:spPr/>
        <p:txBody>
          <a:bodyPr/>
          <a:lstStyle/>
          <a:p>
            <a:r>
              <a:rPr lang="en-US"/>
              <a:t>Project Number: 2020-1-UK01-KA227-SCH-094437</a:t>
            </a:r>
            <a:endParaRPr lang="en-US" dirty="0"/>
          </a:p>
        </p:txBody>
      </p:sp>
      <p:sp>
        <p:nvSpPr>
          <p:cNvPr id="9" name="Slide Number Placeholder 8"/>
          <p:cNvSpPr>
            <a:spLocks noGrp="1"/>
          </p:cNvSpPr>
          <p:nvPr>
            <p:ph type="sldNum" sz="quarter" idx="12"/>
          </p:nvPr>
        </p:nvSpPr>
        <p:spPr/>
        <p:txBody>
          <a:bodyPr/>
          <a:lstStyle/>
          <a:p>
            <a:fld id="{71766878-3199-4EAB-94E7-2D6D11070E14}" type="slidenum">
              <a:rPr lang="en-US" dirty="0"/>
              <a:pPr/>
              <a:t>‹#›</a:t>
            </a:fld>
            <a:endParaRPr lang="en-US" dirty="0"/>
          </a:p>
        </p:txBody>
      </p:sp>
    </p:spTree>
  </p:cSld>
  <p:clrMapOvr>
    <a:masterClrMapping/>
  </p:clrMapOvr>
  <p:extLst>
    <p:ext uri="{DCECCB84-F9BA-43D5-87BE-67443E8EF086}">
      <p15:sldGuideLst xmlns:p15="http://schemas.microsoft.com/office/powerpoint/2012/main" xmlns=""/>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53830F8C-BFFB-5D4C-ACF5-E563FDFA3D8F}" type="datetime1">
              <a:rPr lang="en-GB" smtClean="0"/>
              <a:pPr/>
              <a:t>06/04/2022</a:t>
            </a:fld>
            <a:endParaRPr lang="en-US" dirty="0"/>
          </a:p>
        </p:txBody>
      </p:sp>
      <p:sp>
        <p:nvSpPr>
          <p:cNvPr id="4" name="Footer Placeholder 3"/>
          <p:cNvSpPr>
            <a:spLocks noGrp="1"/>
          </p:cNvSpPr>
          <p:nvPr>
            <p:ph type="ftr" sz="quarter" idx="11"/>
          </p:nvPr>
        </p:nvSpPr>
        <p:spPr/>
        <p:txBody>
          <a:bodyPr/>
          <a:lstStyle/>
          <a:p>
            <a:r>
              <a:rPr lang="en-US"/>
              <a:t>Project Number: 2020-1-UK01-KA227-SCH-094437</a:t>
            </a:r>
            <a:endParaRPr lang="en-US" dirty="0"/>
          </a:p>
        </p:txBody>
      </p:sp>
      <p:sp>
        <p:nvSpPr>
          <p:cNvPr id="5" name="Slide Number Placeholder 4"/>
          <p:cNvSpPr>
            <a:spLocks noGrp="1"/>
          </p:cNvSpPr>
          <p:nvPr>
            <p:ph type="sldNum" sz="quarter" idx="12"/>
          </p:nvPr>
        </p:nvSpPr>
        <p:spPr/>
        <p:txBody>
          <a:bodyPr/>
          <a:lstStyle/>
          <a:p>
            <a:fld id="{71766878-3199-4EAB-94E7-2D6D11070E14}"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DCED11-2C8D-5B47-902D-86B57F185A5D}" type="datetime1">
              <a:rPr lang="en-GB" smtClean="0"/>
              <a:pPr/>
              <a:t>06/04/2022</a:t>
            </a:fld>
            <a:endParaRPr lang="en-US" dirty="0"/>
          </a:p>
        </p:txBody>
      </p:sp>
      <p:sp>
        <p:nvSpPr>
          <p:cNvPr id="3" name="Footer Placeholder 2"/>
          <p:cNvSpPr>
            <a:spLocks noGrp="1"/>
          </p:cNvSpPr>
          <p:nvPr>
            <p:ph type="ftr" sz="quarter" idx="11"/>
          </p:nvPr>
        </p:nvSpPr>
        <p:spPr/>
        <p:txBody>
          <a:bodyPr/>
          <a:lstStyle/>
          <a:p>
            <a:r>
              <a:rPr lang="en-US"/>
              <a:t>Project Number: 2020-1-UK01-KA227-SCH-094437</a:t>
            </a:r>
            <a:endParaRPr lang="en-US" dirty="0"/>
          </a:p>
        </p:txBody>
      </p:sp>
      <p:sp>
        <p:nvSpPr>
          <p:cNvPr id="4" name="Slide Number Placeholder 3"/>
          <p:cNvSpPr>
            <a:spLocks noGrp="1"/>
          </p:cNvSpPr>
          <p:nvPr>
            <p:ph type="sldNum" sz="quarter" idx="12"/>
          </p:nvPr>
        </p:nvSpPr>
        <p:spPr/>
        <p:txBody>
          <a:bodyPr/>
          <a:lstStyle/>
          <a:p>
            <a:fld id="{71766878-3199-4EAB-94E7-2D6D11070E14}"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Freeform 11"/>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en-GB"/>
              <a:t>Click to edit Master title style</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a:xfrm>
            <a:off x="765051" y="6375679"/>
            <a:ext cx="1233355" cy="348462"/>
          </a:xfrm>
        </p:spPr>
        <p:txBody>
          <a:bodyPr/>
          <a:lstStyle/>
          <a:p>
            <a:fld id="{D427772D-D78E-964F-9997-8A7B9565E962}" type="datetime1">
              <a:rPr lang="en-GB" smtClean="0"/>
              <a:pPr/>
              <a:t>06/04/2022</a:t>
            </a:fld>
            <a:endParaRPr lang="en-US" dirty="0"/>
          </a:p>
        </p:txBody>
      </p:sp>
      <p:sp>
        <p:nvSpPr>
          <p:cNvPr id="6" name="Footer Placeholder 5"/>
          <p:cNvSpPr>
            <a:spLocks noGrp="1"/>
          </p:cNvSpPr>
          <p:nvPr>
            <p:ph type="ftr" sz="quarter" idx="11"/>
          </p:nvPr>
        </p:nvSpPr>
        <p:spPr>
          <a:xfrm>
            <a:off x="2103620" y="6375679"/>
            <a:ext cx="3482179" cy="345796"/>
          </a:xfrm>
        </p:spPr>
        <p:txBody>
          <a:bodyPr/>
          <a:lstStyle/>
          <a:p>
            <a:r>
              <a:rPr lang="en-US"/>
              <a:t>Project Number: 2020-1-UK01-KA227-SCH-094437</a:t>
            </a:r>
            <a:endParaRPr lang="en-US" dirty="0"/>
          </a:p>
        </p:txBody>
      </p:sp>
      <p:sp>
        <p:nvSpPr>
          <p:cNvPr id="7" name="Slide Number Placeholder 6"/>
          <p:cNvSpPr>
            <a:spLocks noGrp="1"/>
          </p:cNvSpPr>
          <p:nvPr>
            <p:ph type="sldNum" sz="quarter" idx="12"/>
          </p:nvPr>
        </p:nvSpPr>
        <p:spPr>
          <a:xfrm>
            <a:off x="5691014" y="6375679"/>
            <a:ext cx="1232456" cy="345796"/>
          </a:xfrm>
        </p:spPr>
        <p:txBody>
          <a:bodyPr/>
          <a:lstStyle/>
          <a:p>
            <a:fld id="{71766878-3199-4EAB-94E7-2D6D11070E14}" type="slidenum">
              <a:rPr lang="en-US" dirty="0"/>
              <a:pPr/>
              <a:t>‹#›</a:t>
            </a:fld>
            <a:endParaRPr lang="en-US" dirty="0"/>
          </a:p>
        </p:txBody>
      </p:sp>
      <p:sp>
        <p:nvSpPr>
          <p:cNvPr id="8" name="Rectangle 7"/>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extLst>
    <p:ext uri="{DCECCB84-F9BA-43D5-87BE-67443E8EF086}">
      <p15:sldGuideLst xmlns:p15="http://schemas.microsoft.com/office/powerpoint/2012/main" xmlns="">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11" name="Freeform 11"/>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en-GB"/>
              <a:t>Click to edit Master title style</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a:xfrm>
            <a:off x="765950" y="6375679"/>
            <a:ext cx="1232456" cy="348462"/>
          </a:xfrm>
        </p:spPr>
        <p:txBody>
          <a:bodyPr/>
          <a:lstStyle/>
          <a:p>
            <a:fld id="{CECC396E-2263-914E-A99B-9B2DC42B3F38}" type="datetime1">
              <a:rPr lang="en-GB" smtClean="0"/>
              <a:pPr/>
              <a:t>06/04/2022</a:t>
            </a:fld>
            <a:endParaRPr lang="en-US" dirty="0"/>
          </a:p>
        </p:txBody>
      </p:sp>
      <p:sp>
        <p:nvSpPr>
          <p:cNvPr id="6" name="Footer Placeholder 5"/>
          <p:cNvSpPr>
            <a:spLocks noGrp="1"/>
          </p:cNvSpPr>
          <p:nvPr>
            <p:ph type="ftr" sz="quarter" idx="11"/>
          </p:nvPr>
        </p:nvSpPr>
        <p:spPr>
          <a:xfrm>
            <a:off x="2103621" y="6375679"/>
            <a:ext cx="3482178" cy="345796"/>
          </a:xfrm>
        </p:spPr>
        <p:txBody>
          <a:bodyPr/>
          <a:lstStyle/>
          <a:p>
            <a:r>
              <a:rPr lang="en-US"/>
              <a:t>Project Number: 2020-1-UK01-KA227-SCH-094437</a:t>
            </a:r>
            <a:endParaRPr lang="en-US" dirty="0"/>
          </a:p>
        </p:txBody>
      </p:sp>
      <p:sp>
        <p:nvSpPr>
          <p:cNvPr id="7" name="Slide Number Placeholder 6"/>
          <p:cNvSpPr>
            <a:spLocks noGrp="1"/>
          </p:cNvSpPr>
          <p:nvPr>
            <p:ph type="sldNum" sz="quarter" idx="12"/>
          </p:nvPr>
        </p:nvSpPr>
        <p:spPr>
          <a:xfrm>
            <a:off x="5687568" y="6375679"/>
            <a:ext cx="1234440" cy="345796"/>
          </a:xfrm>
        </p:spPr>
        <p:txBody>
          <a:bodyPr/>
          <a:lstStyle/>
          <a:p>
            <a:fld id="{71766878-3199-4EAB-94E7-2D6D11070E14}"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en-GB"/>
              <a:t>Click to edit Master title style</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09391D8E-3AC0-2643-BE71-EC31FBF298E5}" type="datetime1">
              <a:rPr lang="en-GB" smtClean="0"/>
              <a:pPr/>
              <a:t>06/04/2022</a:t>
            </a:fld>
            <a:endParaRPr lang="en-US" dirty="0"/>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r>
              <a:rPr lang="en-US"/>
              <a:t>Project Number: 2020-1-UK01-KA227-SCH-094437</a:t>
            </a:r>
            <a:endParaRPr lang="en-US" dirty="0"/>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71766878-3199-4EAB-94E7-2D6D11070E14}" type="slidenum">
              <a:rPr lang="en-US" dirty="0"/>
              <a:pPr/>
              <a:t>‹#›</a:t>
            </a:fld>
            <a:endParaRPr lang="en-US" dirty="0"/>
          </a:p>
        </p:txBody>
      </p:sp>
      <p:sp>
        <p:nvSpPr>
          <p:cNvPr id="11" name="Freeform 6"/>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xmlns="">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www.youtube.com/watch?v=49Js5V3lSo4" TargetMode="External"/><Relationship Id="rId2" Type="http://schemas.openxmlformats.org/officeDocument/2006/relationships/hyperlink" Target="https://www.youtube.com/watch?v=sp8J4za_3GI" TargetMode="External"/><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s://en.wikipedia.org/wiki/Turkey" TargetMode="Externa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s://www.youtube.com/watch?v=bNpRqTD2IBA" TargetMode="Externa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s://en.wikipedia.org/wiki/Government_of_Italy" TargetMode="Externa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hyperlink" Target="https://www.royalcourt.no/seksjon.html?tid=27679&amp;sek=27258" TargetMode="External"/><Relationship Id="rId2" Type="http://schemas.openxmlformats.org/officeDocument/2006/relationships/hyperlink" Target="https://www.youtube.com/watch?v=YRDNbi1qEOQ" TargetMode="External"/><Relationship Id="rId1" Type="http://schemas.openxmlformats.org/officeDocument/2006/relationships/slideLayout" Target="../slideLayouts/slideLayout4.xml"/><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3" Type="http://schemas.openxmlformats.org/officeDocument/2006/relationships/hyperlink" Target="https://www.youtube.com/watch?v=HkfC8J95lGw" TargetMode="External"/><Relationship Id="rId2" Type="http://schemas.openxmlformats.org/officeDocument/2006/relationships/hyperlink" Target="https://www.youtube.com/watch?v=agGQgR981AY" TargetMode="External"/><Relationship Id="rId1" Type="http://schemas.openxmlformats.org/officeDocument/2006/relationships/slideLayout" Target="../slideLayouts/slideLayout4.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tiff"/><Relationship Id="rId2" Type="http://schemas.openxmlformats.org/officeDocument/2006/relationships/image" Target="../media/image4.tiff"/><Relationship Id="rId1" Type="http://schemas.openxmlformats.org/officeDocument/2006/relationships/slideLayout" Target="../slideLayouts/slideLayout2.xml"/><Relationship Id="rId6" Type="http://schemas.openxmlformats.org/officeDocument/2006/relationships/image" Target="../media/image8.tiff"/><Relationship Id="rId5" Type="http://schemas.openxmlformats.org/officeDocument/2006/relationships/image" Target="../media/image7.tiff"/><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www.youtube.com/watch?v=WH9mTk1mxkI"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xmlns="" id="{33DFEFC0-99B4-4D27-9168-1B2F659A34B5}"/>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1" name="Freeform: Shape 10">
            <a:extLst>
              <a:ext uri="{FF2B5EF4-FFF2-40B4-BE49-F238E27FC236}">
                <a16:creationId xmlns:a16="http://schemas.microsoft.com/office/drawing/2014/main" xmlns="" id="{A2C20081-2005-4B05-BEA4-EB8D4C90A35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5070708"/>
            <a:ext cx="12192000" cy="1787292"/>
          </a:xfrm>
          <a:custGeom>
            <a:avLst/>
            <a:gdLst>
              <a:gd name="connsiteX0" fmla="*/ 619389 w 12192000"/>
              <a:gd name="connsiteY0" fmla="*/ 0 h 1787292"/>
              <a:gd name="connsiteX1" fmla="*/ 687652 w 12192000"/>
              <a:gd name="connsiteY1" fmla="*/ 3175 h 1787292"/>
              <a:gd name="connsiteX2" fmla="*/ 747977 w 12192000"/>
              <a:gd name="connsiteY2" fmla="*/ 9525 h 1787292"/>
              <a:gd name="connsiteX3" fmla="*/ 800364 w 12192000"/>
              <a:gd name="connsiteY3" fmla="*/ 20637 h 1787292"/>
              <a:gd name="connsiteX4" fmla="*/ 846402 w 12192000"/>
              <a:gd name="connsiteY4" fmla="*/ 36512 h 1787292"/>
              <a:gd name="connsiteX5" fmla="*/ 887677 w 12192000"/>
              <a:gd name="connsiteY5" fmla="*/ 52387 h 1787292"/>
              <a:gd name="connsiteX6" fmla="*/ 924189 w 12192000"/>
              <a:gd name="connsiteY6" fmla="*/ 68262 h 1787292"/>
              <a:gd name="connsiteX7" fmla="*/ 962289 w 12192000"/>
              <a:gd name="connsiteY7" fmla="*/ 87312 h 1787292"/>
              <a:gd name="connsiteX8" fmla="*/ 1000389 w 12192000"/>
              <a:gd name="connsiteY8" fmla="*/ 106362 h 1787292"/>
              <a:gd name="connsiteX9" fmla="*/ 1036902 w 12192000"/>
              <a:gd name="connsiteY9" fmla="*/ 125412 h 1787292"/>
              <a:gd name="connsiteX10" fmla="*/ 1078177 w 12192000"/>
              <a:gd name="connsiteY10" fmla="*/ 141287 h 1787292"/>
              <a:gd name="connsiteX11" fmla="*/ 1124214 w 12192000"/>
              <a:gd name="connsiteY11" fmla="*/ 155575 h 1787292"/>
              <a:gd name="connsiteX12" fmla="*/ 1176602 w 12192000"/>
              <a:gd name="connsiteY12" fmla="*/ 166687 h 1787292"/>
              <a:gd name="connsiteX13" fmla="*/ 1236927 w 12192000"/>
              <a:gd name="connsiteY13" fmla="*/ 174625 h 1787292"/>
              <a:gd name="connsiteX14" fmla="*/ 1305189 w 12192000"/>
              <a:gd name="connsiteY14" fmla="*/ 176212 h 1787292"/>
              <a:gd name="connsiteX15" fmla="*/ 1373452 w 12192000"/>
              <a:gd name="connsiteY15" fmla="*/ 174625 h 1787292"/>
              <a:gd name="connsiteX16" fmla="*/ 1433777 w 12192000"/>
              <a:gd name="connsiteY16" fmla="*/ 166687 h 1787292"/>
              <a:gd name="connsiteX17" fmla="*/ 1486164 w 12192000"/>
              <a:gd name="connsiteY17" fmla="*/ 155575 h 1787292"/>
              <a:gd name="connsiteX18" fmla="*/ 1532202 w 12192000"/>
              <a:gd name="connsiteY18" fmla="*/ 141287 h 1787292"/>
              <a:gd name="connsiteX19" fmla="*/ 1573477 w 12192000"/>
              <a:gd name="connsiteY19" fmla="*/ 125412 h 1787292"/>
              <a:gd name="connsiteX20" fmla="*/ 1609989 w 12192000"/>
              <a:gd name="connsiteY20" fmla="*/ 106362 h 1787292"/>
              <a:gd name="connsiteX21" fmla="*/ 1648089 w 12192000"/>
              <a:gd name="connsiteY21" fmla="*/ 87312 h 1787292"/>
              <a:gd name="connsiteX22" fmla="*/ 1686189 w 12192000"/>
              <a:gd name="connsiteY22" fmla="*/ 68262 h 1787292"/>
              <a:gd name="connsiteX23" fmla="*/ 1722702 w 12192000"/>
              <a:gd name="connsiteY23" fmla="*/ 52387 h 1787292"/>
              <a:gd name="connsiteX24" fmla="*/ 1763977 w 12192000"/>
              <a:gd name="connsiteY24" fmla="*/ 36512 h 1787292"/>
              <a:gd name="connsiteX25" fmla="*/ 1810014 w 12192000"/>
              <a:gd name="connsiteY25" fmla="*/ 20637 h 1787292"/>
              <a:gd name="connsiteX26" fmla="*/ 1862402 w 12192000"/>
              <a:gd name="connsiteY26" fmla="*/ 9525 h 1787292"/>
              <a:gd name="connsiteX27" fmla="*/ 1922727 w 12192000"/>
              <a:gd name="connsiteY27" fmla="*/ 3175 h 1787292"/>
              <a:gd name="connsiteX28" fmla="*/ 1990989 w 12192000"/>
              <a:gd name="connsiteY28" fmla="*/ 0 h 1787292"/>
              <a:gd name="connsiteX29" fmla="*/ 2059252 w 12192000"/>
              <a:gd name="connsiteY29" fmla="*/ 3175 h 1787292"/>
              <a:gd name="connsiteX30" fmla="*/ 2119577 w 12192000"/>
              <a:gd name="connsiteY30" fmla="*/ 9525 h 1787292"/>
              <a:gd name="connsiteX31" fmla="*/ 2171964 w 12192000"/>
              <a:gd name="connsiteY31" fmla="*/ 20637 h 1787292"/>
              <a:gd name="connsiteX32" fmla="*/ 2218002 w 12192000"/>
              <a:gd name="connsiteY32" fmla="*/ 36512 h 1787292"/>
              <a:gd name="connsiteX33" fmla="*/ 2259277 w 12192000"/>
              <a:gd name="connsiteY33" fmla="*/ 52387 h 1787292"/>
              <a:gd name="connsiteX34" fmla="*/ 2295789 w 12192000"/>
              <a:gd name="connsiteY34" fmla="*/ 68262 h 1787292"/>
              <a:gd name="connsiteX35" fmla="*/ 2333889 w 12192000"/>
              <a:gd name="connsiteY35" fmla="*/ 87312 h 1787292"/>
              <a:gd name="connsiteX36" fmla="*/ 2371989 w 12192000"/>
              <a:gd name="connsiteY36" fmla="*/ 106362 h 1787292"/>
              <a:gd name="connsiteX37" fmla="*/ 2408502 w 12192000"/>
              <a:gd name="connsiteY37" fmla="*/ 125412 h 1787292"/>
              <a:gd name="connsiteX38" fmla="*/ 2449777 w 12192000"/>
              <a:gd name="connsiteY38" fmla="*/ 141287 h 1787292"/>
              <a:gd name="connsiteX39" fmla="*/ 2495814 w 12192000"/>
              <a:gd name="connsiteY39" fmla="*/ 155575 h 1787292"/>
              <a:gd name="connsiteX40" fmla="*/ 2548202 w 12192000"/>
              <a:gd name="connsiteY40" fmla="*/ 166687 h 1787292"/>
              <a:gd name="connsiteX41" fmla="*/ 2608527 w 12192000"/>
              <a:gd name="connsiteY41" fmla="*/ 174625 h 1787292"/>
              <a:gd name="connsiteX42" fmla="*/ 2676789 w 12192000"/>
              <a:gd name="connsiteY42" fmla="*/ 176212 h 1787292"/>
              <a:gd name="connsiteX43" fmla="*/ 2745052 w 12192000"/>
              <a:gd name="connsiteY43" fmla="*/ 174625 h 1787292"/>
              <a:gd name="connsiteX44" fmla="*/ 2805377 w 12192000"/>
              <a:gd name="connsiteY44" fmla="*/ 166687 h 1787292"/>
              <a:gd name="connsiteX45" fmla="*/ 2857764 w 12192000"/>
              <a:gd name="connsiteY45" fmla="*/ 155575 h 1787292"/>
              <a:gd name="connsiteX46" fmla="*/ 2903802 w 12192000"/>
              <a:gd name="connsiteY46" fmla="*/ 141287 h 1787292"/>
              <a:gd name="connsiteX47" fmla="*/ 2945077 w 12192000"/>
              <a:gd name="connsiteY47" fmla="*/ 125412 h 1787292"/>
              <a:gd name="connsiteX48" fmla="*/ 2981589 w 12192000"/>
              <a:gd name="connsiteY48" fmla="*/ 106362 h 1787292"/>
              <a:gd name="connsiteX49" fmla="*/ 3019689 w 12192000"/>
              <a:gd name="connsiteY49" fmla="*/ 87312 h 1787292"/>
              <a:gd name="connsiteX50" fmla="*/ 3057789 w 12192000"/>
              <a:gd name="connsiteY50" fmla="*/ 68262 h 1787292"/>
              <a:gd name="connsiteX51" fmla="*/ 3094302 w 12192000"/>
              <a:gd name="connsiteY51" fmla="*/ 52387 h 1787292"/>
              <a:gd name="connsiteX52" fmla="*/ 3135577 w 12192000"/>
              <a:gd name="connsiteY52" fmla="*/ 36512 h 1787292"/>
              <a:gd name="connsiteX53" fmla="*/ 3181614 w 12192000"/>
              <a:gd name="connsiteY53" fmla="*/ 20637 h 1787292"/>
              <a:gd name="connsiteX54" fmla="*/ 3234002 w 12192000"/>
              <a:gd name="connsiteY54" fmla="*/ 9525 h 1787292"/>
              <a:gd name="connsiteX55" fmla="*/ 3294327 w 12192000"/>
              <a:gd name="connsiteY55" fmla="*/ 3175 h 1787292"/>
              <a:gd name="connsiteX56" fmla="*/ 3361002 w 12192000"/>
              <a:gd name="connsiteY56" fmla="*/ 0 h 1787292"/>
              <a:gd name="connsiteX57" fmla="*/ 3430852 w 12192000"/>
              <a:gd name="connsiteY57" fmla="*/ 3175 h 1787292"/>
              <a:gd name="connsiteX58" fmla="*/ 3491177 w 12192000"/>
              <a:gd name="connsiteY58" fmla="*/ 9525 h 1787292"/>
              <a:gd name="connsiteX59" fmla="*/ 3543564 w 12192000"/>
              <a:gd name="connsiteY59" fmla="*/ 20637 h 1787292"/>
              <a:gd name="connsiteX60" fmla="*/ 3589602 w 12192000"/>
              <a:gd name="connsiteY60" fmla="*/ 36512 h 1787292"/>
              <a:gd name="connsiteX61" fmla="*/ 3630877 w 12192000"/>
              <a:gd name="connsiteY61" fmla="*/ 52387 h 1787292"/>
              <a:gd name="connsiteX62" fmla="*/ 3667389 w 12192000"/>
              <a:gd name="connsiteY62" fmla="*/ 68262 h 1787292"/>
              <a:gd name="connsiteX63" fmla="*/ 3705489 w 12192000"/>
              <a:gd name="connsiteY63" fmla="*/ 87312 h 1787292"/>
              <a:gd name="connsiteX64" fmla="*/ 3743589 w 12192000"/>
              <a:gd name="connsiteY64" fmla="*/ 106362 h 1787292"/>
              <a:gd name="connsiteX65" fmla="*/ 3780102 w 12192000"/>
              <a:gd name="connsiteY65" fmla="*/ 125412 h 1787292"/>
              <a:gd name="connsiteX66" fmla="*/ 3821377 w 12192000"/>
              <a:gd name="connsiteY66" fmla="*/ 141287 h 1787292"/>
              <a:gd name="connsiteX67" fmla="*/ 3867414 w 12192000"/>
              <a:gd name="connsiteY67" fmla="*/ 155575 h 1787292"/>
              <a:gd name="connsiteX68" fmla="*/ 3919802 w 12192000"/>
              <a:gd name="connsiteY68" fmla="*/ 166687 h 1787292"/>
              <a:gd name="connsiteX69" fmla="*/ 3980127 w 12192000"/>
              <a:gd name="connsiteY69" fmla="*/ 174625 h 1787292"/>
              <a:gd name="connsiteX70" fmla="*/ 4048389 w 12192000"/>
              <a:gd name="connsiteY70" fmla="*/ 176212 h 1787292"/>
              <a:gd name="connsiteX71" fmla="*/ 4116652 w 12192000"/>
              <a:gd name="connsiteY71" fmla="*/ 174625 h 1787292"/>
              <a:gd name="connsiteX72" fmla="*/ 4176977 w 12192000"/>
              <a:gd name="connsiteY72" fmla="*/ 166687 h 1787292"/>
              <a:gd name="connsiteX73" fmla="*/ 4229364 w 12192000"/>
              <a:gd name="connsiteY73" fmla="*/ 155575 h 1787292"/>
              <a:gd name="connsiteX74" fmla="*/ 4275402 w 12192000"/>
              <a:gd name="connsiteY74" fmla="*/ 141287 h 1787292"/>
              <a:gd name="connsiteX75" fmla="*/ 4316677 w 12192000"/>
              <a:gd name="connsiteY75" fmla="*/ 125412 h 1787292"/>
              <a:gd name="connsiteX76" fmla="*/ 4353189 w 12192000"/>
              <a:gd name="connsiteY76" fmla="*/ 106362 h 1787292"/>
              <a:gd name="connsiteX77" fmla="*/ 4429389 w 12192000"/>
              <a:gd name="connsiteY77" fmla="*/ 68262 h 1787292"/>
              <a:gd name="connsiteX78" fmla="*/ 4465902 w 12192000"/>
              <a:gd name="connsiteY78" fmla="*/ 52387 h 1787292"/>
              <a:gd name="connsiteX79" fmla="*/ 4507177 w 12192000"/>
              <a:gd name="connsiteY79" fmla="*/ 36512 h 1787292"/>
              <a:gd name="connsiteX80" fmla="*/ 4553214 w 12192000"/>
              <a:gd name="connsiteY80" fmla="*/ 20637 h 1787292"/>
              <a:gd name="connsiteX81" fmla="*/ 4605602 w 12192000"/>
              <a:gd name="connsiteY81" fmla="*/ 9525 h 1787292"/>
              <a:gd name="connsiteX82" fmla="*/ 4665928 w 12192000"/>
              <a:gd name="connsiteY82" fmla="*/ 3175 h 1787292"/>
              <a:gd name="connsiteX83" fmla="*/ 4734189 w 12192000"/>
              <a:gd name="connsiteY83" fmla="*/ 0 h 1787292"/>
              <a:gd name="connsiteX84" fmla="*/ 4802453 w 12192000"/>
              <a:gd name="connsiteY84" fmla="*/ 3175 h 1787292"/>
              <a:gd name="connsiteX85" fmla="*/ 4862777 w 12192000"/>
              <a:gd name="connsiteY85" fmla="*/ 9525 h 1787292"/>
              <a:gd name="connsiteX86" fmla="*/ 4915165 w 12192000"/>
              <a:gd name="connsiteY86" fmla="*/ 20637 h 1787292"/>
              <a:gd name="connsiteX87" fmla="*/ 4961201 w 12192000"/>
              <a:gd name="connsiteY87" fmla="*/ 36512 h 1787292"/>
              <a:gd name="connsiteX88" fmla="*/ 5002476 w 12192000"/>
              <a:gd name="connsiteY88" fmla="*/ 52387 h 1787292"/>
              <a:gd name="connsiteX89" fmla="*/ 5038989 w 12192000"/>
              <a:gd name="connsiteY89" fmla="*/ 68262 h 1787292"/>
              <a:gd name="connsiteX90" fmla="*/ 5077089 w 12192000"/>
              <a:gd name="connsiteY90" fmla="*/ 87312 h 1787292"/>
              <a:gd name="connsiteX91" fmla="*/ 5115189 w 12192000"/>
              <a:gd name="connsiteY91" fmla="*/ 106362 h 1787292"/>
              <a:gd name="connsiteX92" fmla="*/ 5151701 w 12192000"/>
              <a:gd name="connsiteY92" fmla="*/ 125412 h 1787292"/>
              <a:gd name="connsiteX93" fmla="*/ 5192976 w 12192000"/>
              <a:gd name="connsiteY93" fmla="*/ 141287 h 1787292"/>
              <a:gd name="connsiteX94" fmla="*/ 5239014 w 12192000"/>
              <a:gd name="connsiteY94" fmla="*/ 155575 h 1787292"/>
              <a:gd name="connsiteX95" fmla="*/ 5291401 w 12192000"/>
              <a:gd name="connsiteY95" fmla="*/ 166687 h 1787292"/>
              <a:gd name="connsiteX96" fmla="*/ 5351727 w 12192000"/>
              <a:gd name="connsiteY96" fmla="*/ 174625 h 1787292"/>
              <a:gd name="connsiteX97" fmla="*/ 5410199 w 12192000"/>
              <a:gd name="connsiteY97" fmla="*/ 175985 h 1787292"/>
              <a:gd name="connsiteX98" fmla="*/ 5468671 w 12192000"/>
              <a:gd name="connsiteY98" fmla="*/ 174625 h 1787292"/>
              <a:gd name="connsiteX99" fmla="*/ 5528996 w 12192000"/>
              <a:gd name="connsiteY99" fmla="*/ 166687 h 1787292"/>
              <a:gd name="connsiteX100" fmla="*/ 5581383 w 12192000"/>
              <a:gd name="connsiteY100" fmla="*/ 155575 h 1787292"/>
              <a:gd name="connsiteX101" fmla="*/ 5627421 w 12192000"/>
              <a:gd name="connsiteY101" fmla="*/ 141287 h 1787292"/>
              <a:gd name="connsiteX102" fmla="*/ 5668696 w 12192000"/>
              <a:gd name="connsiteY102" fmla="*/ 125412 h 1787292"/>
              <a:gd name="connsiteX103" fmla="*/ 5705209 w 12192000"/>
              <a:gd name="connsiteY103" fmla="*/ 106362 h 1787292"/>
              <a:gd name="connsiteX104" fmla="*/ 5743308 w 12192000"/>
              <a:gd name="connsiteY104" fmla="*/ 87312 h 1787292"/>
              <a:gd name="connsiteX105" fmla="*/ 5781408 w 12192000"/>
              <a:gd name="connsiteY105" fmla="*/ 68262 h 1787292"/>
              <a:gd name="connsiteX106" fmla="*/ 5817921 w 12192000"/>
              <a:gd name="connsiteY106" fmla="*/ 52387 h 1787292"/>
              <a:gd name="connsiteX107" fmla="*/ 5859196 w 12192000"/>
              <a:gd name="connsiteY107" fmla="*/ 36512 h 1787292"/>
              <a:gd name="connsiteX108" fmla="*/ 5905234 w 12192000"/>
              <a:gd name="connsiteY108" fmla="*/ 20637 h 1787292"/>
              <a:gd name="connsiteX109" fmla="*/ 5957621 w 12192000"/>
              <a:gd name="connsiteY109" fmla="*/ 9525 h 1787292"/>
              <a:gd name="connsiteX110" fmla="*/ 6017947 w 12192000"/>
              <a:gd name="connsiteY110" fmla="*/ 3175 h 1787292"/>
              <a:gd name="connsiteX111" fmla="*/ 6086208 w 12192000"/>
              <a:gd name="connsiteY111" fmla="*/ 0 h 1787292"/>
              <a:gd name="connsiteX112" fmla="*/ 6095999 w 12192000"/>
              <a:gd name="connsiteY112" fmla="*/ 455 h 1787292"/>
              <a:gd name="connsiteX113" fmla="*/ 6105789 w 12192000"/>
              <a:gd name="connsiteY113" fmla="*/ 0 h 1787292"/>
              <a:gd name="connsiteX114" fmla="*/ 6174052 w 12192000"/>
              <a:gd name="connsiteY114" fmla="*/ 3175 h 1787292"/>
              <a:gd name="connsiteX115" fmla="*/ 6234377 w 12192000"/>
              <a:gd name="connsiteY115" fmla="*/ 9525 h 1787292"/>
              <a:gd name="connsiteX116" fmla="*/ 6286764 w 12192000"/>
              <a:gd name="connsiteY116" fmla="*/ 20637 h 1787292"/>
              <a:gd name="connsiteX117" fmla="*/ 6332802 w 12192000"/>
              <a:gd name="connsiteY117" fmla="*/ 36512 h 1787292"/>
              <a:gd name="connsiteX118" fmla="*/ 6374077 w 12192000"/>
              <a:gd name="connsiteY118" fmla="*/ 52387 h 1787292"/>
              <a:gd name="connsiteX119" fmla="*/ 6410589 w 12192000"/>
              <a:gd name="connsiteY119" fmla="*/ 68262 h 1787292"/>
              <a:gd name="connsiteX120" fmla="*/ 6448689 w 12192000"/>
              <a:gd name="connsiteY120" fmla="*/ 87312 h 1787292"/>
              <a:gd name="connsiteX121" fmla="*/ 6486789 w 12192000"/>
              <a:gd name="connsiteY121" fmla="*/ 106362 h 1787292"/>
              <a:gd name="connsiteX122" fmla="*/ 6523302 w 12192000"/>
              <a:gd name="connsiteY122" fmla="*/ 125412 h 1787292"/>
              <a:gd name="connsiteX123" fmla="*/ 6564577 w 12192000"/>
              <a:gd name="connsiteY123" fmla="*/ 141287 h 1787292"/>
              <a:gd name="connsiteX124" fmla="*/ 6610614 w 12192000"/>
              <a:gd name="connsiteY124" fmla="*/ 155575 h 1787292"/>
              <a:gd name="connsiteX125" fmla="*/ 6663002 w 12192000"/>
              <a:gd name="connsiteY125" fmla="*/ 166687 h 1787292"/>
              <a:gd name="connsiteX126" fmla="*/ 6723327 w 12192000"/>
              <a:gd name="connsiteY126" fmla="*/ 174625 h 1787292"/>
              <a:gd name="connsiteX127" fmla="*/ 6781799 w 12192000"/>
              <a:gd name="connsiteY127" fmla="*/ 175985 h 1787292"/>
              <a:gd name="connsiteX128" fmla="*/ 6840271 w 12192000"/>
              <a:gd name="connsiteY128" fmla="*/ 174625 h 1787292"/>
              <a:gd name="connsiteX129" fmla="*/ 6900596 w 12192000"/>
              <a:gd name="connsiteY129" fmla="*/ 166687 h 1787292"/>
              <a:gd name="connsiteX130" fmla="*/ 6952983 w 12192000"/>
              <a:gd name="connsiteY130" fmla="*/ 155575 h 1787292"/>
              <a:gd name="connsiteX131" fmla="*/ 6999021 w 12192000"/>
              <a:gd name="connsiteY131" fmla="*/ 141287 h 1787292"/>
              <a:gd name="connsiteX132" fmla="*/ 7040296 w 12192000"/>
              <a:gd name="connsiteY132" fmla="*/ 125412 h 1787292"/>
              <a:gd name="connsiteX133" fmla="*/ 7076808 w 12192000"/>
              <a:gd name="connsiteY133" fmla="*/ 106362 h 1787292"/>
              <a:gd name="connsiteX134" fmla="*/ 7114908 w 12192000"/>
              <a:gd name="connsiteY134" fmla="*/ 87312 h 1787292"/>
              <a:gd name="connsiteX135" fmla="*/ 7153008 w 12192000"/>
              <a:gd name="connsiteY135" fmla="*/ 68262 h 1787292"/>
              <a:gd name="connsiteX136" fmla="*/ 7189521 w 12192000"/>
              <a:gd name="connsiteY136" fmla="*/ 52387 h 1787292"/>
              <a:gd name="connsiteX137" fmla="*/ 7230796 w 12192000"/>
              <a:gd name="connsiteY137" fmla="*/ 36512 h 1787292"/>
              <a:gd name="connsiteX138" fmla="*/ 7276833 w 12192000"/>
              <a:gd name="connsiteY138" fmla="*/ 20637 h 1787292"/>
              <a:gd name="connsiteX139" fmla="*/ 7329221 w 12192000"/>
              <a:gd name="connsiteY139" fmla="*/ 9525 h 1787292"/>
              <a:gd name="connsiteX140" fmla="*/ 7389546 w 12192000"/>
              <a:gd name="connsiteY140" fmla="*/ 3175 h 1787292"/>
              <a:gd name="connsiteX141" fmla="*/ 7457808 w 12192000"/>
              <a:gd name="connsiteY141" fmla="*/ 0 h 1787292"/>
              <a:gd name="connsiteX142" fmla="*/ 7526071 w 12192000"/>
              <a:gd name="connsiteY142" fmla="*/ 3175 h 1787292"/>
              <a:gd name="connsiteX143" fmla="*/ 7586396 w 12192000"/>
              <a:gd name="connsiteY143" fmla="*/ 9525 h 1787292"/>
              <a:gd name="connsiteX144" fmla="*/ 7638783 w 12192000"/>
              <a:gd name="connsiteY144" fmla="*/ 20637 h 1787292"/>
              <a:gd name="connsiteX145" fmla="*/ 7684821 w 12192000"/>
              <a:gd name="connsiteY145" fmla="*/ 36512 h 1787292"/>
              <a:gd name="connsiteX146" fmla="*/ 7726096 w 12192000"/>
              <a:gd name="connsiteY146" fmla="*/ 52387 h 1787292"/>
              <a:gd name="connsiteX147" fmla="*/ 7762608 w 12192000"/>
              <a:gd name="connsiteY147" fmla="*/ 68262 h 1787292"/>
              <a:gd name="connsiteX148" fmla="*/ 7800708 w 12192000"/>
              <a:gd name="connsiteY148" fmla="*/ 87312 h 1787292"/>
              <a:gd name="connsiteX149" fmla="*/ 7838808 w 12192000"/>
              <a:gd name="connsiteY149" fmla="*/ 106362 h 1787292"/>
              <a:gd name="connsiteX150" fmla="*/ 7875321 w 12192000"/>
              <a:gd name="connsiteY150" fmla="*/ 125412 h 1787292"/>
              <a:gd name="connsiteX151" fmla="*/ 7916596 w 12192000"/>
              <a:gd name="connsiteY151" fmla="*/ 141287 h 1787292"/>
              <a:gd name="connsiteX152" fmla="*/ 7962633 w 12192000"/>
              <a:gd name="connsiteY152" fmla="*/ 155575 h 1787292"/>
              <a:gd name="connsiteX153" fmla="*/ 8015021 w 12192000"/>
              <a:gd name="connsiteY153" fmla="*/ 166687 h 1787292"/>
              <a:gd name="connsiteX154" fmla="*/ 8075346 w 12192000"/>
              <a:gd name="connsiteY154" fmla="*/ 174625 h 1787292"/>
              <a:gd name="connsiteX155" fmla="*/ 8143608 w 12192000"/>
              <a:gd name="connsiteY155" fmla="*/ 176212 h 1787292"/>
              <a:gd name="connsiteX156" fmla="*/ 8211871 w 12192000"/>
              <a:gd name="connsiteY156" fmla="*/ 174625 h 1787292"/>
              <a:gd name="connsiteX157" fmla="*/ 8272196 w 12192000"/>
              <a:gd name="connsiteY157" fmla="*/ 166687 h 1787292"/>
              <a:gd name="connsiteX158" fmla="*/ 8324583 w 12192000"/>
              <a:gd name="connsiteY158" fmla="*/ 155575 h 1787292"/>
              <a:gd name="connsiteX159" fmla="*/ 8370621 w 12192000"/>
              <a:gd name="connsiteY159" fmla="*/ 141287 h 1787292"/>
              <a:gd name="connsiteX160" fmla="*/ 8411896 w 12192000"/>
              <a:gd name="connsiteY160" fmla="*/ 125412 h 1787292"/>
              <a:gd name="connsiteX161" fmla="*/ 8448408 w 12192000"/>
              <a:gd name="connsiteY161" fmla="*/ 106362 h 1787292"/>
              <a:gd name="connsiteX162" fmla="*/ 8486508 w 12192000"/>
              <a:gd name="connsiteY162" fmla="*/ 87312 h 1787292"/>
              <a:gd name="connsiteX163" fmla="*/ 8524608 w 12192000"/>
              <a:gd name="connsiteY163" fmla="*/ 68262 h 1787292"/>
              <a:gd name="connsiteX164" fmla="*/ 8561120 w 12192000"/>
              <a:gd name="connsiteY164" fmla="*/ 52387 h 1787292"/>
              <a:gd name="connsiteX165" fmla="*/ 8602396 w 12192000"/>
              <a:gd name="connsiteY165" fmla="*/ 36512 h 1787292"/>
              <a:gd name="connsiteX166" fmla="*/ 8648432 w 12192000"/>
              <a:gd name="connsiteY166" fmla="*/ 20637 h 1787292"/>
              <a:gd name="connsiteX167" fmla="*/ 8700820 w 12192000"/>
              <a:gd name="connsiteY167" fmla="*/ 9525 h 1787292"/>
              <a:gd name="connsiteX168" fmla="*/ 8761146 w 12192000"/>
              <a:gd name="connsiteY168" fmla="*/ 3175 h 1787292"/>
              <a:gd name="connsiteX169" fmla="*/ 8827820 w 12192000"/>
              <a:gd name="connsiteY169" fmla="*/ 0 h 1787292"/>
              <a:gd name="connsiteX170" fmla="*/ 8897670 w 12192000"/>
              <a:gd name="connsiteY170" fmla="*/ 3175 h 1787292"/>
              <a:gd name="connsiteX171" fmla="*/ 8957996 w 12192000"/>
              <a:gd name="connsiteY171" fmla="*/ 9525 h 1787292"/>
              <a:gd name="connsiteX172" fmla="*/ 9010382 w 12192000"/>
              <a:gd name="connsiteY172" fmla="*/ 20637 h 1787292"/>
              <a:gd name="connsiteX173" fmla="*/ 9056420 w 12192000"/>
              <a:gd name="connsiteY173" fmla="*/ 36512 h 1787292"/>
              <a:gd name="connsiteX174" fmla="*/ 9097696 w 12192000"/>
              <a:gd name="connsiteY174" fmla="*/ 52387 h 1787292"/>
              <a:gd name="connsiteX175" fmla="*/ 9134208 w 12192000"/>
              <a:gd name="connsiteY175" fmla="*/ 68262 h 1787292"/>
              <a:gd name="connsiteX176" fmla="*/ 9172308 w 12192000"/>
              <a:gd name="connsiteY176" fmla="*/ 87312 h 1787292"/>
              <a:gd name="connsiteX177" fmla="*/ 9210408 w 12192000"/>
              <a:gd name="connsiteY177" fmla="*/ 106362 h 1787292"/>
              <a:gd name="connsiteX178" fmla="*/ 9246920 w 12192000"/>
              <a:gd name="connsiteY178" fmla="*/ 125412 h 1787292"/>
              <a:gd name="connsiteX179" fmla="*/ 9288196 w 12192000"/>
              <a:gd name="connsiteY179" fmla="*/ 141287 h 1787292"/>
              <a:gd name="connsiteX180" fmla="*/ 9334232 w 12192000"/>
              <a:gd name="connsiteY180" fmla="*/ 155575 h 1787292"/>
              <a:gd name="connsiteX181" fmla="*/ 9386620 w 12192000"/>
              <a:gd name="connsiteY181" fmla="*/ 166687 h 1787292"/>
              <a:gd name="connsiteX182" fmla="*/ 9446946 w 12192000"/>
              <a:gd name="connsiteY182" fmla="*/ 174625 h 1787292"/>
              <a:gd name="connsiteX183" fmla="*/ 9515208 w 12192000"/>
              <a:gd name="connsiteY183" fmla="*/ 176212 h 1787292"/>
              <a:gd name="connsiteX184" fmla="*/ 9583470 w 12192000"/>
              <a:gd name="connsiteY184" fmla="*/ 174625 h 1787292"/>
              <a:gd name="connsiteX185" fmla="*/ 9643796 w 12192000"/>
              <a:gd name="connsiteY185" fmla="*/ 166687 h 1787292"/>
              <a:gd name="connsiteX186" fmla="*/ 9696182 w 12192000"/>
              <a:gd name="connsiteY186" fmla="*/ 155575 h 1787292"/>
              <a:gd name="connsiteX187" fmla="*/ 9742220 w 12192000"/>
              <a:gd name="connsiteY187" fmla="*/ 141287 h 1787292"/>
              <a:gd name="connsiteX188" fmla="*/ 9783496 w 12192000"/>
              <a:gd name="connsiteY188" fmla="*/ 125412 h 1787292"/>
              <a:gd name="connsiteX189" fmla="*/ 9820008 w 12192000"/>
              <a:gd name="connsiteY189" fmla="*/ 106362 h 1787292"/>
              <a:gd name="connsiteX190" fmla="*/ 9896208 w 12192000"/>
              <a:gd name="connsiteY190" fmla="*/ 68262 h 1787292"/>
              <a:gd name="connsiteX191" fmla="*/ 9932720 w 12192000"/>
              <a:gd name="connsiteY191" fmla="*/ 52387 h 1787292"/>
              <a:gd name="connsiteX192" fmla="*/ 9973996 w 12192000"/>
              <a:gd name="connsiteY192" fmla="*/ 36512 h 1787292"/>
              <a:gd name="connsiteX193" fmla="*/ 10020032 w 12192000"/>
              <a:gd name="connsiteY193" fmla="*/ 20637 h 1787292"/>
              <a:gd name="connsiteX194" fmla="*/ 10072420 w 12192000"/>
              <a:gd name="connsiteY194" fmla="*/ 9525 h 1787292"/>
              <a:gd name="connsiteX195" fmla="*/ 10132746 w 12192000"/>
              <a:gd name="connsiteY195" fmla="*/ 3175 h 1787292"/>
              <a:gd name="connsiteX196" fmla="*/ 10201008 w 12192000"/>
              <a:gd name="connsiteY196" fmla="*/ 0 h 1787292"/>
              <a:gd name="connsiteX197" fmla="*/ 10269270 w 12192000"/>
              <a:gd name="connsiteY197" fmla="*/ 3175 h 1787292"/>
              <a:gd name="connsiteX198" fmla="*/ 10329596 w 12192000"/>
              <a:gd name="connsiteY198" fmla="*/ 9525 h 1787292"/>
              <a:gd name="connsiteX199" fmla="*/ 10381982 w 12192000"/>
              <a:gd name="connsiteY199" fmla="*/ 20637 h 1787292"/>
              <a:gd name="connsiteX200" fmla="*/ 10428020 w 12192000"/>
              <a:gd name="connsiteY200" fmla="*/ 36512 h 1787292"/>
              <a:gd name="connsiteX201" fmla="*/ 10469296 w 12192000"/>
              <a:gd name="connsiteY201" fmla="*/ 52387 h 1787292"/>
              <a:gd name="connsiteX202" fmla="*/ 10505808 w 12192000"/>
              <a:gd name="connsiteY202" fmla="*/ 68262 h 1787292"/>
              <a:gd name="connsiteX203" fmla="*/ 10543908 w 12192000"/>
              <a:gd name="connsiteY203" fmla="*/ 87312 h 1787292"/>
              <a:gd name="connsiteX204" fmla="*/ 10582008 w 12192000"/>
              <a:gd name="connsiteY204" fmla="*/ 106362 h 1787292"/>
              <a:gd name="connsiteX205" fmla="*/ 10618520 w 12192000"/>
              <a:gd name="connsiteY205" fmla="*/ 125412 h 1787292"/>
              <a:gd name="connsiteX206" fmla="*/ 10659796 w 12192000"/>
              <a:gd name="connsiteY206" fmla="*/ 141287 h 1787292"/>
              <a:gd name="connsiteX207" fmla="*/ 10705832 w 12192000"/>
              <a:gd name="connsiteY207" fmla="*/ 155575 h 1787292"/>
              <a:gd name="connsiteX208" fmla="*/ 10758220 w 12192000"/>
              <a:gd name="connsiteY208" fmla="*/ 166687 h 1787292"/>
              <a:gd name="connsiteX209" fmla="*/ 10818546 w 12192000"/>
              <a:gd name="connsiteY209" fmla="*/ 174625 h 1787292"/>
              <a:gd name="connsiteX210" fmla="*/ 10886808 w 12192000"/>
              <a:gd name="connsiteY210" fmla="*/ 176212 h 1787292"/>
              <a:gd name="connsiteX211" fmla="*/ 10955070 w 12192000"/>
              <a:gd name="connsiteY211" fmla="*/ 174625 h 1787292"/>
              <a:gd name="connsiteX212" fmla="*/ 11015396 w 12192000"/>
              <a:gd name="connsiteY212" fmla="*/ 166687 h 1787292"/>
              <a:gd name="connsiteX213" fmla="*/ 11067782 w 12192000"/>
              <a:gd name="connsiteY213" fmla="*/ 155575 h 1787292"/>
              <a:gd name="connsiteX214" fmla="*/ 11113820 w 12192000"/>
              <a:gd name="connsiteY214" fmla="*/ 141287 h 1787292"/>
              <a:gd name="connsiteX215" fmla="*/ 11155096 w 12192000"/>
              <a:gd name="connsiteY215" fmla="*/ 125412 h 1787292"/>
              <a:gd name="connsiteX216" fmla="*/ 11191608 w 12192000"/>
              <a:gd name="connsiteY216" fmla="*/ 106362 h 1787292"/>
              <a:gd name="connsiteX217" fmla="*/ 11229708 w 12192000"/>
              <a:gd name="connsiteY217" fmla="*/ 87312 h 1787292"/>
              <a:gd name="connsiteX218" fmla="*/ 11267808 w 12192000"/>
              <a:gd name="connsiteY218" fmla="*/ 68262 h 1787292"/>
              <a:gd name="connsiteX219" fmla="*/ 11304320 w 12192000"/>
              <a:gd name="connsiteY219" fmla="*/ 52387 h 1787292"/>
              <a:gd name="connsiteX220" fmla="*/ 11345596 w 12192000"/>
              <a:gd name="connsiteY220" fmla="*/ 36512 h 1787292"/>
              <a:gd name="connsiteX221" fmla="*/ 11391632 w 12192000"/>
              <a:gd name="connsiteY221" fmla="*/ 20637 h 1787292"/>
              <a:gd name="connsiteX222" fmla="*/ 11444020 w 12192000"/>
              <a:gd name="connsiteY222" fmla="*/ 9525 h 1787292"/>
              <a:gd name="connsiteX223" fmla="*/ 11504346 w 12192000"/>
              <a:gd name="connsiteY223" fmla="*/ 3175 h 1787292"/>
              <a:gd name="connsiteX224" fmla="*/ 11572608 w 12192000"/>
              <a:gd name="connsiteY224" fmla="*/ 0 h 1787292"/>
              <a:gd name="connsiteX225" fmla="*/ 11640870 w 12192000"/>
              <a:gd name="connsiteY225" fmla="*/ 3175 h 1787292"/>
              <a:gd name="connsiteX226" fmla="*/ 11701196 w 12192000"/>
              <a:gd name="connsiteY226" fmla="*/ 9525 h 1787292"/>
              <a:gd name="connsiteX227" fmla="*/ 11753582 w 12192000"/>
              <a:gd name="connsiteY227" fmla="*/ 20637 h 1787292"/>
              <a:gd name="connsiteX228" fmla="*/ 11799620 w 12192000"/>
              <a:gd name="connsiteY228" fmla="*/ 36512 h 1787292"/>
              <a:gd name="connsiteX229" fmla="*/ 11840896 w 12192000"/>
              <a:gd name="connsiteY229" fmla="*/ 52387 h 1787292"/>
              <a:gd name="connsiteX230" fmla="*/ 11877408 w 12192000"/>
              <a:gd name="connsiteY230" fmla="*/ 68262 h 1787292"/>
              <a:gd name="connsiteX231" fmla="*/ 11915508 w 12192000"/>
              <a:gd name="connsiteY231" fmla="*/ 87312 h 1787292"/>
              <a:gd name="connsiteX232" fmla="*/ 11953608 w 12192000"/>
              <a:gd name="connsiteY232" fmla="*/ 106362 h 1787292"/>
              <a:gd name="connsiteX233" fmla="*/ 11990120 w 12192000"/>
              <a:gd name="connsiteY233" fmla="*/ 125412 h 1787292"/>
              <a:gd name="connsiteX234" fmla="*/ 12031396 w 12192000"/>
              <a:gd name="connsiteY234" fmla="*/ 141287 h 1787292"/>
              <a:gd name="connsiteX235" fmla="*/ 12077432 w 12192000"/>
              <a:gd name="connsiteY235" fmla="*/ 155575 h 1787292"/>
              <a:gd name="connsiteX236" fmla="*/ 12129820 w 12192000"/>
              <a:gd name="connsiteY236" fmla="*/ 166688 h 1787292"/>
              <a:gd name="connsiteX237" fmla="*/ 12190146 w 12192000"/>
              <a:gd name="connsiteY237" fmla="*/ 174625 h 1787292"/>
              <a:gd name="connsiteX238" fmla="*/ 12192000 w 12192000"/>
              <a:gd name="connsiteY238" fmla="*/ 174668 h 1787292"/>
              <a:gd name="connsiteX239" fmla="*/ 12192000 w 12192000"/>
              <a:gd name="connsiteY239" fmla="*/ 885826 h 1787292"/>
              <a:gd name="connsiteX240" fmla="*/ 12192000 w 12192000"/>
              <a:gd name="connsiteY240" fmla="*/ 1787292 h 1787292"/>
              <a:gd name="connsiteX241" fmla="*/ 0 w 12192000"/>
              <a:gd name="connsiteY241" fmla="*/ 1787292 h 1787292"/>
              <a:gd name="connsiteX242" fmla="*/ 0 w 12192000"/>
              <a:gd name="connsiteY242" fmla="*/ 885826 h 1787292"/>
              <a:gd name="connsiteX243" fmla="*/ 0 w 12192000"/>
              <a:gd name="connsiteY243" fmla="*/ 174668 h 1787292"/>
              <a:gd name="connsiteX244" fmla="*/ 1852 w 12192000"/>
              <a:gd name="connsiteY244" fmla="*/ 174625 h 1787292"/>
              <a:gd name="connsiteX245" fmla="*/ 62177 w 12192000"/>
              <a:gd name="connsiteY245" fmla="*/ 166687 h 1787292"/>
              <a:gd name="connsiteX246" fmla="*/ 114564 w 12192000"/>
              <a:gd name="connsiteY246" fmla="*/ 155575 h 1787292"/>
              <a:gd name="connsiteX247" fmla="*/ 160602 w 12192000"/>
              <a:gd name="connsiteY247" fmla="*/ 141287 h 1787292"/>
              <a:gd name="connsiteX248" fmla="*/ 201877 w 12192000"/>
              <a:gd name="connsiteY248" fmla="*/ 125412 h 1787292"/>
              <a:gd name="connsiteX249" fmla="*/ 238389 w 12192000"/>
              <a:gd name="connsiteY249" fmla="*/ 106362 h 1787292"/>
              <a:gd name="connsiteX250" fmla="*/ 276489 w 12192000"/>
              <a:gd name="connsiteY250" fmla="*/ 87312 h 1787292"/>
              <a:gd name="connsiteX251" fmla="*/ 314589 w 12192000"/>
              <a:gd name="connsiteY251" fmla="*/ 68262 h 1787292"/>
              <a:gd name="connsiteX252" fmla="*/ 351102 w 12192000"/>
              <a:gd name="connsiteY252" fmla="*/ 52387 h 1787292"/>
              <a:gd name="connsiteX253" fmla="*/ 392377 w 12192000"/>
              <a:gd name="connsiteY253" fmla="*/ 36512 h 1787292"/>
              <a:gd name="connsiteX254" fmla="*/ 438414 w 12192000"/>
              <a:gd name="connsiteY254" fmla="*/ 20637 h 1787292"/>
              <a:gd name="connsiteX255" fmla="*/ 490802 w 12192000"/>
              <a:gd name="connsiteY255" fmla="*/ 9525 h 1787292"/>
              <a:gd name="connsiteX256" fmla="*/ 551127 w 12192000"/>
              <a:gd name="connsiteY256" fmla="*/ 3175 h 1787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Lst>
            <a:rect l="l" t="t" r="r" b="b"/>
            <a:pathLst>
              <a:path w="12192000" h="1787292">
                <a:moveTo>
                  <a:pt x="619389" y="0"/>
                </a:moveTo>
                <a:lnTo>
                  <a:pt x="687652" y="3175"/>
                </a:lnTo>
                <a:lnTo>
                  <a:pt x="747977" y="9525"/>
                </a:lnTo>
                <a:lnTo>
                  <a:pt x="800364" y="20637"/>
                </a:lnTo>
                <a:lnTo>
                  <a:pt x="846402" y="36512"/>
                </a:lnTo>
                <a:lnTo>
                  <a:pt x="887677" y="52387"/>
                </a:lnTo>
                <a:lnTo>
                  <a:pt x="924189" y="68262"/>
                </a:lnTo>
                <a:lnTo>
                  <a:pt x="962289" y="87312"/>
                </a:lnTo>
                <a:lnTo>
                  <a:pt x="1000389" y="106362"/>
                </a:lnTo>
                <a:lnTo>
                  <a:pt x="1036902" y="125412"/>
                </a:lnTo>
                <a:lnTo>
                  <a:pt x="1078177" y="141287"/>
                </a:lnTo>
                <a:lnTo>
                  <a:pt x="1124214" y="155575"/>
                </a:lnTo>
                <a:lnTo>
                  <a:pt x="1176602" y="166687"/>
                </a:lnTo>
                <a:lnTo>
                  <a:pt x="1236927" y="174625"/>
                </a:lnTo>
                <a:lnTo>
                  <a:pt x="1305189" y="176212"/>
                </a:lnTo>
                <a:lnTo>
                  <a:pt x="1373452" y="174625"/>
                </a:lnTo>
                <a:lnTo>
                  <a:pt x="1433777" y="166687"/>
                </a:lnTo>
                <a:lnTo>
                  <a:pt x="1486164" y="155575"/>
                </a:lnTo>
                <a:lnTo>
                  <a:pt x="1532202" y="141287"/>
                </a:lnTo>
                <a:lnTo>
                  <a:pt x="1573477" y="125412"/>
                </a:lnTo>
                <a:lnTo>
                  <a:pt x="1609989" y="106362"/>
                </a:lnTo>
                <a:lnTo>
                  <a:pt x="1648089" y="87312"/>
                </a:lnTo>
                <a:lnTo>
                  <a:pt x="1686189" y="68262"/>
                </a:lnTo>
                <a:lnTo>
                  <a:pt x="1722702" y="52387"/>
                </a:lnTo>
                <a:lnTo>
                  <a:pt x="1763977" y="36512"/>
                </a:lnTo>
                <a:lnTo>
                  <a:pt x="1810014" y="20637"/>
                </a:lnTo>
                <a:lnTo>
                  <a:pt x="1862402" y="9525"/>
                </a:lnTo>
                <a:lnTo>
                  <a:pt x="1922727" y="3175"/>
                </a:lnTo>
                <a:lnTo>
                  <a:pt x="1990989" y="0"/>
                </a:lnTo>
                <a:lnTo>
                  <a:pt x="2059252" y="3175"/>
                </a:lnTo>
                <a:lnTo>
                  <a:pt x="2119577" y="9525"/>
                </a:lnTo>
                <a:lnTo>
                  <a:pt x="2171964" y="20637"/>
                </a:lnTo>
                <a:lnTo>
                  <a:pt x="2218002" y="36512"/>
                </a:lnTo>
                <a:lnTo>
                  <a:pt x="2259277" y="52387"/>
                </a:lnTo>
                <a:lnTo>
                  <a:pt x="2295789" y="68262"/>
                </a:lnTo>
                <a:lnTo>
                  <a:pt x="2333889" y="87312"/>
                </a:lnTo>
                <a:lnTo>
                  <a:pt x="2371989" y="106362"/>
                </a:lnTo>
                <a:lnTo>
                  <a:pt x="2408502" y="125412"/>
                </a:lnTo>
                <a:lnTo>
                  <a:pt x="2449777" y="141287"/>
                </a:lnTo>
                <a:lnTo>
                  <a:pt x="2495814" y="155575"/>
                </a:lnTo>
                <a:lnTo>
                  <a:pt x="2548202" y="166687"/>
                </a:lnTo>
                <a:lnTo>
                  <a:pt x="2608527" y="174625"/>
                </a:lnTo>
                <a:lnTo>
                  <a:pt x="2676789" y="176212"/>
                </a:lnTo>
                <a:lnTo>
                  <a:pt x="2745052" y="174625"/>
                </a:lnTo>
                <a:lnTo>
                  <a:pt x="2805377" y="166687"/>
                </a:lnTo>
                <a:lnTo>
                  <a:pt x="2857764" y="155575"/>
                </a:lnTo>
                <a:lnTo>
                  <a:pt x="2903802" y="141287"/>
                </a:lnTo>
                <a:lnTo>
                  <a:pt x="2945077" y="125412"/>
                </a:lnTo>
                <a:lnTo>
                  <a:pt x="2981589" y="106362"/>
                </a:lnTo>
                <a:lnTo>
                  <a:pt x="3019689" y="87312"/>
                </a:lnTo>
                <a:lnTo>
                  <a:pt x="3057789" y="68262"/>
                </a:lnTo>
                <a:lnTo>
                  <a:pt x="3094302" y="52387"/>
                </a:lnTo>
                <a:lnTo>
                  <a:pt x="3135577" y="36512"/>
                </a:lnTo>
                <a:lnTo>
                  <a:pt x="3181614" y="20637"/>
                </a:lnTo>
                <a:lnTo>
                  <a:pt x="3234002" y="9525"/>
                </a:lnTo>
                <a:lnTo>
                  <a:pt x="3294327" y="3175"/>
                </a:lnTo>
                <a:lnTo>
                  <a:pt x="3361002" y="0"/>
                </a:lnTo>
                <a:lnTo>
                  <a:pt x="3430852" y="3175"/>
                </a:lnTo>
                <a:lnTo>
                  <a:pt x="3491177" y="9525"/>
                </a:lnTo>
                <a:lnTo>
                  <a:pt x="3543564" y="20637"/>
                </a:lnTo>
                <a:lnTo>
                  <a:pt x="3589602" y="36512"/>
                </a:lnTo>
                <a:lnTo>
                  <a:pt x="3630877" y="52387"/>
                </a:lnTo>
                <a:lnTo>
                  <a:pt x="3667389" y="68262"/>
                </a:lnTo>
                <a:lnTo>
                  <a:pt x="3705489" y="87312"/>
                </a:lnTo>
                <a:lnTo>
                  <a:pt x="3743589" y="106362"/>
                </a:lnTo>
                <a:lnTo>
                  <a:pt x="3780102" y="125412"/>
                </a:lnTo>
                <a:lnTo>
                  <a:pt x="3821377" y="141287"/>
                </a:lnTo>
                <a:lnTo>
                  <a:pt x="3867414" y="155575"/>
                </a:lnTo>
                <a:lnTo>
                  <a:pt x="3919802" y="166687"/>
                </a:lnTo>
                <a:lnTo>
                  <a:pt x="3980127" y="174625"/>
                </a:lnTo>
                <a:lnTo>
                  <a:pt x="4048389" y="176212"/>
                </a:lnTo>
                <a:lnTo>
                  <a:pt x="4116652" y="174625"/>
                </a:lnTo>
                <a:lnTo>
                  <a:pt x="4176977" y="166687"/>
                </a:lnTo>
                <a:lnTo>
                  <a:pt x="4229364" y="155575"/>
                </a:lnTo>
                <a:lnTo>
                  <a:pt x="4275402" y="141287"/>
                </a:lnTo>
                <a:lnTo>
                  <a:pt x="4316677" y="125412"/>
                </a:lnTo>
                <a:lnTo>
                  <a:pt x="4353189" y="106362"/>
                </a:lnTo>
                <a:lnTo>
                  <a:pt x="4429389" y="68262"/>
                </a:lnTo>
                <a:lnTo>
                  <a:pt x="4465902" y="52387"/>
                </a:lnTo>
                <a:lnTo>
                  <a:pt x="4507177" y="36512"/>
                </a:lnTo>
                <a:lnTo>
                  <a:pt x="4553214" y="20637"/>
                </a:lnTo>
                <a:lnTo>
                  <a:pt x="4605602" y="9525"/>
                </a:lnTo>
                <a:lnTo>
                  <a:pt x="4665928" y="3175"/>
                </a:lnTo>
                <a:lnTo>
                  <a:pt x="4734189" y="0"/>
                </a:lnTo>
                <a:lnTo>
                  <a:pt x="4802453" y="3175"/>
                </a:lnTo>
                <a:lnTo>
                  <a:pt x="4862777" y="9525"/>
                </a:lnTo>
                <a:lnTo>
                  <a:pt x="4915165" y="20637"/>
                </a:lnTo>
                <a:lnTo>
                  <a:pt x="4961201" y="36512"/>
                </a:lnTo>
                <a:lnTo>
                  <a:pt x="5002476" y="52387"/>
                </a:lnTo>
                <a:lnTo>
                  <a:pt x="5038989" y="68262"/>
                </a:lnTo>
                <a:lnTo>
                  <a:pt x="5077089" y="87312"/>
                </a:lnTo>
                <a:lnTo>
                  <a:pt x="5115189" y="106362"/>
                </a:lnTo>
                <a:lnTo>
                  <a:pt x="5151701" y="125412"/>
                </a:lnTo>
                <a:lnTo>
                  <a:pt x="5192976" y="141287"/>
                </a:lnTo>
                <a:lnTo>
                  <a:pt x="5239014" y="155575"/>
                </a:lnTo>
                <a:lnTo>
                  <a:pt x="5291401" y="166687"/>
                </a:lnTo>
                <a:lnTo>
                  <a:pt x="5351727" y="174625"/>
                </a:lnTo>
                <a:lnTo>
                  <a:pt x="5410199" y="175985"/>
                </a:lnTo>
                <a:lnTo>
                  <a:pt x="5468671" y="174625"/>
                </a:lnTo>
                <a:lnTo>
                  <a:pt x="5528996" y="166687"/>
                </a:lnTo>
                <a:lnTo>
                  <a:pt x="5581383" y="155575"/>
                </a:lnTo>
                <a:lnTo>
                  <a:pt x="5627421" y="141287"/>
                </a:lnTo>
                <a:lnTo>
                  <a:pt x="5668696" y="125412"/>
                </a:lnTo>
                <a:lnTo>
                  <a:pt x="5705209" y="106362"/>
                </a:lnTo>
                <a:lnTo>
                  <a:pt x="5743308" y="87312"/>
                </a:lnTo>
                <a:lnTo>
                  <a:pt x="5781408" y="68262"/>
                </a:lnTo>
                <a:lnTo>
                  <a:pt x="5817921" y="52387"/>
                </a:lnTo>
                <a:lnTo>
                  <a:pt x="5859196" y="36512"/>
                </a:lnTo>
                <a:lnTo>
                  <a:pt x="5905234" y="20637"/>
                </a:lnTo>
                <a:lnTo>
                  <a:pt x="5957621" y="9525"/>
                </a:lnTo>
                <a:lnTo>
                  <a:pt x="6017947" y="3175"/>
                </a:lnTo>
                <a:lnTo>
                  <a:pt x="6086208" y="0"/>
                </a:lnTo>
                <a:lnTo>
                  <a:pt x="6095999" y="455"/>
                </a:lnTo>
                <a:lnTo>
                  <a:pt x="6105789" y="0"/>
                </a:lnTo>
                <a:lnTo>
                  <a:pt x="6174052" y="3175"/>
                </a:lnTo>
                <a:lnTo>
                  <a:pt x="6234377" y="9525"/>
                </a:lnTo>
                <a:lnTo>
                  <a:pt x="6286764" y="20637"/>
                </a:lnTo>
                <a:lnTo>
                  <a:pt x="6332802" y="36512"/>
                </a:lnTo>
                <a:lnTo>
                  <a:pt x="6374077" y="52387"/>
                </a:lnTo>
                <a:lnTo>
                  <a:pt x="6410589" y="68262"/>
                </a:lnTo>
                <a:lnTo>
                  <a:pt x="6448689" y="87312"/>
                </a:lnTo>
                <a:lnTo>
                  <a:pt x="6486789" y="106362"/>
                </a:lnTo>
                <a:lnTo>
                  <a:pt x="6523302" y="125412"/>
                </a:lnTo>
                <a:lnTo>
                  <a:pt x="6564577" y="141287"/>
                </a:lnTo>
                <a:lnTo>
                  <a:pt x="6610614" y="155575"/>
                </a:lnTo>
                <a:lnTo>
                  <a:pt x="6663002" y="166687"/>
                </a:lnTo>
                <a:lnTo>
                  <a:pt x="6723327" y="174625"/>
                </a:lnTo>
                <a:lnTo>
                  <a:pt x="6781799" y="175985"/>
                </a:lnTo>
                <a:lnTo>
                  <a:pt x="6840271" y="174625"/>
                </a:lnTo>
                <a:lnTo>
                  <a:pt x="6900596" y="166687"/>
                </a:lnTo>
                <a:lnTo>
                  <a:pt x="6952983" y="155575"/>
                </a:lnTo>
                <a:lnTo>
                  <a:pt x="6999021" y="141287"/>
                </a:lnTo>
                <a:lnTo>
                  <a:pt x="7040296" y="125412"/>
                </a:lnTo>
                <a:lnTo>
                  <a:pt x="7076808" y="106362"/>
                </a:lnTo>
                <a:lnTo>
                  <a:pt x="7114908" y="87312"/>
                </a:lnTo>
                <a:lnTo>
                  <a:pt x="7153008" y="68262"/>
                </a:lnTo>
                <a:lnTo>
                  <a:pt x="7189521" y="52387"/>
                </a:lnTo>
                <a:lnTo>
                  <a:pt x="7230796" y="36512"/>
                </a:lnTo>
                <a:lnTo>
                  <a:pt x="7276833" y="20637"/>
                </a:lnTo>
                <a:lnTo>
                  <a:pt x="7329221" y="9525"/>
                </a:lnTo>
                <a:lnTo>
                  <a:pt x="7389546" y="3175"/>
                </a:lnTo>
                <a:lnTo>
                  <a:pt x="7457808" y="0"/>
                </a:lnTo>
                <a:lnTo>
                  <a:pt x="7526071" y="3175"/>
                </a:lnTo>
                <a:lnTo>
                  <a:pt x="7586396" y="9525"/>
                </a:lnTo>
                <a:lnTo>
                  <a:pt x="7638783" y="20637"/>
                </a:lnTo>
                <a:lnTo>
                  <a:pt x="7684821" y="36512"/>
                </a:lnTo>
                <a:lnTo>
                  <a:pt x="7726096" y="52387"/>
                </a:lnTo>
                <a:lnTo>
                  <a:pt x="7762608" y="68262"/>
                </a:lnTo>
                <a:lnTo>
                  <a:pt x="7800708" y="87312"/>
                </a:lnTo>
                <a:lnTo>
                  <a:pt x="7838808" y="106362"/>
                </a:lnTo>
                <a:lnTo>
                  <a:pt x="7875321" y="125412"/>
                </a:lnTo>
                <a:lnTo>
                  <a:pt x="7916596" y="141287"/>
                </a:lnTo>
                <a:lnTo>
                  <a:pt x="7962633" y="155575"/>
                </a:lnTo>
                <a:lnTo>
                  <a:pt x="8015021" y="166687"/>
                </a:lnTo>
                <a:lnTo>
                  <a:pt x="8075346" y="174625"/>
                </a:lnTo>
                <a:lnTo>
                  <a:pt x="8143608" y="176212"/>
                </a:lnTo>
                <a:lnTo>
                  <a:pt x="8211871" y="174625"/>
                </a:lnTo>
                <a:lnTo>
                  <a:pt x="8272196" y="166687"/>
                </a:lnTo>
                <a:lnTo>
                  <a:pt x="8324583" y="155575"/>
                </a:lnTo>
                <a:lnTo>
                  <a:pt x="8370621" y="141287"/>
                </a:lnTo>
                <a:lnTo>
                  <a:pt x="8411896" y="125412"/>
                </a:lnTo>
                <a:lnTo>
                  <a:pt x="8448408" y="106362"/>
                </a:lnTo>
                <a:lnTo>
                  <a:pt x="8486508" y="87312"/>
                </a:lnTo>
                <a:lnTo>
                  <a:pt x="8524608" y="68262"/>
                </a:lnTo>
                <a:lnTo>
                  <a:pt x="8561120" y="52387"/>
                </a:lnTo>
                <a:lnTo>
                  <a:pt x="8602396" y="36512"/>
                </a:lnTo>
                <a:lnTo>
                  <a:pt x="8648432" y="20637"/>
                </a:lnTo>
                <a:lnTo>
                  <a:pt x="8700820" y="9525"/>
                </a:lnTo>
                <a:lnTo>
                  <a:pt x="8761146" y="3175"/>
                </a:lnTo>
                <a:lnTo>
                  <a:pt x="8827820" y="0"/>
                </a:lnTo>
                <a:lnTo>
                  <a:pt x="8897670" y="3175"/>
                </a:lnTo>
                <a:lnTo>
                  <a:pt x="8957996" y="9525"/>
                </a:lnTo>
                <a:lnTo>
                  <a:pt x="9010382" y="20637"/>
                </a:lnTo>
                <a:lnTo>
                  <a:pt x="9056420" y="36512"/>
                </a:lnTo>
                <a:lnTo>
                  <a:pt x="9097696" y="52387"/>
                </a:lnTo>
                <a:lnTo>
                  <a:pt x="9134208" y="68262"/>
                </a:lnTo>
                <a:lnTo>
                  <a:pt x="9172308" y="87312"/>
                </a:lnTo>
                <a:lnTo>
                  <a:pt x="9210408" y="106362"/>
                </a:lnTo>
                <a:lnTo>
                  <a:pt x="9246920" y="125412"/>
                </a:lnTo>
                <a:lnTo>
                  <a:pt x="9288196" y="141287"/>
                </a:lnTo>
                <a:lnTo>
                  <a:pt x="9334232" y="155575"/>
                </a:lnTo>
                <a:lnTo>
                  <a:pt x="9386620" y="166687"/>
                </a:lnTo>
                <a:lnTo>
                  <a:pt x="9446946" y="174625"/>
                </a:lnTo>
                <a:lnTo>
                  <a:pt x="9515208" y="176212"/>
                </a:lnTo>
                <a:lnTo>
                  <a:pt x="9583470" y="174625"/>
                </a:lnTo>
                <a:lnTo>
                  <a:pt x="9643796" y="166687"/>
                </a:lnTo>
                <a:lnTo>
                  <a:pt x="9696182" y="155575"/>
                </a:lnTo>
                <a:lnTo>
                  <a:pt x="9742220" y="141287"/>
                </a:lnTo>
                <a:lnTo>
                  <a:pt x="9783496" y="125412"/>
                </a:lnTo>
                <a:lnTo>
                  <a:pt x="9820008" y="106362"/>
                </a:lnTo>
                <a:lnTo>
                  <a:pt x="9896208" y="68262"/>
                </a:lnTo>
                <a:lnTo>
                  <a:pt x="9932720" y="52387"/>
                </a:lnTo>
                <a:lnTo>
                  <a:pt x="9973996" y="36512"/>
                </a:lnTo>
                <a:lnTo>
                  <a:pt x="10020032" y="20637"/>
                </a:lnTo>
                <a:lnTo>
                  <a:pt x="10072420" y="9525"/>
                </a:lnTo>
                <a:lnTo>
                  <a:pt x="10132746" y="3175"/>
                </a:lnTo>
                <a:lnTo>
                  <a:pt x="10201008" y="0"/>
                </a:lnTo>
                <a:lnTo>
                  <a:pt x="10269270" y="3175"/>
                </a:lnTo>
                <a:lnTo>
                  <a:pt x="10329596" y="9525"/>
                </a:lnTo>
                <a:lnTo>
                  <a:pt x="10381982" y="20637"/>
                </a:lnTo>
                <a:lnTo>
                  <a:pt x="10428020" y="36512"/>
                </a:lnTo>
                <a:lnTo>
                  <a:pt x="10469296" y="52387"/>
                </a:lnTo>
                <a:lnTo>
                  <a:pt x="10505808" y="68262"/>
                </a:lnTo>
                <a:lnTo>
                  <a:pt x="10543908" y="87312"/>
                </a:lnTo>
                <a:lnTo>
                  <a:pt x="10582008" y="106362"/>
                </a:lnTo>
                <a:lnTo>
                  <a:pt x="10618520" y="125412"/>
                </a:lnTo>
                <a:lnTo>
                  <a:pt x="10659796" y="141287"/>
                </a:lnTo>
                <a:lnTo>
                  <a:pt x="10705832" y="155575"/>
                </a:lnTo>
                <a:lnTo>
                  <a:pt x="10758220" y="166687"/>
                </a:lnTo>
                <a:lnTo>
                  <a:pt x="10818546" y="174625"/>
                </a:lnTo>
                <a:lnTo>
                  <a:pt x="10886808" y="176212"/>
                </a:lnTo>
                <a:lnTo>
                  <a:pt x="10955070" y="174625"/>
                </a:lnTo>
                <a:lnTo>
                  <a:pt x="11015396" y="166687"/>
                </a:lnTo>
                <a:lnTo>
                  <a:pt x="11067782" y="155575"/>
                </a:lnTo>
                <a:lnTo>
                  <a:pt x="11113820" y="141287"/>
                </a:lnTo>
                <a:lnTo>
                  <a:pt x="11155096" y="125412"/>
                </a:lnTo>
                <a:lnTo>
                  <a:pt x="11191608" y="106362"/>
                </a:lnTo>
                <a:lnTo>
                  <a:pt x="11229708" y="87312"/>
                </a:lnTo>
                <a:lnTo>
                  <a:pt x="11267808" y="68262"/>
                </a:lnTo>
                <a:lnTo>
                  <a:pt x="11304320" y="52387"/>
                </a:lnTo>
                <a:lnTo>
                  <a:pt x="11345596" y="36512"/>
                </a:lnTo>
                <a:lnTo>
                  <a:pt x="11391632" y="20637"/>
                </a:lnTo>
                <a:lnTo>
                  <a:pt x="11444020" y="9525"/>
                </a:lnTo>
                <a:lnTo>
                  <a:pt x="11504346" y="3175"/>
                </a:lnTo>
                <a:lnTo>
                  <a:pt x="11572608" y="0"/>
                </a:lnTo>
                <a:lnTo>
                  <a:pt x="11640870" y="3175"/>
                </a:lnTo>
                <a:lnTo>
                  <a:pt x="11701196" y="9525"/>
                </a:lnTo>
                <a:lnTo>
                  <a:pt x="11753582" y="20637"/>
                </a:lnTo>
                <a:lnTo>
                  <a:pt x="11799620" y="36512"/>
                </a:lnTo>
                <a:lnTo>
                  <a:pt x="11840896" y="52387"/>
                </a:lnTo>
                <a:lnTo>
                  <a:pt x="11877408" y="68262"/>
                </a:lnTo>
                <a:lnTo>
                  <a:pt x="11915508" y="87312"/>
                </a:lnTo>
                <a:lnTo>
                  <a:pt x="11953608" y="106362"/>
                </a:lnTo>
                <a:lnTo>
                  <a:pt x="11990120" y="125412"/>
                </a:lnTo>
                <a:lnTo>
                  <a:pt x="12031396" y="141287"/>
                </a:lnTo>
                <a:lnTo>
                  <a:pt x="12077432" y="155575"/>
                </a:lnTo>
                <a:lnTo>
                  <a:pt x="12129820" y="166688"/>
                </a:lnTo>
                <a:lnTo>
                  <a:pt x="12190146" y="174625"/>
                </a:lnTo>
                <a:lnTo>
                  <a:pt x="12192000" y="174668"/>
                </a:lnTo>
                <a:lnTo>
                  <a:pt x="12192000" y="885826"/>
                </a:lnTo>
                <a:lnTo>
                  <a:pt x="12192000" y="1787292"/>
                </a:lnTo>
                <a:lnTo>
                  <a:pt x="0" y="1787292"/>
                </a:lnTo>
                <a:lnTo>
                  <a:pt x="0" y="885826"/>
                </a:lnTo>
                <a:lnTo>
                  <a:pt x="0" y="174668"/>
                </a:lnTo>
                <a:lnTo>
                  <a:pt x="1852" y="174625"/>
                </a:lnTo>
                <a:lnTo>
                  <a:pt x="62177" y="166687"/>
                </a:lnTo>
                <a:lnTo>
                  <a:pt x="114564" y="155575"/>
                </a:lnTo>
                <a:lnTo>
                  <a:pt x="160602" y="141287"/>
                </a:lnTo>
                <a:lnTo>
                  <a:pt x="201877" y="125412"/>
                </a:lnTo>
                <a:lnTo>
                  <a:pt x="238389" y="106362"/>
                </a:lnTo>
                <a:lnTo>
                  <a:pt x="276489" y="87312"/>
                </a:lnTo>
                <a:lnTo>
                  <a:pt x="314589" y="68262"/>
                </a:lnTo>
                <a:lnTo>
                  <a:pt x="351102" y="52387"/>
                </a:lnTo>
                <a:lnTo>
                  <a:pt x="392377" y="36512"/>
                </a:lnTo>
                <a:lnTo>
                  <a:pt x="438414" y="20637"/>
                </a:lnTo>
                <a:lnTo>
                  <a:pt x="490802" y="9525"/>
                </a:lnTo>
                <a:lnTo>
                  <a:pt x="551127" y="317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xmlns="" id="{970FF21C-9212-FA41-832B-D8CABB17ADEE}"/>
              </a:ext>
            </a:extLst>
          </p:cNvPr>
          <p:cNvSpPr>
            <a:spLocks noGrp="1"/>
          </p:cNvSpPr>
          <p:nvPr>
            <p:ph type="ctrTitle"/>
          </p:nvPr>
        </p:nvSpPr>
        <p:spPr>
          <a:xfrm>
            <a:off x="1078523" y="5449151"/>
            <a:ext cx="10318418" cy="523811"/>
          </a:xfrm>
        </p:spPr>
        <p:txBody>
          <a:bodyPr anchor="b">
            <a:normAutofit/>
          </a:bodyPr>
          <a:lstStyle/>
          <a:p>
            <a:r>
              <a:rPr lang="en-US" sz="2400" dirty="0">
                <a:solidFill>
                  <a:srgbClr val="2A1A00"/>
                </a:solidFill>
              </a:rPr>
              <a:t>Nobody will be left behind (</a:t>
            </a:r>
            <a:r>
              <a:rPr lang="en-US" sz="2400" dirty="0" err="1">
                <a:solidFill>
                  <a:srgbClr val="2A1A00"/>
                </a:solidFill>
              </a:rPr>
              <a:t>nwblb</a:t>
            </a:r>
            <a:r>
              <a:rPr lang="en-US" sz="2400" dirty="0">
                <a:solidFill>
                  <a:srgbClr val="2A1A00"/>
                </a:solidFill>
              </a:rPr>
              <a:t>)</a:t>
            </a:r>
          </a:p>
        </p:txBody>
      </p:sp>
      <p:pic>
        <p:nvPicPr>
          <p:cNvPr id="4" name="Picture 3">
            <a:extLst>
              <a:ext uri="{FF2B5EF4-FFF2-40B4-BE49-F238E27FC236}">
                <a16:creationId xmlns:a16="http://schemas.microsoft.com/office/drawing/2014/main" xmlns="" id="{76BF8A14-8502-AF4A-881A-05DFFF0A67DD}"/>
              </a:ext>
            </a:extLst>
          </p:cNvPr>
          <p:cNvPicPr>
            <a:picLocks noChangeAspect="1"/>
          </p:cNvPicPr>
          <p:nvPr/>
        </p:nvPicPr>
        <p:blipFill>
          <a:blip r:embed="rId2"/>
          <a:stretch>
            <a:fillRect/>
          </a:stretch>
        </p:blipFill>
        <p:spPr>
          <a:xfrm>
            <a:off x="3443287" y="142875"/>
            <a:ext cx="5457825" cy="4921599"/>
          </a:xfrm>
          <a:prstGeom prst="rect">
            <a:avLst/>
          </a:prstGeom>
        </p:spPr>
      </p:pic>
      <p:sp>
        <p:nvSpPr>
          <p:cNvPr id="5" name="Footer Placeholder 4">
            <a:extLst>
              <a:ext uri="{FF2B5EF4-FFF2-40B4-BE49-F238E27FC236}">
                <a16:creationId xmlns:a16="http://schemas.microsoft.com/office/drawing/2014/main" xmlns="" id="{B822E2F3-68EA-E44B-A37B-9F6FF068D23E}"/>
              </a:ext>
            </a:extLst>
          </p:cNvPr>
          <p:cNvSpPr>
            <a:spLocks noGrp="1"/>
          </p:cNvSpPr>
          <p:nvPr>
            <p:ph type="ftr" sz="quarter" idx="11"/>
          </p:nvPr>
        </p:nvSpPr>
        <p:spPr/>
        <p:txBody>
          <a:bodyPr/>
          <a:lstStyle/>
          <a:p>
            <a:r>
              <a:rPr lang="en-US"/>
              <a:t>Project Number: 2020-1-UK01-KA227-SCH-094437</a:t>
            </a:r>
            <a:endParaRPr lang="en-US" dirty="0"/>
          </a:p>
        </p:txBody>
      </p:sp>
    </p:spTree>
    <p:extLst>
      <p:ext uri="{BB962C8B-B14F-4D97-AF65-F5344CB8AC3E}">
        <p14:creationId xmlns:p14="http://schemas.microsoft.com/office/powerpoint/2010/main" xmlns="" val="382936743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en-US" dirty="0" smtClean="0">
                <a:latin typeface="Impact" panose="020B0806030902050204" pitchFamily="34" charset="0"/>
              </a:rPr>
              <a:t>LİTVANYA CUMHURİYETİ HÜKÜMETİ:</a:t>
            </a:r>
            <a:endParaRPr lang="en-US" dirty="0"/>
          </a:p>
        </p:txBody>
      </p:sp>
      <p:sp>
        <p:nvSpPr>
          <p:cNvPr id="3" name="Turinio vietos rezervavimo ženklas 2"/>
          <p:cNvSpPr>
            <a:spLocks noGrp="1"/>
          </p:cNvSpPr>
          <p:nvPr>
            <p:ph idx="1"/>
          </p:nvPr>
        </p:nvSpPr>
        <p:spPr/>
        <p:txBody>
          <a:bodyPr/>
          <a:lstStyle/>
          <a:p>
            <a:r>
              <a:rPr lang="en-US" dirty="0" smtClean="0"/>
              <a:t>YASANIN YASAMA YETKİSİ </a:t>
            </a:r>
            <a:r>
              <a:rPr lang="en-US" dirty="0" smtClean="0"/>
              <a:t>SEİMAS</a:t>
            </a:r>
            <a:r>
              <a:rPr lang="tr-TR" dirty="0" smtClean="0"/>
              <a:t/>
            </a:r>
            <a:br>
              <a:rPr lang="tr-TR" dirty="0" smtClean="0"/>
            </a:br>
            <a:r>
              <a:rPr lang="tr-TR" dirty="0" smtClean="0"/>
              <a:t/>
            </a:r>
            <a:br>
              <a:rPr lang="tr-TR" dirty="0" smtClean="0"/>
            </a:br>
            <a:r>
              <a:rPr lang="en-US" dirty="0" smtClean="0"/>
              <a:t>YÜRÜTME </a:t>
            </a:r>
            <a:r>
              <a:rPr lang="en-US" dirty="0" smtClean="0"/>
              <a:t>ORGANI </a:t>
            </a:r>
            <a:r>
              <a:rPr lang="en-US" dirty="0" smtClean="0"/>
              <a:t>BAŞKAN</a:t>
            </a:r>
            <a:r>
              <a:rPr lang="tr-TR" dirty="0" smtClean="0"/>
              <a:t>I</a:t>
            </a:r>
            <a:r>
              <a:rPr lang="en-US" dirty="0" smtClean="0"/>
              <a:t> HÜKÜMET</a:t>
            </a:r>
            <a:r>
              <a:rPr lang="tr-TR" dirty="0" smtClean="0"/>
              <a:t/>
            </a:r>
            <a:br>
              <a:rPr lang="tr-TR" dirty="0" smtClean="0"/>
            </a:br>
            <a:r>
              <a:rPr lang="tr-TR" dirty="0" smtClean="0"/>
              <a:t/>
            </a:r>
            <a:br>
              <a:rPr lang="tr-TR" dirty="0" smtClean="0"/>
            </a:br>
            <a:r>
              <a:rPr lang="en-US" dirty="0" smtClean="0"/>
              <a:t>HUKUK </a:t>
            </a:r>
            <a:r>
              <a:rPr lang="en-US" dirty="0" smtClean="0"/>
              <a:t>MAHKEMELERİNİN DENETİMİ VE </a:t>
            </a:r>
            <a:r>
              <a:rPr lang="en-US" dirty="0" smtClean="0"/>
              <a:t>DENETİMİ</a:t>
            </a:r>
            <a:r>
              <a:rPr lang="tr-TR" dirty="0" smtClean="0"/>
              <a:t/>
            </a:r>
            <a:br>
              <a:rPr lang="tr-TR" dirty="0" smtClean="0"/>
            </a:br>
            <a:r>
              <a:rPr lang="tr-TR" dirty="0" smtClean="0"/>
              <a:t/>
            </a:r>
            <a:br>
              <a:rPr lang="tr-TR" dirty="0" smtClean="0"/>
            </a:br>
            <a:r>
              <a:rPr lang="en-US" dirty="0" smtClean="0"/>
              <a:t>CUMHURBAŞKANI </a:t>
            </a:r>
            <a:r>
              <a:rPr lang="en-US" dirty="0" smtClean="0"/>
              <a:t>DEVLETİN BAŞIDIR</a:t>
            </a:r>
            <a:endParaRPr lang="en-US"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Tree>
    <p:extLst>
      <p:ext uri="{BB962C8B-B14F-4D97-AF65-F5344CB8AC3E}">
        <p14:creationId xmlns:p14="http://schemas.microsoft.com/office/powerpoint/2010/main" xmlns="" val="129710147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tr-TR" dirty="0" smtClean="0"/>
              <a:t>LİTVANYA CUMHURİYETİ CUMHURBAŞKANI</a:t>
            </a:r>
            <a:endParaRPr lang="en-US"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pic>
        <p:nvPicPr>
          <p:cNvPr id="5" name="Turinio vietos rezervavimo ženklas 6"/>
          <p:cNvPicPr>
            <a:picLocks noGrp="1" noChangeAspect="1"/>
          </p:cNvPicPr>
          <p:nvPr>
            <p:ph idx="1"/>
          </p:nvPr>
        </p:nvPicPr>
        <p:blipFill>
          <a:blip r:embed="rId2"/>
          <a:stretch>
            <a:fillRect/>
          </a:stretch>
        </p:blipFill>
        <p:spPr>
          <a:xfrm>
            <a:off x="1251678" y="1941095"/>
            <a:ext cx="4284730" cy="3056021"/>
          </a:xfrm>
          <a:prstGeom prst="rect">
            <a:avLst/>
          </a:prstGeom>
        </p:spPr>
      </p:pic>
      <p:sp>
        <p:nvSpPr>
          <p:cNvPr id="6" name="Stačiakampis 5"/>
          <p:cNvSpPr/>
          <p:nvPr/>
        </p:nvSpPr>
        <p:spPr>
          <a:xfrm>
            <a:off x="5550568" y="2102973"/>
            <a:ext cx="6096000" cy="2419124"/>
          </a:xfrm>
          <a:prstGeom prst="rect">
            <a:avLst/>
          </a:prstGeom>
        </p:spPr>
        <p:txBody>
          <a:bodyPr>
            <a:spAutoFit/>
          </a:bodyPr>
          <a:lstStyle/>
          <a:p>
            <a:pPr lvl="0" algn="ctr" defTabSz="914400">
              <a:lnSpc>
                <a:spcPct val="90000"/>
              </a:lnSpc>
              <a:spcBef>
                <a:spcPts val="1000"/>
              </a:spcBef>
            </a:pPr>
            <a:r>
              <a:rPr lang="lt-LT" sz="2800" dirty="0" smtClean="0">
                <a:solidFill>
                  <a:prstClr val="black"/>
                </a:solidFill>
                <a:latin typeface="Calibri" panose="020F0502020204030204"/>
              </a:rPr>
              <a:t>CUMHURİYET BAŞKANI DEVLET BAŞKANIDIR</a:t>
            </a:r>
            <a:r>
              <a:rPr lang="lt-LT" sz="2800" dirty="0" smtClean="0">
                <a:solidFill>
                  <a:prstClr val="black"/>
                </a:solidFill>
                <a:latin typeface="Calibri" panose="020F0502020204030204"/>
              </a:rPr>
              <a:t>.</a:t>
            </a:r>
            <a:r>
              <a:rPr lang="tr-TR" sz="2800" dirty="0" smtClean="0">
                <a:solidFill>
                  <a:prstClr val="black"/>
                </a:solidFill>
                <a:latin typeface="Calibri" panose="020F0502020204030204"/>
              </a:rPr>
              <a:t> </a:t>
            </a:r>
            <a:r>
              <a:rPr lang="lt-LT" sz="2800" dirty="0" smtClean="0">
                <a:solidFill>
                  <a:prstClr val="black"/>
                </a:solidFill>
                <a:latin typeface="Calibri" panose="020F0502020204030204"/>
              </a:rPr>
              <a:t>LİTVANYA </a:t>
            </a:r>
            <a:r>
              <a:rPr lang="lt-LT" sz="2800" dirty="0" smtClean="0">
                <a:solidFill>
                  <a:prstClr val="black"/>
                </a:solidFill>
                <a:latin typeface="Calibri" panose="020F0502020204030204"/>
              </a:rPr>
              <a:t>DEVLETİNİ TEMSİL EDİYOR VE ANAYASA VE YASAYA GÖRE HER ŞEYİ YAPIYOR</a:t>
            </a:r>
            <a:r>
              <a:rPr lang="lt-LT" sz="2800" dirty="0" smtClean="0">
                <a:solidFill>
                  <a:prstClr val="black"/>
                </a:solidFill>
                <a:latin typeface="Calibri" panose="020F0502020204030204"/>
              </a:rPr>
              <a:t>.</a:t>
            </a:r>
            <a:r>
              <a:rPr lang="tr-TR" sz="2800" dirty="0" smtClean="0">
                <a:solidFill>
                  <a:prstClr val="black"/>
                </a:solidFill>
                <a:latin typeface="Calibri" panose="020F0502020204030204"/>
              </a:rPr>
              <a:t> </a:t>
            </a:r>
            <a:r>
              <a:rPr lang="lt-LT" sz="2800" dirty="0" smtClean="0">
                <a:solidFill>
                  <a:prstClr val="black"/>
                </a:solidFill>
                <a:latin typeface="Calibri" panose="020F0502020204030204"/>
              </a:rPr>
              <a:t>LİTVANYA </a:t>
            </a:r>
            <a:r>
              <a:rPr lang="lt-LT" sz="2800" dirty="0" smtClean="0">
                <a:solidFill>
                  <a:prstClr val="black"/>
                </a:solidFill>
                <a:latin typeface="Calibri" panose="020F0502020204030204"/>
              </a:rPr>
              <a:t>VATANDAŞI EN AZ 5 YILLIK BİR SÜRE İÇİN CUMHURİYET BAŞKANI OLARAK SEÇİLİR.</a:t>
            </a:r>
            <a:endParaRPr lang="lt-LT" sz="2800" dirty="0">
              <a:solidFill>
                <a:prstClr val="black"/>
              </a:solidFill>
              <a:latin typeface="Calibri" panose="020F0502020204030204"/>
            </a:endParaRPr>
          </a:p>
        </p:txBody>
      </p:sp>
    </p:spTree>
    <p:extLst>
      <p:ext uri="{BB962C8B-B14F-4D97-AF65-F5344CB8AC3E}">
        <p14:creationId xmlns:p14="http://schemas.microsoft.com/office/powerpoint/2010/main" xmlns="" val="414437503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tr-TR" dirty="0" smtClean="0"/>
              <a:t>CUMHURBAŞKANI</a:t>
            </a:r>
            <a:endParaRPr lang="en-US"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pic>
        <p:nvPicPr>
          <p:cNvPr id="5" name="Turinio vietos rezervavimo ženklas 4"/>
          <p:cNvPicPr>
            <a:picLocks noGrp="1" noChangeAspect="1"/>
          </p:cNvPicPr>
          <p:nvPr>
            <p:ph idx="1"/>
          </p:nvPr>
        </p:nvPicPr>
        <p:blipFill>
          <a:blip r:embed="rId2"/>
          <a:stretch>
            <a:fillRect/>
          </a:stretch>
        </p:blipFill>
        <p:spPr>
          <a:xfrm>
            <a:off x="754373" y="1292035"/>
            <a:ext cx="4980680" cy="3735510"/>
          </a:xfrm>
          <a:prstGeom prst="rect">
            <a:avLst/>
          </a:prstGeom>
        </p:spPr>
      </p:pic>
      <p:sp>
        <p:nvSpPr>
          <p:cNvPr id="7" name="Stačiakampis 6"/>
          <p:cNvSpPr/>
          <p:nvPr/>
        </p:nvSpPr>
        <p:spPr>
          <a:xfrm>
            <a:off x="5735053" y="1422711"/>
            <a:ext cx="6096000" cy="4098558"/>
          </a:xfrm>
          <a:prstGeom prst="rect">
            <a:avLst/>
          </a:prstGeom>
        </p:spPr>
        <p:txBody>
          <a:bodyPr>
            <a:spAutoFit/>
          </a:bodyPr>
          <a:lstStyle/>
          <a:p>
            <a:pPr marL="228600" lvl="0" indent="-228600" defTabSz="914400">
              <a:lnSpc>
                <a:spcPct val="90000"/>
              </a:lnSpc>
              <a:spcBef>
                <a:spcPts val="1000"/>
              </a:spcBef>
              <a:buFont typeface="Arial" panose="020B0604020202020204" pitchFamily="34" charset="0"/>
              <a:buChar char="•"/>
            </a:pPr>
            <a:r>
              <a:rPr lang="lt-LT" sz="2800" dirty="0" smtClean="0">
                <a:solidFill>
                  <a:prstClr val="black"/>
                </a:solidFill>
                <a:latin typeface="Calibri" panose="020F0502020204030204"/>
              </a:rPr>
              <a:t>KİLİT DIŞ POLİTİKA KONULARINI ELE ALIR VE HÜKÜMETLE DIŞ POLİTİKA UYGULAR</a:t>
            </a:r>
            <a:r>
              <a:rPr lang="lt-LT" sz="2800" dirty="0" smtClean="0">
                <a:solidFill>
                  <a:prstClr val="black"/>
                </a:solidFill>
                <a:latin typeface="Calibri" panose="020F0502020204030204"/>
              </a:rPr>
              <a:t>.</a:t>
            </a:r>
            <a:r>
              <a:rPr lang="tr-TR" sz="2800" dirty="0" smtClean="0">
                <a:solidFill>
                  <a:prstClr val="black"/>
                </a:solidFill>
                <a:latin typeface="Calibri" panose="020F0502020204030204"/>
              </a:rPr>
              <a:t/>
            </a:r>
            <a:br>
              <a:rPr lang="tr-TR" sz="2800" dirty="0" smtClean="0">
                <a:solidFill>
                  <a:prstClr val="black"/>
                </a:solidFill>
                <a:latin typeface="Calibri" panose="020F0502020204030204"/>
              </a:rPr>
            </a:br>
            <a:r>
              <a:rPr lang="tr-TR" sz="2800" dirty="0" smtClean="0">
                <a:solidFill>
                  <a:prstClr val="black"/>
                </a:solidFill>
                <a:latin typeface="Calibri" panose="020F0502020204030204"/>
              </a:rPr>
              <a:t/>
            </a:r>
            <a:br>
              <a:rPr lang="tr-TR" sz="2800" dirty="0" smtClean="0">
                <a:solidFill>
                  <a:prstClr val="black"/>
                </a:solidFill>
                <a:latin typeface="Calibri" panose="020F0502020204030204"/>
              </a:rPr>
            </a:br>
            <a:r>
              <a:rPr lang="lt-LT" sz="2800" dirty="0" smtClean="0">
                <a:solidFill>
                  <a:prstClr val="black"/>
                </a:solidFill>
                <a:latin typeface="Calibri" panose="020F0502020204030204"/>
              </a:rPr>
              <a:t>SEIMAS </a:t>
            </a:r>
            <a:r>
              <a:rPr lang="lt-LT" sz="2800" dirty="0" smtClean="0">
                <a:solidFill>
                  <a:prstClr val="black"/>
                </a:solidFill>
                <a:latin typeface="Calibri" panose="020F0502020204030204"/>
              </a:rPr>
              <a:t>TARAFINDAN YAPILAN YASALARI İMZALAR VE YAYINLAR VEYA SEIMAS'A İADE EDER</a:t>
            </a:r>
            <a:r>
              <a:rPr lang="lt-LT" sz="2800" dirty="0" smtClean="0">
                <a:solidFill>
                  <a:prstClr val="black"/>
                </a:solidFill>
                <a:latin typeface="Calibri" panose="020F0502020204030204"/>
              </a:rPr>
              <a:t>.</a:t>
            </a:r>
            <a:endParaRPr lang="tr-TR" sz="2800" dirty="0" smtClean="0">
              <a:solidFill>
                <a:prstClr val="black"/>
              </a:solidFill>
              <a:latin typeface="Calibri" panose="020F0502020204030204"/>
            </a:endParaRPr>
          </a:p>
          <a:p>
            <a:pPr marL="228600" lvl="0" indent="-228600" defTabSz="914400">
              <a:lnSpc>
                <a:spcPct val="90000"/>
              </a:lnSpc>
              <a:spcBef>
                <a:spcPts val="1000"/>
              </a:spcBef>
              <a:buFont typeface="Arial" panose="020B0604020202020204" pitchFamily="34" charset="0"/>
              <a:buChar char="•"/>
            </a:pPr>
            <a:r>
              <a:rPr lang="lt-LT" sz="2800" dirty="0" smtClean="0">
                <a:solidFill>
                  <a:prstClr val="black"/>
                </a:solidFill>
                <a:latin typeface="Calibri" panose="020F0502020204030204"/>
              </a:rPr>
              <a:t> </a:t>
            </a:r>
            <a:r>
              <a:rPr lang="lt-LT" sz="2800" dirty="0" smtClean="0">
                <a:solidFill>
                  <a:prstClr val="black"/>
                </a:solidFill>
                <a:latin typeface="Calibri" panose="020F0502020204030204"/>
              </a:rPr>
              <a:t>ACİL DURUM İLAN </a:t>
            </a:r>
            <a:r>
              <a:rPr lang="lt-LT" sz="2800" dirty="0" smtClean="0">
                <a:solidFill>
                  <a:prstClr val="black"/>
                </a:solidFill>
                <a:latin typeface="Calibri" panose="020F0502020204030204"/>
              </a:rPr>
              <a:t>E</a:t>
            </a:r>
            <a:r>
              <a:rPr lang="tr-TR" sz="2800" dirty="0" smtClean="0">
                <a:solidFill>
                  <a:prstClr val="black"/>
                </a:solidFill>
                <a:latin typeface="Calibri" panose="020F0502020204030204"/>
              </a:rPr>
              <a:t>DER</a:t>
            </a:r>
            <a:r>
              <a:rPr lang="lt-LT" sz="2800" dirty="0" smtClean="0">
                <a:solidFill>
                  <a:prstClr val="black"/>
                </a:solidFill>
                <a:latin typeface="Calibri" panose="020F0502020204030204"/>
              </a:rPr>
              <a:t>.</a:t>
            </a:r>
            <a:r>
              <a:rPr lang="tr-TR" sz="2800" dirty="0" smtClean="0">
                <a:solidFill>
                  <a:prstClr val="black"/>
                </a:solidFill>
                <a:latin typeface="Calibri" panose="020F0502020204030204"/>
              </a:rPr>
              <a:t/>
            </a:r>
            <a:br>
              <a:rPr lang="tr-TR" sz="2800" dirty="0" smtClean="0">
                <a:solidFill>
                  <a:prstClr val="black"/>
                </a:solidFill>
                <a:latin typeface="Calibri" panose="020F0502020204030204"/>
              </a:rPr>
            </a:br>
            <a:r>
              <a:rPr lang="tr-TR" sz="2800" dirty="0" smtClean="0">
                <a:solidFill>
                  <a:prstClr val="black"/>
                </a:solidFill>
                <a:latin typeface="Calibri" panose="020F0502020204030204"/>
              </a:rPr>
              <a:t/>
            </a:r>
            <a:br>
              <a:rPr lang="tr-TR" sz="2800" dirty="0" smtClean="0">
                <a:solidFill>
                  <a:prstClr val="black"/>
                </a:solidFill>
                <a:latin typeface="Calibri" panose="020F0502020204030204"/>
              </a:rPr>
            </a:br>
            <a:r>
              <a:rPr lang="lt-LT" sz="2800" dirty="0" smtClean="0">
                <a:solidFill>
                  <a:prstClr val="black"/>
                </a:solidFill>
                <a:latin typeface="Calibri" panose="020F0502020204030204"/>
              </a:rPr>
              <a:t>LİTVANYA </a:t>
            </a:r>
            <a:r>
              <a:rPr lang="lt-LT" sz="2800" dirty="0" smtClean="0">
                <a:solidFill>
                  <a:prstClr val="black"/>
                </a:solidFill>
                <a:latin typeface="Calibri" panose="020F0502020204030204"/>
              </a:rPr>
              <a:t>VATANDAŞLIĞI VERİR</a:t>
            </a:r>
            <a:endParaRPr lang="lt-LT" sz="2800" dirty="0">
              <a:solidFill>
                <a:prstClr val="black"/>
              </a:solidFill>
              <a:latin typeface="Calibri" panose="020F0502020204030204"/>
            </a:endParaRPr>
          </a:p>
        </p:txBody>
      </p:sp>
    </p:spTree>
    <p:extLst>
      <p:ext uri="{BB962C8B-B14F-4D97-AF65-F5344CB8AC3E}">
        <p14:creationId xmlns:p14="http://schemas.microsoft.com/office/powerpoint/2010/main" xmlns="" val="365385093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en-US" dirty="0" smtClean="0"/>
              <a:t>LİTVANYA CUMHURİYETİ SEİMALARI</a:t>
            </a:r>
            <a:endParaRPr lang="en-US"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pic>
        <p:nvPicPr>
          <p:cNvPr id="5" name="Turinio vietos rezervavimo ženklas 3"/>
          <p:cNvPicPr>
            <a:picLocks noGrp="1" noChangeAspect="1"/>
          </p:cNvPicPr>
          <p:nvPr>
            <p:ph idx="1"/>
          </p:nvPr>
        </p:nvPicPr>
        <p:blipFill>
          <a:blip r:embed="rId2"/>
          <a:stretch>
            <a:fillRect/>
          </a:stretch>
        </p:blipFill>
        <p:spPr>
          <a:xfrm>
            <a:off x="2895600" y="1781981"/>
            <a:ext cx="6626528" cy="4426314"/>
          </a:xfrm>
          <a:prstGeom prst="rect">
            <a:avLst/>
          </a:prstGeom>
        </p:spPr>
      </p:pic>
    </p:spTree>
    <p:extLst>
      <p:ext uri="{BB962C8B-B14F-4D97-AF65-F5344CB8AC3E}">
        <p14:creationId xmlns:p14="http://schemas.microsoft.com/office/powerpoint/2010/main" xmlns="" val="76422002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aveikslėlis 4"/>
          <p:cNvPicPr>
            <a:picLocks noChangeAspect="1"/>
          </p:cNvPicPr>
          <p:nvPr/>
        </p:nvPicPr>
        <p:blipFill>
          <a:blip r:embed="rId2"/>
          <a:stretch>
            <a:fillRect/>
          </a:stretch>
        </p:blipFill>
        <p:spPr>
          <a:xfrm>
            <a:off x="1355558" y="1722499"/>
            <a:ext cx="9767621" cy="4501838"/>
          </a:xfrm>
          <a:prstGeom prst="rect">
            <a:avLst/>
          </a:prstGeom>
        </p:spPr>
      </p:pic>
      <p:sp>
        <p:nvSpPr>
          <p:cNvPr id="2" name="Pavadinimas 1"/>
          <p:cNvSpPr>
            <a:spLocks noGrp="1"/>
          </p:cNvSpPr>
          <p:nvPr>
            <p:ph type="title"/>
          </p:nvPr>
        </p:nvSpPr>
        <p:spPr/>
        <p:txBody>
          <a:bodyPr/>
          <a:lstStyle/>
          <a:p>
            <a:r>
              <a:rPr lang="en-US" dirty="0" smtClean="0"/>
              <a:t>LİTVANYA CUMHURİYETİ SEİMALARI</a:t>
            </a:r>
            <a:endParaRPr lang="en-US" dirty="0"/>
          </a:p>
        </p:txBody>
      </p:sp>
      <p:sp>
        <p:nvSpPr>
          <p:cNvPr id="3" name="Turinio vietos rezervavimo ženklas 2"/>
          <p:cNvSpPr>
            <a:spLocks noGrp="1"/>
          </p:cNvSpPr>
          <p:nvPr>
            <p:ph idx="1"/>
          </p:nvPr>
        </p:nvSpPr>
        <p:spPr/>
        <p:txBody>
          <a:bodyPr/>
          <a:lstStyle/>
          <a:p>
            <a:r>
              <a:rPr lang="en-US" dirty="0" smtClean="0">
                <a:solidFill>
                  <a:schemeClr val="tx1"/>
                </a:solidFill>
              </a:rPr>
              <a:t>SEİMAS'A YALNIZCA LİTVANYA VATANDAŞLARI ÜYE OLABİLİRYÜKSEK ÖĞRENİM İLE 25 YAŞINDAN İTİBAREN4 YILLIK BİR SÜRE İÇİN SEİMAS ÜYESİ SEÇİLDİSEİMAS ÜYESİ HALKA / SEÇMENLERE HİZMET SÖZÜ </a:t>
            </a:r>
            <a:r>
              <a:rPr lang="en-US" dirty="0" smtClean="0">
                <a:solidFill>
                  <a:schemeClr val="tx1"/>
                </a:solidFill>
              </a:rPr>
              <a:t>VER</a:t>
            </a:r>
            <a:r>
              <a:rPr lang="tr-TR" dirty="0" smtClean="0">
                <a:solidFill>
                  <a:schemeClr val="tx1"/>
                </a:solidFill>
              </a:rPr>
              <a:t>İR</a:t>
            </a:r>
            <a:endParaRPr lang="en-US" dirty="0">
              <a:solidFill>
                <a:schemeClr val="tx1"/>
              </a:solidFill>
            </a:endParaRPr>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Tree>
    <p:extLst>
      <p:ext uri="{BB962C8B-B14F-4D97-AF65-F5344CB8AC3E}">
        <p14:creationId xmlns:p14="http://schemas.microsoft.com/office/powerpoint/2010/main" xmlns="" val="6553817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tr-TR" dirty="0" err="1" smtClean="0"/>
              <a:t>Litvanya</a:t>
            </a:r>
            <a:r>
              <a:rPr lang="tr-TR" dirty="0" smtClean="0"/>
              <a:t> </a:t>
            </a:r>
            <a:r>
              <a:rPr lang="tr-TR" dirty="0" err="1" smtClean="0"/>
              <a:t>cumhurİYETİNİN</a:t>
            </a:r>
            <a:r>
              <a:rPr lang="tr-TR" dirty="0" smtClean="0"/>
              <a:t> HÜKÜMETİ</a:t>
            </a:r>
            <a:endParaRPr lang="en-US" dirty="0"/>
          </a:p>
        </p:txBody>
      </p:sp>
      <p:pic>
        <p:nvPicPr>
          <p:cNvPr id="5" name="Turinio vietos rezervavimo ženklas 4"/>
          <p:cNvPicPr>
            <a:picLocks noGrp="1" noChangeAspect="1"/>
          </p:cNvPicPr>
          <p:nvPr>
            <p:ph idx="1"/>
          </p:nvPr>
        </p:nvPicPr>
        <p:blipFill>
          <a:blip r:embed="rId2"/>
          <a:stretch>
            <a:fillRect/>
          </a:stretch>
        </p:blipFill>
        <p:spPr>
          <a:xfrm>
            <a:off x="2657182" y="1874838"/>
            <a:ext cx="7366585" cy="4397375"/>
          </a:xfrm>
          <a:prstGeom prst="rect">
            <a:avLst/>
          </a:prstGeom>
        </p:spPr>
      </p:pic>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Tree>
    <p:extLst>
      <p:ext uri="{BB962C8B-B14F-4D97-AF65-F5344CB8AC3E}">
        <p14:creationId xmlns:p14="http://schemas.microsoft.com/office/powerpoint/2010/main" xmlns="" val="201610988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a:xfrm>
            <a:off x="1251678" y="0"/>
            <a:ext cx="10178322" cy="1492132"/>
          </a:xfrm>
        </p:spPr>
        <p:txBody>
          <a:bodyPr>
            <a:normAutofit fontScale="90000"/>
          </a:bodyPr>
          <a:lstStyle/>
          <a:p>
            <a:r>
              <a:rPr lang="en-US" dirty="0" smtClean="0"/>
              <a:t>LİTVANYA CUMHURİYETİ ANAYASASI: VATANDAŞLARIN HAK VE YÜKÜMLÜLÜKLERİ</a:t>
            </a:r>
            <a:endParaRPr lang="en-US"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
        <p:nvSpPr>
          <p:cNvPr id="8" name="Turinio vietos rezervavimo ženklas 7"/>
          <p:cNvSpPr>
            <a:spLocks noGrp="1"/>
          </p:cNvSpPr>
          <p:nvPr>
            <p:ph idx="1"/>
          </p:nvPr>
        </p:nvSpPr>
        <p:spPr>
          <a:xfrm>
            <a:off x="1251678" y="1819721"/>
            <a:ext cx="10178322" cy="4555958"/>
          </a:xfrm>
        </p:spPr>
        <p:txBody>
          <a:bodyPr>
            <a:normAutofit fontScale="92500" lnSpcReduction="20000"/>
          </a:bodyPr>
          <a:lstStyle/>
          <a:p>
            <a:pPr fontAlgn="t"/>
            <a:r>
              <a:rPr lang="en-US" dirty="0" smtClean="0">
                <a:solidFill>
                  <a:srgbClr val="00B050"/>
                </a:solidFill>
              </a:rPr>
              <a:t>VATANDAŞ HAKLARIİNSAN HAKLARI VE İNSAN ÖZGÜRLÜKLERİ</a:t>
            </a:r>
            <a:r>
              <a:rPr lang="en-US" dirty="0" smtClean="0">
                <a:solidFill>
                  <a:srgbClr val="00B050"/>
                </a:solidFill>
              </a:rPr>
              <a:t>.</a:t>
            </a:r>
            <a:r>
              <a:rPr lang="tr-TR" dirty="0" smtClean="0">
                <a:solidFill>
                  <a:srgbClr val="00B050"/>
                </a:solidFill>
              </a:rPr>
              <a:t/>
            </a:r>
            <a:br>
              <a:rPr lang="tr-TR" dirty="0" smtClean="0">
                <a:solidFill>
                  <a:srgbClr val="00B050"/>
                </a:solidFill>
              </a:rPr>
            </a:br>
            <a:r>
              <a:rPr lang="en-US" dirty="0" smtClean="0">
                <a:solidFill>
                  <a:srgbClr val="00B050"/>
                </a:solidFill>
              </a:rPr>
              <a:t>LİTVANYA </a:t>
            </a:r>
            <a:r>
              <a:rPr lang="en-US" dirty="0" smtClean="0">
                <a:solidFill>
                  <a:srgbClr val="00B050"/>
                </a:solidFill>
              </a:rPr>
              <a:t>VATANDAŞLARI ÖZGÜR VE BAĞIMSIZDIR</a:t>
            </a:r>
            <a:r>
              <a:rPr lang="en-US" dirty="0" smtClean="0">
                <a:solidFill>
                  <a:srgbClr val="00B050"/>
                </a:solidFill>
              </a:rPr>
              <a:t>.</a:t>
            </a:r>
            <a:r>
              <a:rPr lang="tr-TR" dirty="0" smtClean="0">
                <a:solidFill>
                  <a:srgbClr val="00B050"/>
                </a:solidFill>
              </a:rPr>
              <a:t/>
            </a:r>
            <a:br>
              <a:rPr lang="tr-TR" dirty="0" smtClean="0">
                <a:solidFill>
                  <a:srgbClr val="00B050"/>
                </a:solidFill>
              </a:rPr>
            </a:br>
            <a:r>
              <a:rPr lang="en-US" dirty="0" smtClean="0">
                <a:solidFill>
                  <a:srgbClr val="00B050"/>
                </a:solidFill>
              </a:rPr>
              <a:t>HAYSİYET </a:t>
            </a:r>
            <a:r>
              <a:rPr lang="en-US" dirty="0" smtClean="0">
                <a:solidFill>
                  <a:srgbClr val="00B050"/>
                </a:solidFill>
              </a:rPr>
              <a:t>YASALARLA KORUNMAKTADIR. İNSANLA RIZASI OLMADAN TEST VE SORUŞTURMA YAPILAMAZ</a:t>
            </a:r>
            <a:r>
              <a:rPr lang="en-US" dirty="0" smtClean="0">
                <a:solidFill>
                  <a:srgbClr val="00B050"/>
                </a:solidFill>
              </a:rPr>
              <a:t>.</a:t>
            </a:r>
            <a:r>
              <a:rPr lang="tr-TR" dirty="0" smtClean="0">
                <a:solidFill>
                  <a:srgbClr val="00B050"/>
                </a:solidFill>
              </a:rPr>
              <a:t/>
            </a:r>
            <a:br>
              <a:rPr lang="tr-TR" dirty="0" smtClean="0">
                <a:solidFill>
                  <a:srgbClr val="00B050"/>
                </a:solidFill>
              </a:rPr>
            </a:br>
            <a:r>
              <a:rPr lang="tr-TR" dirty="0" smtClean="0">
                <a:solidFill>
                  <a:srgbClr val="00B050"/>
                </a:solidFill>
              </a:rPr>
              <a:t>VATANDAŞLAR SEÇME HAKKINA SAHİPTİR</a:t>
            </a:r>
            <a:r>
              <a:rPr lang="tr-TR" dirty="0" smtClean="0">
                <a:solidFill>
                  <a:srgbClr val="00B050"/>
                </a:solidFill>
              </a:rPr>
              <a:t>.</a:t>
            </a:r>
            <a:br>
              <a:rPr lang="tr-TR" dirty="0" smtClean="0">
                <a:solidFill>
                  <a:srgbClr val="00B050"/>
                </a:solidFill>
              </a:rPr>
            </a:br>
            <a:r>
              <a:rPr lang="tr-TR" dirty="0" smtClean="0">
                <a:solidFill>
                  <a:srgbClr val="00B050"/>
                </a:solidFill>
              </a:rPr>
              <a:t>GİZLİLİK </a:t>
            </a:r>
            <a:r>
              <a:rPr lang="tr-TR" dirty="0" smtClean="0">
                <a:solidFill>
                  <a:srgbClr val="00B050"/>
                </a:solidFill>
              </a:rPr>
              <a:t>DAHİL DEĞİLDİR</a:t>
            </a:r>
            <a:r>
              <a:rPr lang="tr-TR" dirty="0" smtClean="0">
                <a:solidFill>
                  <a:srgbClr val="00B050"/>
                </a:solidFill>
              </a:rPr>
              <a:t>.</a:t>
            </a:r>
            <a:br>
              <a:rPr lang="tr-TR" dirty="0" smtClean="0">
                <a:solidFill>
                  <a:srgbClr val="00B050"/>
                </a:solidFill>
              </a:rPr>
            </a:br>
            <a:r>
              <a:rPr lang="tr-TR" dirty="0" smtClean="0">
                <a:solidFill>
                  <a:srgbClr val="00B050"/>
                </a:solidFill>
              </a:rPr>
              <a:t>VATANDAŞLAR </a:t>
            </a:r>
            <a:r>
              <a:rPr lang="tr-TR" dirty="0" smtClean="0">
                <a:solidFill>
                  <a:srgbClr val="00B050"/>
                </a:solidFill>
              </a:rPr>
              <a:t>SAĞLIKLARI İÇİN KARAR VERME HAKKINA SAHİPTİR</a:t>
            </a:r>
            <a:r>
              <a:rPr lang="tr-TR" dirty="0" smtClean="0">
                <a:solidFill>
                  <a:srgbClr val="00B050"/>
                </a:solidFill>
              </a:rPr>
              <a:t>.</a:t>
            </a:r>
            <a:br>
              <a:rPr lang="tr-TR" dirty="0" smtClean="0">
                <a:solidFill>
                  <a:srgbClr val="00B050"/>
                </a:solidFill>
              </a:rPr>
            </a:br>
            <a:r>
              <a:rPr lang="tr-TR" dirty="0" smtClean="0">
                <a:solidFill>
                  <a:srgbClr val="00B050"/>
                </a:solidFill>
              </a:rPr>
              <a:t>MÜLKE </a:t>
            </a:r>
            <a:r>
              <a:rPr lang="tr-TR" dirty="0" smtClean="0">
                <a:solidFill>
                  <a:srgbClr val="00B050"/>
                </a:solidFill>
              </a:rPr>
              <a:t>DOKUNULMAZ. KONAKLAMAYA DOKUNULMAZ. </a:t>
            </a:r>
            <a:r>
              <a:rPr lang="tr-TR" dirty="0" smtClean="0">
                <a:solidFill>
                  <a:srgbClr val="00B050"/>
                </a:solidFill>
              </a:rPr>
              <a:t/>
            </a:r>
            <a:br>
              <a:rPr lang="tr-TR" dirty="0" smtClean="0">
                <a:solidFill>
                  <a:srgbClr val="00B050"/>
                </a:solidFill>
              </a:rPr>
            </a:br>
            <a:r>
              <a:rPr lang="tr-TR" dirty="0" smtClean="0">
                <a:solidFill>
                  <a:srgbClr val="00B050"/>
                </a:solidFill>
              </a:rPr>
              <a:t>DAİREYE </a:t>
            </a:r>
            <a:r>
              <a:rPr lang="tr-TR" dirty="0" smtClean="0">
                <a:solidFill>
                  <a:srgbClr val="00B050"/>
                </a:solidFill>
              </a:rPr>
              <a:t>GİRİŞ SADECE MAHKEME İZNİYLE YAPILABİLİR</a:t>
            </a:r>
            <a:r>
              <a:rPr lang="tr-TR" dirty="0" smtClean="0">
                <a:solidFill>
                  <a:srgbClr val="00B050"/>
                </a:solidFill>
              </a:rPr>
              <a:t>.</a:t>
            </a:r>
            <a:r>
              <a:rPr lang="tr-TR" dirty="0" smtClean="0">
                <a:solidFill>
                  <a:srgbClr val="00B050"/>
                </a:solidFill>
              </a:rPr>
              <a:t/>
            </a:r>
            <a:br>
              <a:rPr lang="tr-TR" dirty="0" smtClean="0">
                <a:solidFill>
                  <a:srgbClr val="00B050"/>
                </a:solidFill>
              </a:rPr>
            </a:br>
            <a:r>
              <a:rPr lang="tr-TR" dirty="0" smtClean="0">
                <a:solidFill>
                  <a:srgbClr val="00B050"/>
                </a:solidFill>
              </a:rPr>
              <a:t>AİLE TOPLUMUN VE DEVLETİN TEMELİDİR</a:t>
            </a:r>
            <a:r>
              <a:rPr lang="tr-TR" dirty="0" smtClean="0">
                <a:solidFill>
                  <a:srgbClr val="00B050"/>
                </a:solidFill>
              </a:rPr>
              <a:t>.</a:t>
            </a:r>
            <a:br>
              <a:rPr lang="tr-TR" dirty="0" smtClean="0">
                <a:solidFill>
                  <a:srgbClr val="00B050"/>
                </a:solidFill>
              </a:rPr>
            </a:br>
            <a:r>
              <a:rPr lang="tr-TR" dirty="0" smtClean="0">
                <a:solidFill>
                  <a:srgbClr val="00B050"/>
                </a:solidFill>
              </a:rPr>
              <a:t>DÜŞÜNCE</a:t>
            </a:r>
            <a:r>
              <a:rPr lang="tr-TR" dirty="0" smtClean="0">
                <a:solidFill>
                  <a:srgbClr val="00B050"/>
                </a:solidFill>
              </a:rPr>
              <a:t>, VİCDAN VE DİN ÖZGÜRLÜĞÜ KISITLANMAMIŞTIR</a:t>
            </a:r>
            <a:r>
              <a:rPr lang="tr-TR" dirty="0" smtClean="0">
                <a:solidFill>
                  <a:srgbClr val="00B050"/>
                </a:solidFill>
              </a:rPr>
              <a:t>.</a:t>
            </a:r>
            <a:br>
              <a:rPr lang="tr-TR" dirty="0" smtClean="0">
                <a:solidFill>
                  <a:srgbClr val="00B050"/>
                </a:solidFill>
              </a:rPr>
            </a:br>
            <a:r>
              <a:rPr lang="tr-TR" dirty="0" smtClean="0">
                <a:solidFill>
                  <a:srgbClr val="00B050"/>
                </a:solidFill>
              </a:rPr>
              <a:t>VATANDAŞLAR </a:t>
            </a:r>
            <a:r>
              <a:rPr lang="tr-TR" dirty="0" smtClean="0">
                <a:solidFill>
                  <a:srgbClr val="00B050"/>
                </a:solidFill>
              </a:rPr>
              <a:t>BARIŞÇIL TOPLANTILARIN YAPILMASI YASAKLANMAMALI VEYA BUNLARLA İLGİLENMEMELİDİR</a:t>
            </a:r>
            <a:r>
              <a:rPr lang="tr-TR" dirty="0" smtClean="0">
                <a:solidFill>
                  <a:srgbClr val="00B050"/>
                </a:solidFill>
              </a:rPr>
              <a:t>.</a:t>
            </a:r>
            <a:br>
              <a:rPr lang="tr-TR" dirty="0" smtClean="0">
                <a:solidFill>
                  <a:srgbClr val="00B050"/>
                </a:solidFill>
              </a:rPr>
            </a:br>
            <a:r>
              <a:rPr lang="tr-TR" dirty="0" smtClean="0">
                <a:solidFill>
                  <a:srgbClr val="00B050"/>
                </a:solidFill>
              </a:rPr>
              <a:t>MAHKEME </a:t>
            </a:r>
            <a:r>
              <a:rPr lang="tr-TR" dirty="0" smtClean="0">
                <a:solidFill>
                  <a:srgbClr val="00B050"/>
                </a:solidFill>
              </a:rPr>
              <a:t>AKSİNİ KARARLAŞTIRANA KADAR HALK MASUMDUR</a:t>
            </a:r>
            <a:r>
              <a:rPr lang="tr-TR" dirty="0" smtClean="0">
                <a:solidFill>
                  <a:srgbClr val="00B050"/>
                </a:solidFill>
              </a:rPr>
              <a:t>.</a:t>
            </a:r>
            <a:br>
              <a:rPr lang="tr-TR" dirty="0" smtClean="0">
                <a:solidFill>
                  <a:srgbClr val="00B050"/>
                </a:solidFill>
              </a:rPr>
            </a:br>
            <a:r>
              <a:rPr lang="tr-TR" dirty="0" smtClean="0">
                <a:solidFill>
                  <a:srgbClr val="00B050"/>
                </a:solidFill>
              </a:rPr>
              <a:t>VATANDAŞLAR </a:t>
            </a:r>
            <a:r>
              <a:rPr lang="tr-TR" dirty="0" smtClean="0">
                <a:solidFill>
                  <a:srgbClr val="00B050"/>
                </a:solidFill>
              </a:rPr>
              <a:t>18 YAŞINDA OY KULLANMA HAKKINA SAHİPTİR. </a:t>
            </a:r>
            <a:r>
              <a:rPr lang="tr-TR" dirty="0" smtClean="0">
                <a:solidFill>
                  <a:srgbClr val="00B050"/>
                </a:solidFill>
              </a:rPr>
              <a:t/>
            </a:r>
            <a:br>
              <a:rPr lang="tr-TR" dirty="0" smtClean="0">
                <a:solidFill>
                  <a:srgbClr val="00B050"/>
                </a:solidFill>
              </a:rPr>
            </a:br>
            <a:r>
              <a:rPr lang="tr-TR" dirty="0" smtClean="0">
                <a:solidFill>
                  <a:srgbClr val="00B050"/>
                </a:solidFill>
              </a:rPr>
              <a:t>HÜKÜMETİ </a:t>
            </a:r>
            <a:r>
              <a:rPr lang="tr-TR" dirty="0" smtClean="0">
                <a:solidFill>
                  <a:srgbClr val="00B050"/>
                </a:solidFill>
              </a:rPr>
              <a:t>ELEŞTİRMEKTE ÖZGÜRSÜN.</a:t>
            </a:r>
            <a:endParaRPr lang="en-US" dirty="0"/>
          </a:p>
        </p:txBody>
      </p:sp>
    </p:spTree>
    <p:extLst>
      <p:ext uri="{BB962C8B-B14F-4D97-AF65-F5344CB8AC3E}">
        <p14:creationId xmlns:p14="http://schemas.microsoft.com/office/powerpoint/2010/main" xmlns="" val="365328476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tr-TR" dirty="0" smtClean="0"/>
              <a:t>ÇOCUK HAKLARI BİLDİRGESİ</a:t>
            </a:r>
            <a:r>
              <a:rPr lang="en-US" dirty="0" smtClean="0"/>
              <a:t>, </a:t>
            </a:r>
            <a:r>
              <a:rPr lang="en-US" dirty="0"/>
              <a:t>1959</a:t>
            </a:r>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pic>
        <p:nvPicPr>
          <p:cNvPr id="5" name="Turinio vietos rezervavimo ženklas 3"/>
          <p:cNvPicPr>
            <a:picLocks noGrp="1" noChangeAspect="1"/>
          </p:cNvPicPr>
          <p:nvPr>
            <p:ph idx="1"/>
          </p:nvPr>
        </p:nvPicPr>
        <p:blipFill>
          <a:blip r:embed="rId2"/>
          <a:stretch>
            <a:fillRect/>
          </a:stretch>
        </p:blipFill>
        <p:spPr>
          <a:xfrm>
            <a:off x="1475874" y="1766573"/>
            <a:ext cx="9679122" cy="4609106"/>
          </a:xfrm>
          <a:prstGeom prst="rect">
            <a:avLst/>
          </a:prstGeom>
        </p:spPr>
      </p:pic>
    </p:spTree>
    <p:extLst>
      <p:ext uri="{BB962C8B-B14F-4D97-AF65-F5344CB8AC3E}">
        <p14:creationId xmlns:p14="http://schemas.microsoft.com/office/powerpoint/2010/main" xmlns="" val="153295091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pPr algn="ctr"/>
            <a:r>
              <a:rPr lang="tr-TR" b="1" dirty="0" smtClean="0"/>
              <a:t>TÜRKİYE CUMHURİYETİ</a:t>
            </a:r>
            <a:r>
              <a:rPr lang="en-US" dirty="0"/>
              <a:t/>
            </a:r>
            <a:br>
              <a:rPr lang="en-US" dirty="0"/>
            </a:br>
            <a:endParaRPr lang="en-US" dirty="0"/>
          </a:p>
        </p:txBody>
      </p:sp>
      <p:sp>
        <p:nvSpPr>
          <p:cNvPr id="3" name="Turinio vietos rezervavimo ženklas 2"/>
          <p:cNvSpPr>
            <a:spLocks noGrp="1"/>
          </p:cNvSpPr>
          <p:nvPr>
            <p:ph sz="half" idx="1"/>
          </p:nvPr>
        </p:nvSpPr>
        <p:spPr/>
        <p:txBody>
          <a:bodyPr/>
          <a:lstStyle/>
          <a:p>
            <a:pPr marL="0" indent="0">
              <a:buNone/>
            </a:pPr>
            <a:r>
              <a:rPr lang="tr-TR" dirty="0" smtClean="0">
                <a:solidFill>
                  <a:schemeClr val="tx1"/>
                </a:solidFill>
              </a:rPr>
              <a:t>10 Dakikada Türkiye’nin Tarihi</a:t>
            </a:r>
            <a:r>
              <a:rPr lang="it-IT" dirty="0" smtClean="0">
                <a:solidFill>
                  <a:schemeClr val="tx1"/>
                </a:solidFill>
              </a:rPr>
              <a:t> </a:t>
            </a:r>
            <a:r>
              <a:rPr lang="it-IT" dirty="0">
                <a:solidFill>
                  <a:schemeClr val="tx1"/>
                </a:solidFill>
              </a:rPr>
              <a:t>(video)</a:t>
            </a:r>
            <a:endParaRPr lang="en-US" b="1" dirty="0">
              <a:solidFill>
                <a:schemeClr val="tx1"/>
              </a:solidFill>
            </a:endParaRPr>
          </a:p>
          <a:p>
            <a:r>
              <a:rPr lang="it-IT" u="sng" dirty="0">
                <a:hlinkClick r:id="rId2"/>
              </a:rPr>
              <a:t>https://www.youtube.com/watch?v=sp8J4za_3GI</a:t>
            </a:r>
            <a:endParaRPr lang="en-US" dirty="0"/>
          </a:p>
          <a:p>
            <a:pPr marL="0" indent="0">
              <a:buNone/>
            </a:pPr>
            <a:endParaRPr lang="en-US" dirty="0"/>
          </a:p>
        </p:txBody>
      </p:sp>
      <p:sp>
        <p:nvSpPr>
          <p:cNvPr id="4" name="Turinio vietos rezervavimo ženklas 3"/>
          <p:cNvSpPr>
            <a:spLocks noGrp="1"/>
          </p:cNvSpPr>
          <p:nvPr>
            <p:ph sz="half" idx="2"/>
          </p:nvPr>
        </p:nvSpPr>
        <p:spPr/>
        <p:txBody>
          <a:bodyPr/>
          <a:lstStyle/>
          <a:p>
            <a:pPr marL="0" indent="0">
              <a:buNone/>
            </a:pPr>
            <a:r>
              <a:rPr lang="tr-TR" dirty="0" smtClean="0">
                <a:solidFill>
                  <a:schemeClr val="tx1"/>
                </a:solidFill>
              </a:rPr>
              <a:t>Türkiye’nin Yeni Başkanlık Sisteminin Açıklanması </a:t>
            </a:r>
            <a:r>
              <a:rPr lang="it-IT" dirty="0" smtClean="0">
                <a:solidFill>
                  <a:schemeClr val="tx1"/>
                </a:solidFill>
              </a:rPr>
              <a:t>(video</a:t>
            </a:r>
            <a:r>
              <a:rPr lang="it-IT" dirty="0">
                <a:solidFill>
                  <a:schemeClr val="tx1"/>
                </a:solidFill>
              </a:rPr>
              <a:t>)</a:t>
            </a:r>
            <a:endParaRPr lang="en-US" b="1" dirty="0">
              <a:solidFill>
                <a:schemeClr val="tx1"/>
              </a:solidFill>
            </a:endParaRPr>
          </a:p>
          <a:p>
            <a:r>
              <a:rPr lang="it-IT" u="sng" dirty="0">
                <a:hlinkClick r:id="rId3"/>
              </a:rPr>
              <a:t>https://www.youtube.com/watch?v=49Js5V3lSo4</a:t>
            </a:r>
            <a:endParaRPr lang="en-US" dirty="0"/>
          </a:p>
          <a:p>
            <a:endParaRPr lang="en-US" dirty="0"/>
          </a:p>
        </p:txBody>
      </p:sp>
      <p:sp>
        <p:nvSpPr>
          <p:cNvPr id="5" name="Poraštės vietos rezervavimo ženklas 4"/>
          <p:cNvSpPr>
            <a:spLocks noGrp="1"/>
          </p:cNvSpPr>
          <p:nvPr>
            <p:ph type="ftr" sz="quarter" idx="11"/>
          </p:nvPr>
        </p:nvSpPr>
        <p:spPr/>
        <p:txBody>
          <a:bodyPr/>
          <a:lstStyle/>
          <a:p>
            <a:r>
              <a:rPr lang="en-US" smtClean="0"/>
              <a:t>Project Number: 2020-1-UK01-KA227-SCH-094437</a:t>
            </a:r>
            <a:endParaRPr lang="en-US" dirty="0"/>
          </a:p>
        </p:txBody>
      </p:sp>
      <p:sp>
        <p:nvSpPr>
          <p:cNvPr id="6" name="AutoShape 2" descr="data:image/png;base64,iVBORw0KGgoAAAANSUhEUgAAAHcAAABQCAMAAAAUTho2AAAAb1BMVEXjChf////iAADjBRTjABHjAA7kABj86uv//Pz99PTiAAj2urzlIy3509TiAATynaHnQUj4yMrzp6rsbXL0rK/73+HqXGL5zs/scXblHCfpTFLpUlj3wsXoR03lKjLrZ23uen/wio/nMTrmOT/ugISrpKn6AAAByUlEQVRoge2Y23KCMBBAYTfcwk1UBBS0WP//GxtUopUa22lC2pk9D/og4yHJZrMbxyEIgiAIgvgTIOLcSgYDXnb+nM3KIanzKhoo16cFwCzj5rCLA/dGlNaOeTNCV7iPlHVmeLYZ5OFEKygaMKn1svR+mMvVXgRWs8lTN9wZFPPkbmHbTjgZOsg4QLJ2V8bEXlLexroBfvcTg2NVGxIjVlIbT9bT8/qtmeCCXGrXwKavlXWNCS3fyUhuv96v+OlLFyBDuVSmicbXKs4OozbccsVz2MSeTjFUt8VVPYd+lGsMbJaMqxt1yrBFPwg3ZzHLNPihH4dbqf9NeN3AZwiwP+SqBfmmNx69b6+9bgzOoY1cDRsaZIZUT7PILsOT7bAqvY55lpuoUUWrKERkDm81aJGN3vT5LhHSY1+N8Rck05z2Y1givU9Hwd77NJKp9BrU/9Rra55txZW9fWQrb5zs5Elb54IDslyf9Ry0du7bqnOs1XUv61i+NVLHWqvbVX2KZ7BPeejLiktfhue+bG+yL3vsQ4Pl6piJg8B4H2qt7x7uGRbtxGr+nsGxda9yMTd1Xsx9jzRwuTfjM9+bXbFwT0gQBEEQBPE7PgAtcBf9oEBWVgAAAABJRU5ErkJgg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7" name="Paveikslėlis 6"/>
          <p:cNvPicPr>
            <a:picLocks noChangeAspect="1"/>
          </p:cNvPicPr>
          <p:nvPr/>
        </p:nvPicPr>
        <p:blipFill>
          <a:blip r:embed="rId4"/>
          <a:stretch>
            <a:fillRect/>
          </a:stretch>
        </p:blipFill>
        <p:spPr>
          <a:xfrm>
            <a:off x="1584158" y="407941"/>
            <a:ext cx="1133475" cy="762000"/>
          </a:xfrm>
          <a:prstGeom prst="rect">
            <a:avLst/>
          </a:prstGeom>
        </p:spPr>
      </p:pic>
    </p:spTree>
    <p:extLst>
      <p:ext uri="{BB962C8B-B14F-4D97-AF65-F5344CB8AC3E}">
        <p14:creationId xmlns:p14="http://schemas.microsoft.com/office/powerpoint/2010/main" xmlns="" val="105232757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pPr algn="ctr"/>
            <a:r>
              <a:rPr lang="tr-TR" b="1" i="1" dirty="0" smtClean="0"/>
              <a:t>İDARİ BÖLÜMLER</a:t>
            </a:r>
            <a:r>
              <a:rPr lang="en-US" b="1" i="1" dirty="0"/>
              <a:t/>
            </a:r>
            <a:br>
              <a:rPr lang="en-US" b="1" i="1" dirty="0"/>
            </a:br>
            <a:endParaRPr lang="en-US" dirty="0"/>
          </a:p>
        </p:txBody>
      </p:sp>
      <p:sp>
        <p:nvSpPr>
          <p:cNvPr id="3" name="Turinio vietos rezervavimo ženklas 2"/>
          <p:cNvSpPr>
            <a:spLocks noGrp="1"/>
          </p:cNvSpPr>
          <p:nvPr>
            <p:ph sz="half" idx="1"/>
          </p:nvPr>
        </p:nvSpPr>
        <p:spPr>
          <a:xfrm>
            <a:off x="1257299" y="1483895"/>
            <a:ext cx="9755605" cy="4421605"/>
          </a:xfrm>
        </p:spPr>
        <p:txBody>
          <a:bodyPr>
            <a:normAutofit fontScale="92500" lnSpcReduction="10000"/>
          </a:bodyPr>
          <a:lstStyle/>
          <a:p>
            <a:r>
              <a:rPr lang="en-US" dirty="0" err="1" smtClean="0">
                <a:solidFill>
                  <a:schemeClr val="tx1"/>
                </a:solidFill>
              </a:rPr>
              <a:t>Türkiye</a:t>
            </a:r>
            <a:r>
              <a:rPr lang="en-US" dirty="0" smtClean="0">
                <a:solidFill>
                  <a:schemeClr val="tx1"/>
                </a:solidFill>
              </a:rPr>
              <a:t> </a:t>
            </a:r>
            <a:r>
              <a:rPr lang="en-US" dirty="0" err="1" smtClean="0">
                <a:solidFill>
                  <a:schemeClr val="tx1"/>
                </a:solidFill>
              </a:rPr>
              <a:t>yönetim</a:t>
            </a:r>
            <a:r>
              <a:rPr lang="en-US" dirty="0" smtClean="0">
                <a:solidFill>
                  <a:schemeClr val="tx1"/>
                </a:solidFill>
              </a:rPr>
              <a:t> </a:t>
            </a:r>
            <a:r>
              <a:rPr lang="en-US" dirty="0" err="1" smtClean="0">
                <a:solidFill>
                  <a:schemeClr val="tx1"/>
                </a:solidFill>
              </a:rPr>
              <a:t>açısından</a:t>
            </a:r>
            <a:r>
              <a:rPr lang="en-US" dirty="0" smtClean="0">
                <a:solidFill>
                  <a:schemeClr val="tx1"/>
                </a:solidFill>
              </a:rPr>
              <a:t> </a:t>
            </a:r>
            <a:r>
              <a:rPr lang="en-US" dirty="0" err="1" smtClean="0">
                <a:solidFill>
                  <a:schemeClr val="tx1"/>
                </a:solidFill>
              </a:rPr>
              <a:t>üniter</a:t>
            </a:r>
            <a:r>
              <a:rPr lang="en-US" dirty="0" smtClean="0">
                <a:solidFill>
                  <a:schemeClr val="tx1"/>
                </a:solidFill>
              </a:rPr>
              <a:t> </a:t>
            </a:r>
            <a:r>
              <a:rPr lang="en-US" dirty="0" err="1" smtClean="0">
                <a:solidFill>
                  <a:schemeClr val="tx1"/>
                </a:solidFill>
              </a:rPr>
              <a:t>bir</a:t>
            </a:r>
            <a:r>
              <a:rPr lang="en-US" dirty="0" smtClean="0">
                <a:solidFill>
                  <a:schemeClr val="tx1"/>
                </a:solidFill>
              </a:rPr>
              <a:t> </a:t>
            </a:r>
            <a:r>
              <a:rPr lang="en-US" dirty="0" err="1" smtClean="0">
                <a:solidFill>
                  <a:schemeClr val="tx1"/>
                </a:solidFill>
              </a:rPr>
              <a:t>yapıya</a:t>
            </a:r>
            <a:r>
              <a:rPr lang="en-US" dirty="0" smtClean="0">
                <a:solidFill>
                  <a:schemeClr val="tx1"/>
                </a:solidFill>
              </a:rPr>
              <a:t> </a:t>
            </a:r>
            <a:r>
              <a:rPr lang="en-US" dirty="0" err="1" smtClean="0">
                <a:solidFill>
                  <a:schemeClr val="tx1"/>
                </a:solidFill>
              </a:rPr>
              <a:t>sahiptir</a:t>
            </a:r>
            <a:r>
              <a:rPr lang="en-US" dirty="0" smtClean="0">
                <a:solidFill>
                  <a:schemeClr val="tx1"/>
                </a:solidFill>
              </a:rPr>
              <a:t> </a:t>
            </a:r>
            <a:r>
              <a:rPr lang="en-US" dirty="0" err="1" smtClean="0">
                <a:solidFill>
                  <a:schemeClr val="tx1"/>
                </a:solidFill>
              </a:rPr>
              <a:t>ve</a:t>
            </a:r>
            <a:r>
              <a:rPr lang="en-US" dirty="0" smtClean="0">
                <a:solidFill>
                  <a:schemeClr val="tx1"/>
                </a:solidFill>
              </a:rPr>
              <a:t> </a:t>
            </a:r>
            <a:r>
              <a:rPr lang="en-US" dirty="0" err="1" smtClean="0">
                <a:solidFill>
                  <a:schemeClr val="tx1"/>
                </a:solidFill>
              </a:rPr>
              <a:t>bu</a:t>
            </a:r>
            <a:r>
              <a:rPr lang="en-US" dirty="0" smtClean="0">
                <a:solidFill>
                  <a:schemeClr val="tx1"/>
                </a:solidFill>
              </a:rPr>
              <a:t> </a:t>
            </a:r>
            <a:r>
              <a:rPr lang="en-US" dirty="0" err="1" smtClean="0">
                <a:solidFill>
                  <a:schemeClr val="tx1"/>
                </a:solidFill>
              </a:rPr>
              <a:t>yönü</a:t>
            </a:r>
            <a:r>
              <a:rPr lang="en-US" dirty="0" smtClean="0">
                <a:solidFill>
                  <a:schemeClr val="tx1"/>
                </a:solidFill>
              </a:rPr>
              <a:t> </a:t>
            </a:r>
            <a:r>
              <a:rPr lang="en-US" dirty="0" err="1" smtClean="0">
                <a:solidFill>
                  <a:schemeClr val="tx1"/>
                </a:solidFill>
              </a:rPr>
              <a:t>Türk</a:t>
            </a:r>
            <a:r>
              <a:rPr lang="en-US" dirty="0" smtClean="0">
                <a:solidFill>
                  <a:schemeClr val="tx1"/>
                </a:solidFill>
              </a:rPr>
              <a:t> </a:t>
            </a:r>
            <a:r>
              <a:rPr lang="en-US" dirty="0" err="1" smtClean="0">
                <a:solidFill>
                  <a:schemeClr val="tx1"/>
                </a:solidFill>
              </a:rPr>
              <a:t>kamu</a:t>
            </a:r>
            <a:r>
              <a:rPr lang="en-US" dirty="0" smtClean="0">
                <a:solidFill>
                  <a:schemeClr val="tx1"/>
                </a:solidFill>
              </a:rPr>
              <a:t> </a:t>
            </a:r>
            <a:r>
              <a:rPr lang="en-US" dirty="0" err="1" smtClean="0">
                <a:solidFill>
                  <a:schemeClr val="tx1"/>
                </a:solidFill>
              </a:rPr>
              <a:t>yönetimini</a:t>
            </a:r>
            <a:r>
              <a:rPr lang="en-US" dirty="0" smtClean="0">
                <a:solidFill>
                  <a:schemeClr val="tx1"/>
                </a:solidFill>
              </a:rPr>
              <a:t> </a:t>
            </a:r>
            <a:r>
              <a:rPr lang="en-US" dirty="0" err="1" smtClean="0">
                <a:solidFill>
                  <a:schemeClr val="tx1"/>
                </a:solidFill>
              </a:rPr>
              <a:t>şekillendiren</a:t>
            </a:r>
            <a:r>
              <a:rPr lang="en-US" dirty="0" smtClean="0">
                <a:solidFill>
                  <a:schemeClr val="tx1"/>
                </a:solidFill>
              </a:rPr>
              <a:t> en </a:t>
            </a:r>
            <a:r>
              <a:rPr lang="en-US" dirty="0" err="1" smtClean="0">
                <a:solidFill>
                  <a:schemeClr val="tx1"/>
                </a:solidFill>
              </a:rPr>
              <a:t>önemli</a:t>
            </a:r>
            <a:r>
              <a:rPr lang="en-US" dirty="0" smtClean="0">
                <a:solidFill>
                  <a:schemeClr val="tx1"/>
                </a:solidFill>
              </a:rPr>
              <a:t> </a:t>
            </a:r>
            <a:r>
              <a:rPr lang="en-US" dirty="0" err="1" smtClean="0">
                <a:solidFill>
                  <a:schemeClr val="tx1"/>
                </a:solidFill>
              </a:rPr>
              <a:t>faktörlerden</a:t>
            </a:r>
            <a:r>
              <a:rPr lang="en-US" dirty="0" smtClean="0">
                <a:solidFill>
                  <a:schemeClr val="tx1"/>
                </a:solidFill>
              </a:rPr>
              <a:t> </a:t>
            </a:r>
            <a:r>
              <a:rPr lang="en-US" dirty="0" err="1" smtClean="0">
                <a:solidFill>
                  <a:schemeClr val="tx1"/>
                </a:solidFill>
              </a:rPr>
              <a:t>biridir</a:t>
            </a:r>
            <a:r>
              <a:rPr lang="en-US" dirty="0" smtClean="0">
                <a:solidFill>
                  <a:schemeClr val="tx1"/>
                </a:solidFill>
              </a:rPr>
              <a:t>. </a:t>
            </a:r>
            <a:r>
              <a:rPr lang="en-US" dirty="0" err="1" smtClean="0">
                <a:solidFill>
                  <a:schemeClr val="tx1"/>
                </a:solidFill>
              </a:rPr>
              <a:t>Devletin</a:t>
            </a:r>
            <a:r>
              <a:rPr lang="en-US" dirty="0" smtClean="0">
                <a:solidFill>
                  <a:schemeClr val="tx1"/>
                </a:solidFill>
              </a:rPr>
              <a:t> </a:t>
            </a:r>
            <a:r>
              <a:rPr lang="en-US" dirty="0" err="1" smtClean="0">
                <a:solidFill>
                  <a:schemeClr val="tx1"/>
                </a:solidFill>
              </a:rPr>
              <a:t>temel</a:t>
            </a:r>
            <a:r>
              <a:rPr lang="en-US" dirty="0" smtClean="0">
                <a:solidFill>
                  <a:schemeClr val="tx1"/>
                </a:solidFill>
              </a:rPr>
              <a:t> </a:t>
            </a:r>
            <a:r>
              <a:rPr lang="en-US" dirty="0" err="1" smtClean="0">
                <a:solidFill>
                  <a:schemeClr val="tx1"/>
                </a:solidFill>
              </a:rPr>
              <a:t>işlevleri</a:t>
            </a:r>
            <a:r>
              <a:rPr lang="en-US" dirty="0" smtClean="0">
                <a:solidFill>
                  <a:schemeClr val="tx1"/>
                </a:solidFill>
              </a:rPr>
              <a:t> </a:t>
            </a:r>
            <a:r>
              <a:rPr lang="en-US" dirty="0" err="1" smtClean="0">
                <a:solidFill>
                  <a:schemeClr val="tx1"/>
                </a:solidFill>
              </a:rPr>
              <a:t>olarak</a:t>
            </a:r>
            <a:r>
              <a:rPr lang="en-US" dirty="0" smtClean="0">
                <a:solidFill>
                  <a:schemeClr val="tx1"/>
                </a:solidFill>
              </a:rPr>
              <a:t> </a:t>
            </a:r>
            <a:r>
              <a:rPr lang="en-US" dirty="0" err="1" smtClean="0">
                <a:solidFill>
                  <a:schemeClr val="tx1"/>
                </a:solidFill>
              </a:rPr>
              <a:t>üç</a:t>
            </a:r>
            <a:r>
              <a:rPr lang="en-US" dirty="0" smtClean="0">
                <a:solidFill>
                  <a:schemeClr val="tx1"/>
                </a:solidFill>
              </a:rPr>
              <a:t> </a:t>
            </a:r>
            <a:r>
              <a:rPr lang="en-US" dirty="0" err="1" smtClean="0">
                <a:solidFill>
                  <a:schemeClr val="tx1"/>
                </a:solidFill>
              </a:rPr>
              <a:t>yetki</a:t>
            </a:r>
            <a:r>
              <a:rPr lang="en-US" dirty="0" smtClean="0">
                <a:solidFill>
                  <a:schemeClr val="tx1"/>
                </a:solidFill>
              </a:rPr>
              <a:t> (</a:t>
            </a:r>
            <a:r>
              <a:rPr lang="en-US" dirty="0" err="1" smtClean="0">
                <a:solidFill>
                  <a:schemeClr val="tx1"/>
                </a:solidFill>
              </a:rPr>
              <a:t>yürütme</a:t>
            </a:r>
            <a:r>
              <a:rPr lang="en-US" dirty="0" smtClean="0">
                <a:solidFill>
                  <a:schemeClr val="tx1"/>
                </a:solidFill>
              </a:rPr>
              <a:t>, </a:t>
            </a:r>
            <a:r>
              <a:rPr lang="en-US" dirty="0" err="1" smtClean="0">
                <a:solidFill>
                  <a:schemeClr val="tx1"/>
                </a:solidFill>
              </a:rPr>
              <a:t>yasama</a:t>
            </a:r>
            <a:r>
              <a:rPr lang="en-US" dirty="0" smtClean="0">
                <a:solidFill>
                  <a:schemeClr val="tx1"/>
                </a:solidFill>
              </a:rPr>
              <a:t> </a:t>
            </a:r>
            <a:r>
              <a:rPr lang="en-US" dirty="0" err="1" smtClean="0">
                <a:solidFill>
                  <a:schemeClr val="tx1"/>
                </a:solidFill>
              </a:rPr>
              <a:t>ve</a:t>
            </a:r>
            <a:r>
              <a:rPr lang="en-US" dirty="0" smtClean="0">
                <a:solidFill>
                  <a:schemeClr val="tx1"/>
                </a:solidFill>
              </a:rPr>
              <a:t> </a:t>
            </a:r>
            <a:r>
              <a:rPr lang="en-US" dirty="0" err="1" smtClean="0">
                <a:solidFill>
                  <a:schemeClr val="tx1"/>
                </a:solidFill>
              </a:rPr>
              <a:t>yargı</a:t>
            </a:r>
            <a:r>
              <a:rPr lang="en-US" dirty="0" smtClean="0">
                <a:solidFill>
                  <a:schemeClr val="tx1"/>
                </a:solidFill>
              </a:rPr>
              <a:t>) </a:t>
            </a:r>
            <a:r>
              <a:rPr lang="en-US" dirty="0" err="1" smtClean="0">
                <a:solidFill>
                  <a:schemeClr val="tx1"/>
                </a:solidFill>
              </a:rPr>
              <a:t>dikkate</a:t>
            </a:r>
            <a:r>
              <a:rPr lang="en-US" dirty="0" smtClean="0">
                <a:solidFill>
                  <a:schemeClr val="tx1"/>
                </a:solidFill>
              </a:rPr>
              <a:t> </a:t>
            </a:r>
            <a:r>
              <a:rPr lang="en-US" dirty="0" err="1" smtClean="0">
                <a:solidFill>
                  <a:schemeClr val="tx1"/>
                </a:solidFill>
              </a:rPr>
              <a:t>alındığında</a:t>
            </a:r>
            <a:r>
              <a:rPr lang="en-US" dirty="0" smtClean="0">
                <a:solidFill>
                  <a:schemeClr val="tx1"/>
                </a:solidFill>
              </a:rPr>
              <a:t>, </a:t>
            </a:r>
            <a:r>
              <a:rPr lang="en-US" dirty="0" err="1" smtClean="0">
                <a:solidFill>
                  <a:schemeClr val="tx1"/>
                </a:solidFill>
              </a:rPr>
              <a:t>yerel</a:t>
            </a:r>
            <a:r>
              <a:rPr lang="en-US" dirty="0" smtClean="0">
                <a:solidFill>
                  <a:schemeClr val="tx1"/>
                </a:solidFill>
              </a:rPr>
              <a:t> </a:t>
            </a:r>
            <a:r>
              <a:rPr lang="en-US" dirty="0" err="1" smtClean="0">
                <a:solidFill>
                  <a:schemeClr val="tx1"/>
                </a:solidFill>
              </a:rPr>
              <a:t>yönetimlerin</a:t>
            </a:r>
            <a:r>
              <a:rPr lang="en-US" dirty="0" smtClean="0">
                <a:solidFill>
                  <a:schemeClr val="tx1"/>
                </a:solidFill>
              </a:rPr>
              <a:t> </a:t>
            </a:r>
            <a:r>
              <a:rPr lang="en-US" dirty="0" err="1" smtClean="0">
                <a:solidFill>
                  <a:schemeClr val="tx1"/>
                </a:solidFill>
              </a:rPr>
              <a:t>gücü</a:t>
            </a:r>
            <a:r>
              <a:rPr lang="en-US" dirty="0" smtClean="0">
                <a:solidFill>
                  <a:schemeClr val="tx1"/>
                </a:solidFill>
              </a:rPr>
              <a:t> </a:t>
            </a:r>
            <a:r>
              <a:rPr lang="en-US" dirty="0" err="1" smtClean="0">
                <a:solidFill>
                  <a:schemeClr val="tx1"/>
                </a:solidFill>
              </a:rPr>
              <a:t>azdır</a:t>
            </a:r>
            <a:r>
              <a:rPr lang="en-US" dirty="0" smtClean="0">
                <a:solidFill>
                  <a:schemeClr val="tx1"/>
                </a:solidFill>
              </a:rPr>
              <a:t>. </a:t>
            </a:r>
            <a:r>
              <a:rPr lang="en-US" dirty="0" err="1" smtClean="0">
                <a:solidFill>
                  <a:schemeClr val="tx1"/>
                </a:solidFill>
              </a:rPr>
              <a:t>Türkiye'nin</a:t>
            </a:r>
            <a:r>
              <a:rPr lang="en-US" dirty="0" smtClean="0">
                <a:solidFill>
                  <a:schemeClr val="tx1"/>
                </a:solidFill>
              </a:rPr>
              <a:t> federal </a:t>
            </a:r>
            <a:r>
              <a:rPr lang="en-US" dirty="0" err="1" smtClean="0">
                <a:solidFill>
                  <a:schemeClr val="tx1"/>
                </a:solidFill>
              </a:rPr>
              <a:t>bir</a:t>
            </a:r>
            <a:r>
              <a:rPr lang="en-US" dirty="0" smtClean="0">
                <a:solidFill>
                  <a:schemeClr val="tx1"/>
                </a:solidFill>
              </a:rPr>
              <a:t> </a:t>
            </a:r>
            <a:r>
              <a:rPr lang="en-US" dirty="0" err="1" smtClean="0">
                <a:solidFill>
                  <a:schemeClr val="tx1"/>
                </a:solidFill>
              </a:rPr>
              <a:t>sistemi</a:t>
            </a:r>
            <a:r>
              <a:rPr lang="en-US" dirty="0" smtClean="0">
                <a:solidFill>
                  <a:schemeClr val="tx1"/>
                </a:solidFill>
              </a:rPr>
              <a:t> </a:t>
            </a:r>
            <a:r>
              <a:rPr lang="en-US" dirty="0" err="1" smtClean="0">
                <a:solidFill>
                  <a:schemeClr val="tx1"/>
                </a:solidFill>
              </a:rPr>
              <a:t>yoktur</a:t>
            </a:r>
            <a:r>
              <a:rPr lang="en-US" dirty="0" smtClean="0">
                <a:solidFill>
                  <a:schemeClr val="tx1"/>
                </a:solidFill>
              </a:rPr>
              <a:t> </a:t>
            </a:r>
            <a:r>
              <a:rPr lang="en-US" dirty="0" err="1" smtClean="0">
                <a:solidFill>
                  <a:schemeClr val="tx1"/>
                </a:solidFill>
              </a:rPr>
              <a:t>ve</a:t>
            </a:r>
            <a:r>
              <a:rPr lang="en-US" dirty="0" smtClean="0">
                <a:solidFill>
                  <a:schemeClr val="tx1"/>
                </a:solidFill>
              </a:rPr>
              <a:t> </a:t>
            </a:r>
            <a:r>
              <a:rPr lang="en-US" dirty="0" err="1" smtClean="0">
                <a:solidFill>
                  <a:schemeClr val="tx1"/>
                </a:solidFill>
              </a:rPr>
              <a:t>iller</a:t>
            </a:r>
            <a:r>
              <a:rPr lang="en-US" dirty="0" smtClean="0">
                <a:solidFill>
                  <a:schemeClr val="tx1"/>
                </a:solidFill>
              </a:rPr>
              <a:t> </a:t>
            </a:r>
            <a:r>
              <a:rPr lang="en-US" dirty="0" err="1" smtClean="0">
                <a:solidFill>
                  <a:schemeClr val="tx1"/>
                </a:solidFill>
              </a:rPr>
              <a:t>Ankara'daki</a:t>
            </a:r>
            <a:r>
              <a:rPr lang="en-US" dirty="0" smtClean="0">
                <a:solidFill>
                  <a:schemeClr val="tx1"/>
                </a:solidFill>
              </a:rPr>
              <a:t> </a:t>
            </a:r>
            <a:r>
              <a:rPr lang="en-US" dirty="0" err="1" smtClean="0">
                <a:solidFill>
                  <a:schemeClr val="tx1"/>
                </a:solidFill>
              </a:rPr>
              <a:t>merkezi</a:t>
            </a:r>
            <a:r>
              <a:rPr lang="en-US" dirty="0" smtClean="0">
                <a:solidFill>
                  <a:schemeClr val="tx1"/>
                </a:solidFill>
              </a:rPr>
              <a:t> </a:t>
            </a:r>
            <a:r>
              <a:rPr lang="en-US" dirty="0" err="1" smtClean="0">
                <a:solidFill>
                  <a:schemeClr val="tx1"/>
                </a:solidFill>
              </a:rPr>
              <a:t>hükümete</a:t>
            </a:r>
            <a:r>
              <a:rPr lang="en-US" dirty="0" smtClean="0">
                <a:solidFill>
                  <a:schemeClr val="tx1"/>
                </a:solidFill>
              </a:rPr>
              <a:t> </a:t>
            </a:r>
            <a:r>
              <a:rPr lang="en-US" dirty="0" err="1" smtClean="0">
                <a:solidFill>
                  <a:schemeClr val="tx1"/>
                </a:solidFill>
              </a:rPr>
              <a:t>bağlıdır</a:t>
            </a:r>
            <a:r>
              <a:rPr lang="en-US" dirty="0" smtClean="0">
                <a:solidFill>
                  <a:schemeClr val="tx1"/>
                </a:solidFill>
              </a:rPr>
              <a:t>. </a:t>
            </a:r>
            <a:r>
              <a:rPr lang="en-US" dirty="0" err="1" smtClean="0">
                <a:solidFill>
                  <a:schemeClr val="tx1"/>
                </a:solidFill>
              </a:rPr>
              <a:t>Yerinde</a:t>
            </a:r>
            <a:r>
              <a:rPr lang="en-US" dirty="0" smtClean="0">
                <a:solidFill>
                  <a:schemeClr val="tx1"/>
                </a:solidFill>
              </a:rPr>
              <a:t> </a:t>
            </a:r>
            <a:r>
              <a:rPr lang="en-US" dirty="0" err="1" smtClean="0">
                <a:solidFill>
                  <a:schemeClr val="tx1"/>
                </a:solidFill>
              </a:rPr>
              <a:t>hizmet</a:t>
            </a:r>
            <a:r>
              <a:rPr lang="en-US" dirty="0" smtClean="0">
                <a:solidFill>
                  <a:schemeClr val="tx1"/>
                </a:solidFill>
              </a:rPr>
              <a:t> </a:t>
            </a:r>
            <a:r>
              <a:rPr lang="en-US" dirty="0" err="1" smtClean="0">
                <a:solidFill>
                  <a:schemeClr val="tx1"/>
                </a:solidFill>
              </a:rPr>
              <a:t>vermek</a:t>
            </a:r>
            <a:r>
              <a:rPr lang="en-US" dirty="0" smtClean="0">
                <a:solidFill>
                  <a:schemeClr val="tx1"/>
                </a:solidFill>
              </a:rPr>
              <a:t> </a:t>
            </a:r>
            <a:r>
              <a:rPr lang="en-US" dirty="0" err="1" smtClean="0">
                <a:solidFill>
                  <a:schemeClr val="tx1"/>
                </a:solidFill>
              </a:rPr>
              <a:t>üzere</a:t>
            </a:r>
            <a:r>
              <a:rPr lang="en-US" dirty="0" smtClean="0">
                <a:solidFill>
                  <a:schemeClr val="tx1"/>
                </a:solidFill>
              </a:rPr>
              <a:t> </a:t>
            </a:r>
            <a:r>
              <a:rPr lang="en-US" dirty="0" err="1" smtClean="0">
                <a:solidFill>
                  <a:schemeClr val="tx1"/>
                </a:solidFill>
              </a:rPr>
              <a:t>mahalli</a:t>
            </a:r>
            <a:r>
              <a:rPr lang="en-US" dirty="0" smtClean="0">
                <a:solidFill>
                  <a:schemeClr val="tx1"/>
                </a:solidFill>
              </a:rPr>
              <a:t> </a:t>
            </a:r>
            <a:r>
              <a:rPr lang="en-US" dirty="0" err="1" smtClean="0">
                <a:solidFill>
                  <a:schemeClr val="tx1"/>
                </a:solidFill>
              </a:rPr>
              <a:t>idareler</a:t>
            </a:r>
            <a:r>
              <a:rPr lang="en-US" dirty="0" smtClean="0">
                <a:solidFill>
                  <a:schemeClr val="tx1"/>
                </a:solidFill>
              </a:rPr>
              <a:t> </a:t>
            </a:r>
            <a:r>
              <a:rPr lang="en-US" dirty="0" err="1" smtClean="0">
                <a:solidFill>
                  <a:schemeClr val="tx1"/>
                </a:solidFill>
              </a:rPr>
              <a:t>kurulmuş</a:t>
            </a:r>
            <a:r>
              <a:rPr lang="en-US" dirty="0" smtClean="0">
                <a:solidFill>
                  <a:schemeClr val="tx1"/>
                </a:solidFill>
              </a:rPr>
              <a:t> </a:t>
            </a:r>
            <a:r>
              <a:rPr lang="en-US" dirty="0" err="1" smtClean="0">
                <a:solidFill>
                  <a:schemeClr val="tx1"/>
                </a:solidFill>
              </a:rPr>
              <a:t>ve</a:t>
            </a:r>
            <a:r>
              <a:rPr lang="en-US" dirty="0" smtClean="0">
                <a:solidFill>
                  <a:schemeClr val="tx1"/>
                </a:solidFill>
              </a:rPr>
              <a:t> </a:t>
            </a:r>
            <a:r>
              <a:rPr lang="en-US" dirty="0" err="1" smtClean="0">
                <a:solidFill>
                  <a:schemeClr val="tx1"/>
                </a:solidFill>
              </a:rPr>
              <a:t>hükümet</a:t>
            </a:r>
            <a:r>
              <a:rPr lang="en-US" dirty="0" smtClean="0">
                <a:solidFill>
                  <a:schemeClr val="tx1"/>
                </a:solidFill>
              </a:rPr>
              <a:t> </a:t>
            </a:r>
            <a:r>
              <a:rPr lang="en-US" dirty="0" err="1" smtClean="0">
                <a:solidFill>
                  <a:schemeClr val="tx1"/>
                </a:solidFill>
              </a:rPr>
              <a:t>il</a:t>
            </a:r>
            <a:r>
              <a:rPr lang="en-US" dirty="0" smtClean="0">
                <a:solidFill>
                  <a:schemeClr val="tx1"/>
                </a:solidFill>
              </a:rPr>
              <a:t> </a:t>
            </a:r>
            <a:r>
              <a:rPr lang="en-US" dirty="0" err="1" smtClean="0">
                <a:solidFill>
                  <a:schemeClr val="tx1"/>
                </a:solidFill>
              </a:rPr>
              <a:t>valileri</a:t>
            </a:r>
            <a:r>
              <a:rPr lang="en-US" dirty="0" smtClean="0">
                <a:solidFill>
                  <a:schemeClr val="tx1"/>
                </a:solidFill>
              </a:rPr>
              <a:t> (</a:t>
            </a:r>
            <a:r>
              <a:rPr lang="en-US" dirty="0" err="1" smtClean="0">
                <a:solidFill>
                  <a:schemeClr val="tx1"/>
                </a:solidFill>
              </a:rPr>
              <a:t>vali</a:t>
            </a:r>
            <a:r>
              <a:rPr lang="en-US" dirty="0" smtClean="0">
                <a:solidFill>
                  <a:schemeClr val="tx1"/>
                </a:solidFill>
              </a:rPr>
              <a:t>) </a:t>
            </a:r>
            <a:r>
              <a:rPr lang="en-US" dirty="0" err="1" smtClean="0">
                <a:solidFill>
                  <a:schemeClr val="tx1"/>
                </a:solidFill>
              </a:rPr>
              <a:t>ve</a:t>
            </a:r>
            <a:r>
              <a:rPr lang="en-US" dirty="0" smtClean="0">
                <a:solidFill>
                  <a:schemeClr val="tx1"/>
                </a:solidFill>
              </a:rPr>
              <a:t> </a:t>
            </a:r>
            <a:r>
              <a:rPr lang="en-US" dirty="0" err="1" smtClean="0">
                <a:solidFill>
                  <a:schemeClr val="tx1"/>
                </a:solidFill>
              </a:rPr>
              <a:t>ilçe</a:t>
            </a:r>
            <a:r>
              <a:rPr lang="en-US" dirty="0" smtClean="0">
                <a:solidFill>
                  <a:schemeClr val="tx1"/>
                </a:solidFill>
              </a:rPr>
              <a:t> </a:t>
            </a:r>
            <a:r>
              <a:rPr lang="en-US" dirty="0" err="1" smtClean="0">
                <a:solidFill>
                  <a:schemeClr val="tx1"/>
                </a:solidFill>
              </a:rPr>
              <a:t>valileri</a:t>
            </a:r>
            <a:r>
              <a:rPr lang="en-US" dirty="0" smtClean="0">
                <a:solidFill>
                  <a:schemeClr val="tx1"/>
                </a:solidFill>
              </a:rPr>
              <a:t> (</a:t>
            </a:r>
            <a:r>
              <a:rPr lang="en-US" dirty="0" err="1" smtClean="0">
                <a:solidFill>
                  <a:schemeClr val="tx1"/>
                </a:solidFill>
              </a:rPr>
              <a:t>kaymakam</a:t>
            </a:r>
            <a:r>
              <a:rPr lang="en-US" dirty="0" smtClean="0">
                <a:solidFill>
                  <a:schemeClr val="tx1"/>
                </a:solidFill>
              </a:rPr>
              <a:t>) </a:t>
            </a:r>
            <a:r>
              <a:rPr lang="en-US" dirty="0" err="1" smtClean="0">
                <a:solidFill>
                  <a:schemeClr val="tx1"/>
                </a:solidFill>
              </a:rPr>
              <a:t>tarafından</a:t>
            </a:r>
            <a:r>
              <a:rPr lang="en-US" dirty="0" smtClean="0">
                <a:solidFill>
                  <a:schemeClr val="tx1"/>
                </a:solidFill>
              </a:rPr>
              <a:t> </a:t>
            </a:r>
            <a:r>
              <a:rPr lang="en-US" dirty="0" err="1" smtClean="0">
                <a:solidFill>
                  <a:schemeClr val="tx1"/>
                </a:solidFill>
              </a:rPr>
              <a:t>temsil</a:t>
            </a:r>
            <a:r>
              <a:rPr lang="en-US" dirty="0" smtClean="0">
                <a:solidFill>
                  <a:schemeClr val="tx1"/>
                </a:solidFill>
              </a:rPr>
              <a:t> </a:t>
            </a:r>
            <a:r>
              <a:rPr lang="en-US" dirty="0" err="1" smtClean="0">
                <a:solidFill>
                  <a:schemeClr val="tx1"/>
                </a:solidFill>
              </a:rPr>
              <a:t>edilmektedir</a:t>
            </a:r>
            <a:r>
              <a:rPr lang="en-US" dirty="0" smtClean="0">
                <a:solidFill>
                  <a:schemeClr val="tx1"/>
                </a:solidFill>
              </a:rPr>
              <a:t>. </a:t>
            </a:r>
            <a:r>
              <a:rPr lang="en-US" dirty="0" err="1" smtClean="0">
                <a:solidFill>
                  <a:schemeClr val="tx1"/>
                </a:solidFill>
              </a:rPr>
              <a:t>Diğer</a:t>
            </a:r>
            <a:r>
              <a:rPr lang="en-US" dirty="0" smtClean="0">
                <a:solidFill>
                  <a:schemeClr val="tx1"/>
                </a:solidFill>
              </a:rPr>
              <a:t> </a:t>
            </a:r>
            <a:r>
              <a:rPr lang="en-US" dirty="0" err="1" smtClean="0">
                <a:solidFill>
                  <a:schemeClr val="tx1"/>
                </a:solidFill>
              </a:rPr>
              <a:t>üst</a:t>
            </a:r>
            <a:r>
              <a:rPr lang="en-US" dirty="0" smtClean="0">
                <a:solidFill>
                  <a:schemeClr val="tx1"/>
                </a:solidFill>
              </a:rPr>
              <a:t> </a:t>
            </a:r>
            <a:r>
              <a:rPr lang="en-US" dirty="0" err="1" smtClean="0">
                <a:solidFill>
                  <a:schemeClr val="tx1"/>
                </a:solidFill>
              </a:rPr>
              <a:t>düzey</a:t>
            </a:r>
            <a:r>
              <a:rPr lang="en-US" dirty="0" smtClean="0">
                <a:solidFill>
                  <a:schemeClr val="tx1"/>
                </a:solidFill>
              </a:rPr>
              <a:t> </a:t>
            </a:r>
            <a:r>
              <a:rPr lang="en-US" dirty="0" err="1" smtClean="0">
                <a:solidFill>
                  <a:schemeClr val="tx1"/>
                </a:solidFill>
              </a:rPr>
              <a:t>kamu</a:t>
            </a:r>
            <a:r>
              <a:rPr lang="en-US" dirty="0" smtClean="0">
                <a:solidFill>
                  <a:schemeClr val="tx1"/>
                </a:solidFill>
              </a:rPr>
              <a:t> </a:t>
            </a:r>
            <a:r>
              <a:rPr lang="en-US" dirty="0" err="1" smtClean="0">
                <a:solidFill>
                  <a:schemeClr val="tx1"/>
                </a:solidFill>
              </a:rPr>
              <a:t>görevlileri</a:t>
            </a:r>
            <a:r>
              <a:rPr lang="en-US" dirty="0" smtClean="0">
                <a:solidFill>
                  <a:schemeClr val="tx1"/>
                </a:solidFill>
              </a:rPr>
              <a:t> de </a:t>
            </a:r>
            <a:r>
              <a:rPr lang="en-US" dirty="0" err="1" smtClean="0">
                <a:solidFill>
                  <a:schemeClr val="tx1"/>
                </a:solidFill>
              </a:rPr>
              <a:t>belediye</a:t>
            </a:r>
            <a:r>
              <a:rPr lang="en-US" dirty="0" smtClean="0">
                <a:solidFill>
                  <a:schemeClr val="tx1"/>
                </a:solidFill>
              </a:rPr>
              <a:t> </a:t>
            </a:r>
            <a:r>
              <a:rPr lang="en-US" dirty="0" err="1" smtClean="0">
                <a:solidFill>
                  <a:schemeClr val="tx1"/>
                </a:solidFill>
              </a:rPr>
              <a:t>başkanları</a:t>
            </a:r>
            <a:r>
              <a:rPr lang="en-US" dirty="0" smtClean="0">
                <a:solidFill>
                  <a:schemeClr val="tx1"/>
                </a:solidFill>
              </a:rPr>
              <a:t> </a:t>
            </a:r>
            <a:r>
              <a:rPr lang="en-US" dirty="0" err="1" smtClean="0">
                <a:solidFill>
                  <a:schemeClr val="tx1"/>
                </a:solidFill>
              </a:rPr>
              <a:t>yerine</a:t>
            </a:r>
            <a:r>
              <a:rPr lang="en-US" dirty="0" smtClean="0">
                <a:solidFill>
                  <a:schemeClr val="tx1"/>
                </a:solidFill>
              </a:rPr>
              <a:t> </a:t>
            </a:r>
            <a:r>
              <a:rPr lang="en-US" dirty="0" err="1" smtClean="0">
                <a:solidFill>
                  <a:schemeClr val="tx1"/>
                </a:solidFill>
              </a:rPr>
              <a:t>merkezi</a:t>
            </a:r>
            <a:r>
              <a:rPr lang="en-US" dirty="0" smtClean="0">
                <a:solidFill>
                  <a:schemeClr val="tx1"/>
                </a:solidFill>
              </a:rPr>
              <a:t> </a:t>
            </a:r>
            <a:r>
              <a:rPr lang="en-US" dirty="0" err="1" smtClean="0">
                <a:solidFill>
                  <a:schemeClr val="tx1"/>
                </a:solidFill>
              </a:rPr>
              <a:t>hükümet</a:t>
            </a:r>
            <a:r>
              <a:rPr lang="en-US" dirty="0" smtClean="0">
                <a:solidFill>
                  <a:schemeClr val="tx1"/>
                </a:solidFill>
              </a:rPr>
              <a:t> </a:t>
            </a:r>
            <a:r>
              <a:rPr lang="en-US" dirty="0" err="1" smtClean="0">
                <a:solidFill>
                  <a:schemeClr val="tx1"/>
                </a:solidFill>
              </a:rPr>
              <a:t>tarafından</a:t>
            </a:r>
            <a:r>
              <a:rPr lang="en-US" dirty="0" smtClean="0">
                <a:solidFill>
                  <a:schemeClr val="tx1"/>
                </a:solidFill>
              </a:rPr>
              <a:t> </a:t>
            </a:r>
            <a:r>
              <a:rPr lang="en-US" dirty="0" err="1" smtClean="0">
                <a:solidFill>
                  <a:schemeClr val="tx1"/>
                </a:solidFill>
              </a:rPr>
              <a:t>atanır</a:t>
            </a:r>
            <a:r>
              <a:rPr lang="en-US" dirty="0" smtClean="0">
                <a:solidFill>
                  <a:schemeClr val="tx1"/>
                </a:solidFill>
              </a:rPr>
              <a:t> </a:t>
            </a:r>
            <a:r>
              <a:rPr lang="en-US" dirty="0" err="1" smtClean="0">
                <a:solidFill>
                  <a:schemeClr val="tx1"/>
                </a:solidFill>
              </a:rPr>
              <a:t>veya</a:t>
            </a:r>
            <a:r>
              <a:rPr lang="en-US" dirty="0" smtClean="0">
                <a:solidFill>
                  <a:schemeClr val="tx1"/>
                </a:solidFill>
              </a:rPr>
              <a:t> </a:t>
            </a:r>
            <a:r>
              <a:rPr lang="en-US" dirty="0" err="1" smtClean="0">
                <a:solidFill>
                  <a:schemeClr val="tx1"/>
                </a:solidFill>
              </a:rPr>
              <a:t>seçmenler</a:t>
            </a:r>
            <a:r>
              <a:rPr lang="en-US" dirty="0" smtClean="0">
                <a:solidFill>
                  <a:schemeClr val="tx1"/>
                </a:solidFill>
              </a:rPr>
              <a:t> </a:t>
            </a:r>
            <a:r>
              <a:rPr lang="en-US" dirty="0" err="1" smtClean="0">
                <a:solidFill>
                  <a:schemeClr val="tx1"/>
                </a:solidFill>
              </a:rPr>
              <a:t>tarafından</a:t>
            </a:r>
            <a:r>
              <a:rPr lang="en-US" dirty="0" smtClean="0">
                <a:solidFill>
                  <a:schemeClr val="tx1"/>
                </a:solidFill>
              </a:rPr>
              <a:t> </a:t>
            </a:r>
            <a:r>
              <a:rPr lang="en-US" dirty="0" err="1" smtClean="0">
                <a:solidFill>
                  <a:schemeClr val="tx1"/>
                </a:solidFill>
              </a:rPr>
              <a:t>seçilir</a:t>
            </a:r>
            <a:r>
              <a:rPr lang="en-US" dirty="0" smtClean="0">
                <a:solidFill>
                  <a:schemeClr val="tx1"/>
                </a:solidFill>
              </a:rPr>
              <a:t>. </a:t>
            </a:r>
            <a:r>
              <a:rPr lang="en-US" dirty="0" err="1" smtClean="0">
                <a:solidFill>
                  <a:schemeClr val="tx1"/>
                </a:solidFill>
              </a:rPr>
              <a:t>Türk</a:t>
            </a:r>
            <a:r>
              <a:rPr lang="en-US" dirty="0" smtClean="0">
                <a:solidFill>
                  <a:schemeClr val="tx1"/>
                </a:solidFill>
              </a:rPr>
              <a:t> </a:t>
            </a:r>
            <a:r>
              <a:rPr lang="en-US" dirty="0" err="1" smtClean="0">
                <a:solidFill>
                  <a:schemeClr val="tx1"/>
                </a:solidFill>
              </a:rPr>
              <a:t>belediyeleri</a:t>
            </a:r>
            <a:r>
              <a:rPr lang="en-US" dirty="0" smtClean="0">
                <a:solidFill>
                  <a:schemeClr val="tx1"/>
                </a:solidFill>
              </a:rPr>
              <a:t>, </a:t>
            </a:r>
            <a:r>
              <a:rPr lang="en-US" dirty="0" err="1" smtClean="0">
                <a:solidFill>
                  <a:schemeClr val="tx1"/>
                </a:solidFill>
              </a:rPr>
              <a:t>belediye</a:t>
            </a:r>
            <a:r>
              <a:rPr lang="en-US" dirty="0" smtClean="0">
                <a:solidFill>
                  <a:schemeClr val="tx1"/>
                </a:solidFill>
              </a:rPr>
              <a:t> </a:t>
            </a:r>
            <a:r>
              <a:rPr lang="en-US" dirty="0" err="1" smtClean="0">
                <a:solidFill>
                  <a:schemeClr val="tx1"/>
                </a:solidFill>
              </a:rPr>
              <a:t>konularında</a:t>
            </a:r>
            <a:r>
              <a:rPr lang="en-US" dirty="0" smtClean="0">
                <a:solidFill>
                  <a:schemeClr val="tx1"/>
                </a:solidFill>
              </a:rPr>
              <a:t> </a:t>
            </a:r>
            <a:r>
              <a:rPr lang="en-US" dirty="0" err="1" smtClean="0">
                <a:solidFill>
                  <a:schemeClr val="tx1"/>
                </a:solidFill>
              </a:rPr>
              <a:t>karar</a:t>
            </a:r>
            <a:r>
              <a:rPr lang="en-US" dirty="0" smtClean="0">
                <a:solidFill>
                  <a:schemeClr val="tx1"/>
                </a:solidFill>
              </a:rPr>
              <a:t> </a:t>
            </a:r>
            <a:r>
              <a:rPr lang="en-US" dirty="0" err="1" smtClean="0">
                <a:solidFill>
                  <a:schemeClr val="tx1"/>
                </a:solidFill>
              </a:rPr>
              <a:t>almak</a:t>
            </a:r>
            <a:r>
              <a:rPr lang="en-US" dirty="0" smtClean="0">
                <a:solidFill>
                  <a:schemeClr val="tx1"/>
                </a:solidFill>
              </a:rPr>
              <a:t> </a:t>
            </a:r>
            <a:r>
              <a:rPr lang="en-US" dirty="0" err="1" smtClean="0">
                <a:solidFill>
                  <a:schemeClr val="tx1"/>
                </a:solidFill>
              </a:rPr>
              <a:t>için</a:t>
            </a:r>
            <a:r>
              <a:rPr lang="en-US" dirty="0" smtClean="0">
                <a:solidFill>
                  <a:schemeClr val="tx1"/>
                </a:solidFill>
              </a:rPr>
              <a:t> </a:t>
            </a:r>
            <a:r>
              <a:rPr lang="en-US" dirty="0" err="1" smtClean="0">
                <a:solidFill>
                  <a:schemeClr val="tx1"/>
                </a:solidFill>
              </a:rPr>
              <a:t>yerel</a:t>
            </a:r>
            <a:r>
              <a:rPr lang="en-US" dirty="0" smtClean="0">
                <a:solidFill>
                  <a:schemeClr val="tx1"/>
                </a:solidFill>
              </a:rPr>
              <a:t> </a:t>
            </a:r>
            <a:r>
              <a:rPr lang="en-US" dirty="0" err="1" smtClean="0">
                <a:solidFill>
                  <a:schemeClr val="tx1"/>
                </a:solidFill>
              </a:rPr>
              <a:t>yasama</a:t>
            </a:r>
            <a:r>
              <a:rPr lang="en-US" dirty="0" smtClean="0">
                <a:solidFill>
                  <a:schemeClr val="tx1"/>
                </a:solidFill>
              </a:rPr>
              <a:t> </a:t>
            </a:r>
            <a:r>
              <a:rPr lang="en-US" dirty="0" err="1" smtClean="0">
                <a:solidFill>
                  <a:schemeClr val="tx1"/>
                </a:solidFill>
              </a:rPr>
              <a:t>organlarına</a:t>
            </a:r>
            <a:r>
              <a:rPr lang="en-US" dirty="0" smtClean="0">
                <a:solidFill>
                  <a:schemeClr val="tx1"/>
                </a:solidFill>
              </a:rPr>
              <a:t> (</a:t>
            </a:r>
            <a:r>
              <a:rPr lang="en-US" dirty="0" err="1" smtClean="0">
                <a:solidFill>
                  <a:schemeClr val="tx1"/>
                </a:solidFill>
              </a:rPr>
              <a:t>belediye</a:t>
            </a:r>
            <a:r>
              <a:rPr lang="en-US" dirty="0" smtClean="0">
                <a:solidFill>
                  <a:schemeClr val="tx1"/>
                </a:solidFill>
              </a:rPr>
              <a:t> </a:t>
            </a:r>
            <a:r>
              <a:rPr lang="en-US" dirty="0" err="1" smtClean="0">
                <a:solidFill>
                  <a:schemeClr val="tx1"/>
                </a:solidFill>
              </a:rPr>
              <a:t>meclisi</a:t>
            </a:r>
            <a:r>
              <a:rPr lang="en-US" dirty="0" smtClean="0">
                <a:solidFill>
                  <a:schemeClr val="tx1"/>
                </a:solidFill>
              </a:rPr>
              <a:t>) </a:t>
            </a:r>
            <a:r>
              <a:rPr lang="en-US" dirty="0" err="1" smtClean="0">
                <a:solidFill>
                  <a:schemeClr val="tx1"/>
                </a:solidFill>
              </a:rPr>
              <a:t>sahiptir</a:t>
            </a:r>
            <a:r>
              <a:rPr lang="en-US" dirty="0" smtClean="0">
                <a:solidFill>
                  <a:schemeClr val="tx1"/>
                </a:solidFill>
              </a:rPr>
              <a:t>.</a:t>
            </a:r>
            <a:r>
              <a:rPr lang="tr-TR" dirty="0" smtClean="0">
                <a:solidFill>
                  <a:schemeClr val="tx1"/>
                </a:solidFill>
              </a:rPr>
              <a:t/>
            </a:r>
            <a:br>
              <a:rPr lang="tr-TR" dirty="0" smtClean="0">
                <a:solidFill>
                  <a:schemeClr val="tx1"/>
                </a:solidFill>
              </a:rPr>
            </a:br>
            <a:r>
              <a:rPr lang="tr-TR" dirty="0" smtClean="0">
                <a:solidFill>
                  <a:schemeClr val="tx1"/>
                </a:solidFill>
              </a:rPr>
              <a:t/>
            </a:r>
            <a:br>
              <a:rPr lang="tr-TR" dirty="0" smtClean="0">
                <a:solidFill>
                  <a:schemeClr val="tx1"/>
                </a:solidFill>
              </a:rPr>
            </a:br>
            <a:r>
              <a:rPr lang="tr-TR" dirty="0" smtClean="0">
                <a:solidFill>
                  <a:schemeClr val="tx1"/>
                </a:solidFill>
              </a:rPr>
              <a:t> Bu </a:t>
            </a:r>
            <a:r>
              <a:rPr lang="tr-TR" dirty="0" err="1" smtClean="0">
                <a:solidFill>
                  <a:schemeClr val="tx1"/>
                </a:solidFill>
              </a:rPr>
              <a:t>üniter</a:t>
            </a:r>
            <a:r>
              <a:rPr lang="tr-TR" dirty="0" smtClean="0">
                <a:solidFill>
                  <a:schemeClr val="tx1"/>
                </a:solidFill>
              </a:rPr>
              <a:t> çerçevede Türkiye idari amaçlarla 81 vilayete (il veya vilayet) bölünmüştür. Her il, toplam 973 ilçe olmak üzere ilçelere (ilçe) bölünmüştür. Türkiye ayrıca coğrafi, demografik ve ekonomik amaçlarla 7 bölgeye  ve 21 alt bölgeye ayrılmıştır; bu idari bir bölümü ifade etmemektedir.</a:t>
            </a:r>
            <a:endParaRPr lang="en-US" dirty="0">
              <a:solidFill>
                <a:schemeClr val="tx1"/>
              </a:solidFill>
            </a:endParaRPr>
          </a:p>
          <a:p>
            <a:r>
              <a:rPr lang="it-IT" u="sng" dirty="0">
                <a:hlinkClick r:id="rId2"/>
              </a:rPr>
              <a:t>https://en.wikipedia.org/wiki/Turkey</a:t>
            </a:r>
            <a:endParaRPr lang="en-US" dirty="0"/>
          </a:p>
          <a:p>
            <a:endParaRPr lang="en-US" dirty="0"/>
          </a:p>
        </p:txBody>
      </p:sp>
      <p:sp>
        <p:nvSpPr>
          <p:cNvPr id="5" name="Poraštės vietos rezervavimo ženklas 4"/>
          <p:cNvSpPr>
            <a:spLocks noGrp="1"/>
          </p:cNvSpPr>
          <p:nvPr>
            <p:ph type="ftr" sz="quarter" idx="11"/>
          </p:nvPr>
        </p:nvSpPr>
        <p:spPr/>
        <p:txBody>
          <a:bodyPr/>
          <a:lstStyle/>
          <a:p>
            <a:r>
              <a:rPr lang="en-US" smtClean="0"/>
              <a:t>Project Number: 2020-1-UK01-KA227-SCH-094437</a:t>
            </a:r>
            <a:endParaRPr lang="en-US" dirty="0"/>
          </a:p>
        </p:txBody>
      </p:sp>
      <p:pic>
        <p:nvPicPr>
          <p:cNvPr id="6" name="Paveikslėlis 5"/>
          <p:cNvPicPr>
            <a:picLocks noChangeAspect="1"/>
          </p:cNvPicPr>
          <p:nvPr/>
        </p:nvPicPr>
        <p:blipFill>
          <a:blip r:embed="rId3"/>
          <a:stretch>
            <a:fillRect/>
          </a:stretch>
        </p:blipFill>
        <p:spPr>
          <a:xfrm>
            <a:off x="1251678" y="366385"/>
            <a:ext cx="1133954" cy="762066"/>
          </a:xfrm>
          <a:prstGeom prst="rect">
            <a:avLst/>
          </a:prstGeom>
        </p:spPr>
      </p:pic>
    </p:spTree>
    <p:extLst>
      <p:ext uri="{BB962C8B-B14F-4D97-AF65-F5344CB8AC3E}">
        <p14:creationId xmlns:p14="http://schemas.microsoft.com/office/powerpoint/2010/main" xmlns="" val="41283257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EF15AFC-058A-FF4F-A98B-737D1FE47131}"/>
              </a:ext>
            </a:extLst>
          </p:cNvPr>
          <p:cNvSpPr>
            <a:spLocks noGrp="1"/>
          </p:cNvSpPr>
          <p:nvPr>
            <p:ph type="ctrTitle"/>
          </p:nvPr>
        </p:nvSpPr>
        <p:spPr/>
        <p:txBody>
          <a:bodyPr/>
          <a:lstStyle/>
          <a:p>
            <a:r>
              <a:rPr lang="lt-LT" dirty="0" smtClean="0"/>
              <a:t>DEMOCRATIC/</a:t>
            </a:r>
            <a:br>
              <a:rPr lang="lt-LT" dirty="0" smtClean="0"/>
            </a:br>
            <a:r>
              <a:rPr lang="lt-LT" dirty="0" err="1" smtClean="0"/>
              <a:t>Civic</a:t>
            </a:r>
            <a:r>
              <a:rPr lang="lt-LT" dirty="0" smtClean="0"/>
              <a:t>  </a:t>
            </a:r>
            <a:r>
              <a:rPr lang="en-US" dirty="0" smtClean="0"/>
              <a:t>Citizenship module </a:t>
            </a:r>
            <a:r>
              <a:rPr lang="en-US" dirty="0"/>
              <a:t/>
            </a:r>
            <a:br>
              <a:rPr lang="en-US" dirty="0"/>
            </a:br>
            <a:r>
              <a:rPr lang="en-US" sz="3600" b="1" dirty="0" err="1" smtClean="0"/>
              <a:t>Utena</a:t>
            </a:r>
            <a:r>
              <a:rPr lang="en-US" sz="3600" b="1" dirty="0" smtClean="0"/>
              <a:t> </a:t>
            </a:r>
            <a:r>
              <a:rPr lang="en-US" sz="3600" b="1" dirty="0"/>
              <a:t>“</a:t>
            </a:r>
            <a:r>
              <a:rPr lang="en-US" sz="3600" b="1" dirty="0" err="1"/>
              <a:t>Saulė</a:t>
            </a:r>
            <a:r>
              <a:rPr lang="en-US" sz="3600" b="1" dirty="0"/>
              <a:t>’ </a:t>
            </a:r>
            <a:r>
              <a:rPr lang="en-US" sz="3600" b="1" dirty="0" smtClean="0"/>
              <a:t>Gymnasium</a:t>
            </a:r>
            <a:r>
              <a:rPr lang="en-US" sz="3600" dirty="0" smtClean="0"/>
              <a:t> </a:t>
            </a:r>
            <a:endParaRPr lang="en-US" sz="3600" dirty="0"/>
          </a:p>
        </p:txBody>
      </p:sp>
      <p:sp>
        <p:nvSpPr>
          <p:cNvPr id="3" name="Subtitle 2">
            <a:extLst>
              <a:ext uri="{FF2B5EF4-FFF2-40B4-BE49-F238E27FC236}">
                <a16:creationId xmlns:a16="http://schemas.microsoft.com/office/drawing/2014/main" xmlns="" id="{6C7E8067-5A01-674C-95D8-5E2CB7287DB8}"/>
              </a:ext>
            </a:extLst>
          </p:cNvPr>
          <p:cNvSpPr>
            <a:spLocks noGrp="1"/>
          </p:cNvSpPr>
          <p:nvPr>
            <p:ph type="subTitle" idx="1"/>
          </p:nvPr>
        </p:nvSpPr>
        <p:spPr>
          <a:xfrm>
            <a:off x="2215045" y="5493376"/>
            <a:ext cx="8045373" cy="742279"/>
          </a:xfrm>
        </p:spPr>
        <p:txBody>
          <a:bodyPr/>
          <a:lstStyle/>
          <a:p>
            <a:endParaRPr lang="en-US" dirty="0"/>
          </a:p>
        </p:txBody>
      </p:sp>
      <p:pic>
        <p:nvPicPr>
          <p:cNvPr id="4" name="Grafik 3" descr="A picture containing logo&#10;&#10;Description automatically generated">
            <a:extLst>
              <a:ext uri="{FF2B5EF4-FFF2-40B4-BE49-F238E27FC236}">
                <a16:creationId xmlns:a16="http://schemas.microsoft.com/office/drawing/2014/main" xmlns="" id="{8B67029D-13E4-BC44-A0DD-043723D2DF18}"/>
              </a:ext>
            </a:extLst>
          </p:cNvPr>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251678" y="6131626"/>
            <a:ext cx="1508125" cy="442912"/>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Resim 5">
            <a:extLst>
              <a:ext uri="{FF2B5EF4-FFF2-40B4-BE49-F238E27FC236}">
                <a16:creationId xmlns:a16="http://schemas.microsoft.com/office/drawing/2014/main" xmlns="" id="{785C29A9-A69F-3249-A76B-53923856FAEA}"/>
              </a:ext>
            </a:extLst>
          </p:cNvPr>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9747250" y="6060188"/>
            <a:ext cx="1682750" cy="514350"/>
          </a:xfrm>
          <a:prstGeom prst="rect">
            <a:avLst/>
          </a:prstGeom>
          <a:noFill/>
          <a:extLst>
            <a:ext uri="{909E8E84-426E-40DD-AFC4-6F175D3DCCD1}">
              <a14:hiddenFill xmlns:a14="http://schemas.microsoft.com/office/drawing/2010/main" xmlns="">
                <a:solidFill>
                  <a:srgbClr val="FFFFFF"/>
                </a:solidFill>
              </a14:hiddenFill>
            </a:ext>
          </a:extLst>
        </p:spPr>
      </p:pic>
      <p:sp>
        <p:nvSpPr>
          <p:cNvPr id="8" name="Footer Placeholder 7">
            <a:extLst>
              <a:ext uri="{FF2B5EF4-FFF2-40B4-BE49-F238E27FC236}">
                <a16:creationId xmlns:a16="http://schemas.microsoft.com/office/drawing/2014/main" xmlns="" id="{F715EE5D-9BAF-4A4B-9E00-28569967A1DE}"/>
              </a:ext>
            </a:extLst>
          </p:cNvPr>
          <p:cNvSpPr>
            <a:spLocks noGrp="1"/>
          </p:cNvSpPr>
          <p:nvPr>
            <p:ph type="ftr" sz="quarter" idx="11"/>
          </p:nvPr>
        </p:nvSpPr>
        <p:spPr/>
        <p:txBody>
          <a:bodyPr/>
          <a:lstStyle/>
          <a:p>
            <a:r>
              <a:rPr lang="en-US" dirty="0"/>
              <a:t>Project Number: 2020-1-UK01-KA227-SCH-094437</a:t>
            </a:r>
          </a:p>
        </p:txBody>
      </p:sp>
    </p:spTree>
    <p:extLst>
      <p:ext uri="{BB962C8B-B14F-4D97-AF65-F5344CB8AC3E}">
        <p14:creationId xmlns:p14="http://schemas.microsoft.com/office/powerpoint/2010/main" xmlns="" val="58069514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pPr algn="ctr"/>
            <a:r>
              <a:rPr lang="tr-TR" b="1" dirty="0" smtClean="0"/>
              <a:t>İ</a:t>
            </a:r>
            <a:r>
              <a:rPr lang="en-US" b="1" dirty="0" err="1" smtClean="0"/>
              <a:t>tal</a:t>
            </a:r>
            <a:r>
              <a:rPr lang="tr-TR" b="1" dirty="0" smtClean="0"/>
              <a:t>YA DEMOKRATİK CUMHURİYETİ</a:t>
            </a:r>
            <a:r>
              <a:rPr lang="en-US" dirty="0"/>
              <a:t/>
            </a:r>
            <a:br>
              <a:rPr lang="en-US" dirty="0"/>
            </a:br>
            <a:endParaRPr lang="en-US" dirty="0"/>
          </a:p>
        </p:txBody>
      </p:sp>
      <p:sp>
        <p:nvSpPr>
          <p:cNvPr id="3" name="Turinio vietos rezervavimo ženklas 2"/>
          <p:cNvSpPr>
            <a:spLocks noGrp="1"/>
          </p:cNvSpPr>
          <p:nvPr>
            <p:ph sz="half" idx="1"/>
          </p:nvPr>
        </p:nvSpPr>
        <p:spPr>
          <a:xfrm>
            <a:off x="3657600" y="2277979"/>
            <a:ext cx="4800600" cy="3619500"/>
          </a:xfrm>
        </p:spPr>
        <p:txBody>
          <a:bodyPr/>
          <a:lstStyle/>
          <a:p>
            <a:pPr marL="0" indent="0">
              <a:buNone/>
            </a:pPr>
            <a:r>
              <a:rPr lang="tr-TR" dirty="0" smtClean="0">
                <a:solidFill>
                  <a:schemeClr val="tx1"/>
                </a:solidFill>
              </a:rPr>
              <a:t>İTALYAN HÜKÜMETİ VE SEÇİMLER</a:t>
            </a:r>
            <a:r>
              <a:rPr lang="it-IT" dirty="0" smtClean="0">
                <a:solidFill>
                  <a:schemeClr val="tx1"/>
                </a:solidFill>
              </a:rPr>
              <a:t> </a:t>
            </a:r>
            <a:r>
              <a:rPr lang="it-IT" dirty="0">
                <a:solidFill>
                  <a:schemeClr val="tx1"/>
                </a:solidFill>
              </a:rPr>
              <a:t>(video)</a:t>
            </a:r>
            <a:endParaRPr lang="en-US" b="1" dirty="0">
              <a:solidFill>
                <a:schemeClr val="tx1"/>
              </a:solidFill>
            </a:endParaRPr>
          </a:p>
          <a:p>
            <a:r>
              <a:rPr lang="en-US" u="sng" dirty="0">
                <a:hlinkClick r:id="rId2"/>
              </a:rPr>
              <a:t>https://www.youtube.com/watch?v=bNpRqTD2IBA</a:t>
            </a:r>
            <a:endParaRPr lang="en-US" dirty="0"/>
          </a:p>
          <a:p>
            <a:endParaRPr lang="en-US" dirty="0"/>
          </a:p>
        </p:txBody>
      </p:sp>
      <p:sp>
        <p:nvSpPr>
          <p:cNvPr id="5" name="Poraštės vietos rezervavimo ženklas 4"/>
          <p:cNvSpPr>
            <a:spLocks noGrp="1"/>
          </p:cNvSpPr>
          <p:nvPr>
            <p:ph type="ftr" sz="quarter" idx="11"/>
          </p:nvPr>
        </p:nvSpPr>
        <p:spPr/>
        <p:txBody>
          <a:bodyPr/>
          <a:lstStyle/>
          <a:p>
            <a:r>
              <a:rPr lang="en-US" smtClean="0"/>
              <a:t>Project Number: 2020-1-UK01-KA227-SCH-094437</a:t>
            </a:r>
            <a:endParaRPr lang="en-US" dirty="0"/>
          </a:p>
        </p:txBody>
      </p:sp>
      <p:pic>
        <p:nvPicPr>
          <p:cNvPr id="6" name="Paveikslėlis 5"/>
          <p:cNvPicPr>
            <a:picLocks noChangeAspect="1"/>
          </p:cNvPicPr>
          <p:nvPr/>
        </p:nvPicPr>
        <p:blipFill>
          <a:blip r:embed="rId3"/>
          <a:stretch>
            <a:fillRect/>
          </a:stretch>
        </p:blipFill>
        <p:spPr>
          <a:xfrm>
            <a:off x="5641556" y="1240004"/>
            <a:ext cx="1133475" cy="752475"/>
          </a:xfrm>
          <a:prstGeom prst="rect">
            <a:avLst/>
          </a:prstGeom>
        </p:spPr>
      </p:pic>
    </p:spTree>
    <p:extLst>
      <p:ext uri="{BB962C8B-B14F-4D97-AF65-F5344CB8AC3E}">
        <p14:creationId xmlns:p14="http://schemas.microsoft.com/office/powerpoint/2010/main" xmlns="" val="5269506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pPr algn="ctr"/>
            <a:r>
              <a:rPr lang="tr-TR" dirty="0" smtClean="0"/>
              <a:t>İ</a:t>
            </a:r>
            <a:r>
              <a:rPr lang="lt-LT" dirty="0" smtClean="0"/>
              <a:t>taly</a:t>
            </a:r>
            <a:r>
              <a:rPr lang="tr-TR" dirty="0" smtClean="0"/>
              <a:t>A</a:t>
            </a:r>
            <a:endParaRPr lang="en-US" dirty="0"/>
          </a:p>
        </p:txBody>
      </p:sp>
      <p:sp>
        <p:nvSpPr>
          <p:cNvPr id="3" name="Turinio vietos rezervavimo ženklas 2"/>
          <p:cNvSpPr>
            <a:spLocks noGrp="1"/>
          </p:cNvSpPr>
          <p:nvPr>
            <p:ph sz="half" idx="1"/>
          </p:nvPr>
        </p:nvSpPr>
        <p:spPr>
          <a:xfrm>
            <a:off x="1257300" y="2286000"/>
            <a:ext cx="10172700" cy="1973179"/>
          </a:xfrm>
        </p:spPr>
        <p:txBody>
          <a:bodyPr/>
          <a:lstStyle/>
          <a:p>
            <a:r>
              <a:rPr lang="en-US" dirty="0" err="1" smtClean="0"/>
              <a:t>İtalya</a:t>
            </a:r>
            <a:r>
              <a:rPr lang="en-US" dirty="0" smtClean="0"/>
              <a:t>, </a:t>
            </a:r>
            <a:r>
              <a:rPr lang="en-US" dirty="0" err="1" smtClean="0"/>
              <a:t>halk</a:t>
            </a:r>
            <a:r>
              <a:rPr lang="en-US" dirty="0" smtClean="0"/>
              <a:t> </a:t>
            </a:r>
            <a:r>
              <a:rPr lang="en-US" dirty="0" err="1" smtClean="0"/>
              <a:t>referandumuyla</a:t>
            </a:r>
            <a:r>
              <a:rPr lang="en-US" dirty="0" smtClean="0"/>
              <a:t> </a:t>
            </a:r>
            <a:r>
              <a:rPr lang="en-US" dirty="0" err="1" smtClean="0"/>
              <a:t>monarşinin</a:t>
            </a:r>
            <a:r>
              <a:rPr lang="en-US" dirty="0" smtClean="0"/>
              <a:t> </a:t>
            </a:r>
            <a:r>
              <a:rPr lang="en-US" dirty="0" err="1" smtClean="0"/>
              <a:t>kaldırıldığı</a:t>
            </a:r>
            <a:r>
              <a:rPr lang="en-US" dirty="0" smtClean="0"/>
              <a:t> 2 </a:t>
            </a:r>
            <a:r>
              <a:rPr lang="en-US" dirty="0" err="1" smtClean="0"/>
              <a:t>Haziran</a:t>
            </a:r>
            <a:r>
              <a:rPr lang="en-US" dirty="0" smtClean="0"/>
              <a:t> 1946'dan </a:t>
            </a:r>
            <a:r>
              <a:rPr lang="en-US" dirty="0" err="1" smtClean="0"/>
              <a:t>beri</a:t>
            </a:r>
            <a:r>
              <a:rPr lang="en-US" dirty="0" smtClean="0"/>
              <a:t> </a:t>
            </a:r>
            <a:r>
              <a:rPr lang="en-US" dirty="0" err="1" smtClean="0"/>
              <a:t>demokratik</a:t>
            </a:r>
            <a:r>
              <a:rPr lang="en-US" dirty="0" smtClean="0"/>
              <a:t> </a:t>
            </a:r>
            <a:r>
              <a:rPr lang="en-US" dirty="0" err="1" smtClean="0"/>
              <a:t>bir</a:t>
            </a:r>
            <a:r>
              <a:rPr lang="en-US" dirty="0" smtClean="0"/>
              <a:t> </a:t>
            </a:r>
            <a:r>
              <a:rPr lang="en-US" dirty="0" err="1" smtClean="0"/>
              <a:t>cumhuriyet</a:t>
            </a:r>
            <a:r>
              <a:rPr lang="en-US" dirty="0" smtClean="0"/>
              <a:t> </a:t>
            </a:r>
            <a:r>
              <a:rPr lang="en-US" dirty="0" err="1" smtClean="0"/>
              <a:t>olmuştur</a:t>
            </a:r>
            <a:r>
              <a:rPr lang="en-US" dirty="0" smtClean="0"/>
              <a:t>. </a:t>
            </a:r>
            <a:r>
              <a:rPr lang="en-US" dirty="0" err="1" smtClean="0"/>
              <a:t>Anayasa</a:t>
            </a:r>
            <a:r>
              <a:rPr lang="en-US" dirty="0" smtClean="0"/>
              <a:t> 1 </a:t>
            </a:r>
            <a:r>
              <a:rPr lang="en-US" dirty="0" err="1" smtClean="0"/>
              <a:t>Ocak</a:t>
            </a:r>
            <a:r>
              <a:rPr lang="en-US" dirty="0" smtClean="0"/>
              <a:t> 1948'de </a:t>
            </a:r>
            <a:r>
              <a:rPr lang="en-US" dirty="0" err="1" smtClean="0"/>
              <a:t>ilan</a:t>
            </a:r>
            <a:r>
              <a:rPr lang="en-US" dirty="0" smtClean="0"/>
              <a:t> </a:t>
            </a:r>
            <a:r>
              <a:rPr lang="en-US" dirty="0" err="1" smtClean="0"/>
              <a:t>edildi</a:t>
            </a:r>
            <a:r>
              <a:rPr lang="en-US" dirty="0" smtClean="0"/>
              <a:t>. </a:t>
            </a:r>
            <a:r>
              <a:rPr lang="en-US" dirty="0" err="1" smtClean="0"/>
              <a:t>İtalyan</a:t>
            </a:r>
            <a:r>
              <a:rPr lang="en-US" dirty="0" smtClean="0"/>
              <a:t> </a:t>
            </a:r>
            <a:r>
              <a:rPr lang="en-US" dirty="0" err="1" smtClean="0"/>
              <a:t>devleti</a:t>
            </a:r>
            <a:r>
              <a:rPr lang="en-US" dirty="0" smtClean="0"/>
              <a:t> </a:t>
            </a:r>
            <a:r>
              <a:rPr lang="en-US" dirty="0" err="1" smtClean="0"/>
              <a:t>oldukça</a:t>
            </a:r>
            <a:r>
              <a:rPr lang="en-US" dirty="0" smtClean="0"/>
              <a:t> </a:t>
            </a:r>
            <a:r>
              <a:rPr lang="en-US" dirty="0" err="1" smtClean="0"/>
              <a:t>merkezileşmiştir</a:t>
            </a:r>
            <a:r>
              <a:rPr lang="en-US" dirty="0" smtClean="0"/>
              <a:t>. </a:t>
            </a:r>
            <a:r>
              <a:rPr lang="en-US" dirty="0" err="1" smtClean="0"/>
              <a:t>İllerin</a:t>
            </a:r>
            <a:r>
              <a:rPr lang="en-US" dirty="0" smtClean="0"/>
              <a:t> her </a:t>
            </a:r>
            <a:r>
              <a:rPr lang="en-US" dirty="0" err="1" smtClean="0"/>
              <a:t>birinin</a:t>
            </a:r>
            <a:r>
              <a:rPr lang="en-US" dirty="0" smtClean="0"/>
              <a:t> </a:t>
            </a:r>
            <a:r>
              <a:rPr lang="en-US" dirty="0" err="1" smtClean="0"/>
              <a:t>kaymakamı</a:t>
            </a:r>
            <a:r>
              <a:rPr lang="en-US" dirty="0" smtClean="0"/>
              <a:t> </a:t>
            </a:r>
            <a:r>
              <a:rPr lang="en-US" dirty="0" err="1" smtClean="0"/>
              <a:t>merkezi</a:t>
            </a:r>
            <a:r>
              <a:rPr lang="en-US" dirty="0" smtClean="0"/>
              <a:t> </a:t>
            </a:r>
            <a:r>
              <a:rPr lang="en-US" dirty="0" err="1" smtClean="0"/>
              <a:t>yönetim</a:t>
            </a:r>
            <a:r>
              <a:rPr lang="en-US" dirty="0" smtClean="0"/>
              <a:t> </a:t>
            </a:r>
            <a:r>
              <a:rPr lang="en-US" dirty="0" err="1" smtClean="0"/>
              <a:t>tarafından</a:t>
            </a:r>
            <a:r>
              <a:rPr lang="en-US" dirty="0" smtClean="0"/>
              <a:t> </a:t>
            </a:r>
            <a:r>
              <a:rPr lang="en-US" dirty="0" err="1" smtClean="0"/>
              <a:t>atanır</a:t>
            </a:r>
            <a:r>
              <a:rPr lang="en-US" dirty="0" smtClean="0"/>
              <a:t> </a:t>
            </a:r>
            <a:r>
              <a:rPr lang="en-US" dirty="0" err="1" smtClean="0"/>
              <a:t>ve</a:t>
            </a:r>
            <a:r>
              <a:rPr lang="en-US" dirty="0" smtClean="0"/>
              <a:t> </a:t>
            </a:r>
            <a:r>
              <a:rPr lang="en-US" dirty="0" err="1" smtClean="0"/>
              <a:t>bunlara</a:t>
            </a:r>
            <a:r>
              <a:rPr lang="en-US" dirty="0" smtClean="0"/>
              <a:t> </a:t>
            </a:r>
            <a:r>
              <a:rPr lang="en-US" dirty="0" err="1" smtClean="0"/>
              <a:t>karşı</a:t>
            </a:r>
            <a:r>
              <a:rPr lang="en-US" dirty="0" smtClean="0"/>
              <a:t> </a:t>
            </a:r>
            <a:r>
              <a:rPr lang="en-US" dirty="0" err="1" smtClean="0"/>
              <a:t>sorumludur</a:t>
            </a:r>
            <a:r>
              <a:rPr lang="en-US" dirty="0" smtClean="0"/>
              <a:t>.</a:t>
            </a:r>
            <a:endParaRPr lang="en-US" dirty="0"/>
          </a:p>
        </p:txBody>
      </p:sp>
      <p:sp>
        <p:nvSpPr>
          <p:cNvPr id="5" name="Poraštės vietos rezervavimo ženklas 4"/>
          <p:cNvSpPr>
            <a:spLocks noGrp="1"/>
          </p:cNvSpPr>
          <p:nvPr>
            <p:ph type="ftr" sz="quarter" idx="11"/>
          </p:nvPr>
        </p:nvSpPr>
        <p:spPr/>
        <p:txBody>
          <a:bodyPr/>
          <a:lstStyle/>
          <a:p>
            <a:r>
              <a:rPr lang="en-US" smtClean="0"/>
              <a:t>Project Number: 2020-1-UK01-KA227-SCH-094437</a:t>
            </a:r>
            <a:endParaRPr lang="en-US" dirty="0"/>
          </a:p>
        </p:txBody>
      </p:sp>
      <p:pic>
        <p:nvPicPr>
          <p:cNvPr id="6" name="Paveikslėlis 5"/>
          <p:cNvPicPr>
            <a:picLocks noChangeAspect="1"/>
          </p:cNvPicPr>
          <p:nvPr/>
        </p:nvPicPr>
        <p:blipFill>
          <a:blip r:embed="rId2"/>
          <a:stretch>
            <a:fillRect/>
          </a:stretch>
        </p:blipFill>
        <p:spPr>
          <a:xfrm>
            <a:off x="4726919" y="4470741"/>
            <a:ext cx="2546170" cy="1697448"/>
          </a:xfrm>
          <a:prstGeom prst="rect">
            <a:avLst/>
          </a:prstGeom>
        </p:spPr>
      </p:pic>
    </p:spTree>
    <p:extLst>
      <p:ext uri="{BB962C8B-B14F-4D97-AF65-F5344CB8AC3E}">
        <p14:creationId xmlns:p14="http://schemas.microsoft.com/office/powerpoint/2010/main" xmlns="" val="12654745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pPr algn="ctr"/>
            <a:r>
              <a:rPr lang="tr-TR" dirty="0" smtClean="0"/>
              <a:t>İTALYA HÜKÜMETİ</a:t>
            </a:r>
            <a:r>
              <a:rPr lang="en-US" dirty="0"/>
              <a:t/>
            </a:r>
            <a:br>
              <a:rPr lang="en-US" dirty="0"/>
            </a:br>
            <a:endParaRPr lang="en-US" dirty="0"/>
          </a:p>
        </p:txBody>
      </p:sp>
      <p:sp>
        <p:nvSpPr>
          <p:cNvPr id="3" name="Turinio vietos rezervavimo ženklas 2"/>
          <p:cNvSpPr>
            <a:spLocks noGrp="1"/>
          </p:cNvSpPr>
          <p:nvPr>
            <p:ph sz="half" idx="1"/>
          </p:nvPr>
        </p:nvSpPr>
        <p:spPr>
          <a:xfrm>
            <a:off x="1257300" y="1507958"/>
            <a:ext cx="4800600" cy="4397542"/>
          </a:xfrm>
        </p:spPr>
        <p:txBody>
          <a:bodyPr>
            <a:normAutofit fontScale="85000" lnSpcReduction="10000"/>
          </a:bodyPr>
          <a:lstStyle/>
          <a:p>
            <a:r>
              <a:rPr lang="en-US" dirty="0" err="1" smtClean="0"/>
              <a:t>İtalya</a:t>
            </a:r>
            <a:r>
              <a:rPr lang="en-US" dirty="0" smtClean="0"/>
              <a:t> </a:t>
            </a:r>
            <a:r>
              <a:rPr lang="en-US" dirty="0" err="1" smtClean="0"/>
              <a:t>Hükümeti</a:t>
            </a:r>
            <a:r>
              <a:rPr lang="en-US" dirty="0" smtClean="0"/>
              <a:t> </a:t>
            </a:r>
            <a:r>
              <a:rPr lang="en-US" dirty="0" err="1" smtClean="0"/>
              <a:t>demokratik</a:t>
            </a:r>
            <a:r>
              <a:rPr lang="en-US" dirty="0" smtClean="0"/>
              <a:t> </a:t>
            </a:r>
            <a:r>
              <a:rPr lang="en-US" dirty="0" err="1" smtClean="0"/>
              <a:t>bir</a:t>
            </a:r>
            <a:r>
              <a:rPr lang="en-US" dirty="0" smtClean="0"/>
              <a:t> </a:t>
            </a:r>
            <a:r>
              <a:rPr lang="en-US" dirty="0" err="1" smtClean="0"/>
              <a:t>cumhuriyet</a:t>
            </a:r>
            <a:r>
              <a:rPr lang="en-US" dirty="0" smtClean="0"/>
              <a:t> </a:t>
            </a:r>
            <a:r>
              <a:rPr lang="en-US" dirty="0" err="1" smtClean="0"/>
              <a:t>şeklindedir</a:t>
            </a:r>
            <a:r>
              <a:rPr lang="en-US" dirty="0" smtClean="0"/>
              <a:t> </a:t>
            </a:r>
            <a:r>
              <a:rPr lang="en-US" dirty="0" err="1" smtClean="0"/>
              <a:t>ve</a:t>
            </a:r>
            <a:r>
              <a:rPr lang="en-US" dirty="0" smtClean="0"/>
              <a:t> 1948'de </a:t>
            </a:r>
            <a:r>
              <a:rPr lang="en-US" dirty="0" err="1" smtClean="0"/>
              <a:t>bir</a:t>
            </a:r>
            <a:r>
              <a:rPr lang="en-US" dirty="0" smtClean="0"/>
              <a:t> </a:t>
            </a:r>
            <a:r>
              <a:rPr lang="en-US" dirty="0" err="1" smtClean="0"/>
              <a:t>anayasa</a:t>
            </a:r>
            <a:r>
              <a:rPr lang="en-US" dirty="0" smtClean="0"/>
              <a:t> </a:t>
            </a:r>
            <a:r>
              <a:rPr lang="en-US" dirty="0" err="1" smtClean="0"/>
              <a:t>ile</a:t>
            </a:r>
            <a:r>
              <a:rPr lang="en-US" dirty="0" smtClean="0"/>
              <a:t> </a:t>
            </a:r>
            <a:r>
              <a:rPr lang="en-US" dirty="0" err="1" smtClean="0"/>
              <a:t>kurulmuştur</a:t>
            </a:r>
            <a:r>
              <a:rPr lang="en-US" dirty="0" smtClean="0"/>
              <a:t>. </a:t>
            </a:r>
            <a:r>
              <a:rPr lang="en-US" dirty="0" err="1" smtClean="0"/>
              <a:t>Yasama</a:t>
            </a:r>
            <a:r>
              <a:rPr lang="en-US" dirty="0" smtClean="0"/>
              <a:t>, </a:t>
            </a:r>
            <a:r>
              <a:rPr lang="en-US" dirty="0" err="1" smtClean="0"/>
              <a:t>yürütme</a:t>
            </a:r>
            <a:r>
              <a:rPr lang="en-US" dirty="0" smtClean="0"/>
              <a:t> </a:t>
            </a:r>
            <a:r>
              <a:rPr lang="en-US" dirty="0" err="1" smtClean="0"/>
              <a:t>ve</a:t>
            </a:r>
            <a:r>
              <a:rPr lang="en-US" dirty="0" smtClean="0"/>
              <a:t> </a:t>
            </a:r>
            <a:r>
              <a:rPr lang="en-US" dirty="0" err="1" smtClean="0"/>
              <a:t>yargı</a:t>
            </a:r>
            <a:r>
              <a:rPr lang="en-US" dirty="0" smtClean="0"/>
              <a:t> alt </a:t>
            </a:r>
            <a:r>
              <a:rPr lang="en-US" dirty="0" err="1" smtClean="0"/>
              <a:t>bölümlerinin</a:t>
            </a:r>
            <a:r>
              <a:rPr lang="en-US" dirty="0" smtClean="0"/>
              <a:t> </a:t>
            </a:r>
            <a:r>
              <a:rPr lang="en-US" dirty="0" err="1" smtClean="0"/>
              <a:t>yanı</a:t>
            </a:r>
            <a:r>
              <a:rPr lang="en-US" dirty="0" smtClean="0"/>
              <a:t> </a:t>
            </a:r>
            <a:r>
              <a:rPr lang="en-US" dirty="0" err="1" smtClean="0"/>
              <a:t>sıra</a:t>
            </a:r>
            <a:r>
              <a:rPr lang="en-US" dirty="0" smtClean="0"/>
              <a:t> </a:t>
            </a:r>
            <a:r>
              <a:rPr lang="en-US" dirty="0" err="1" smtClean="0"/>
              <a:t>bir</a:t>
            </a:r>
            <a:r>
              <a:rPr lang="en-US" dirty="0" smtClean="0"/>
              <a:t> </a:t>
            </a:r>
            <a:r>
              <a:rPr lang="en-US" dirty="0" err="1" smtClean="0"/>
              <a:t>Devlet</a:t>
            </a:r>
            <a:r>
              <a:rPr lang="en-US" dirty="0" smtClean="0"/>
              <a:t> </a:t>
            </a:r>
            <a:r>
              <a:rPr lang="en-US" dirty="0" err="1" smtClean="0"/>
              <a:t>Başkanı</a:t>
            </a:r>
            <a:r>
              <a:rPr lang="en-US" dirty="0" smtClean="0"/>
              <a:t> </a:t>
            </a:r>
            <a:r>
              <a:rPr lang="en-US" dirty="0" err="1" smtClean="0"/>
              <a:t>veya</a:t>
            </a:r>
            <a:r>
              <a:rPr lang="en-US" dirty="0" smtClean="0"/>
              <a:t> </a:t>
            </a:r>
            <a:r>
              <a:rPr lang="en-US" dirty="0" err="1" smtClean="0"/>
              <a:t>Başkandan</a:t>
            </a:r>
            <a:r>
              <a:rPr lang="en-US" dirty="0" smtClean="0"/>
              <a:t> </a:t>
            </a:r>
            <a:r>
              <a:rPr lang="en-US" dirty="0" err="1" smtClean="0"/>
              <a:t>oluşur</a:t>
            </a:r>
            <a:r>
              <a:rPr lang="en-US" dirty="0" smtClean="0"/>
              <a:t>.</a:t>
            </a:r>
            <a:r>
              <a:rPr lang="tr-TR" dirty="0" smtClean="0"/>
              <a:t/>
            </a:r>
            <a:br>
              <a:rPr lang="tr-TR" dirty="0" smtClean="0"/>
            </a:br>
            <a:r>
              <a:rPr lang="tr-TR" dirty="0" smtClean="0"/>
              <a:t/>
            </a:r>
            <a:br>
              <a:rPr lang="tr-TR" dirty="0" smtClean="0"/>
            </a:br>
            <a:r>
              <a:rPr lang="en-US" dirty="0" err="1" smtClean="0"/>
              <a:t>İtalya</a:t>
            </a:r>
            <a:r>
              <a:rPr lang="en-US" dirty="0" smtClean="0"/>
              <a:t> </a:t>
            </a:r>
            <a:r>
              <a:rPr lang="en-US" dirty="0" err="1" smtClean="0"/>
              <a:t>Anayasası'nın</a:t>
            </a:r>
            <a:r>
              <a:rPr lang="en-US" dirty="0" smtClean="0"/>
              <a:t> 1. </a:t>
            </a:r>
            <a:r>
              <a:rPr lang="en-US" dirty="0" err="1" smtClean="0"/>
              <a:t>maddesi</a:t>
            </a:r>
            <a:r>
              <a:rPr lang="en-US" dirty="0" smtClean="0"/>
              <a:t> </a:t>
            </a:r>
            <a:r>
              <a:rPr lang="en-US" dirty="0" err="1" smtClean="0"/>
              <a:t>şöyle</a:t>
            </a:r>
            <a:r>
              <a:rPr lang="en-US" dirty="0" smtClean="0"/>
              <a:t> </a:t>
            </a:r>
            <a:r>
              <a:rPr lang="en-US" dirty="0" err="1" smtClean="0"/>
              <a:t>diyor</a:t>
            </a:r>
            <a:r>
              <a:rPr lang="en-US" dirty="0" smtClean="0"/>
              <a:t>: </a:t>
            </a:r>
            <a:r>
              <a:rPr lang="en-US" dirty="0" err="1" smtClean="0"/>
              <a:t>İtalya</a:t>
            </a:r>
            <a:r>
              <a:rPr lang="en-US" dirty="0" smtClean="0"/>
              <a:t>, </a:t>
            </a:r>
            <a:r>
              <a:rPr lang="en-US" dirty="0" err="1" smtClean="0"/>
              <a:t>emek</a:t>
            </a:r>
            <a:r>
              <a:rPr lang="en-US" dirty="0" smtClean="0"/>
              <a:t> </a:t>
            </a:r>
            <a:r>
              <a:rPr lang="en-US" dirty="0" err="1" smtClean="0"/>
              <a:t>üzerine</a:t>
            </a:r>
            <a:r>
              <a:rPr lang="en-US" dirty="0" smtClean="0"/>
              <a:t> </a:t>
            </a:r>
            <a:r>
              <a:rPr lang="en-US" dirty="0" err="1" smtClean="0"/>
              <a:t>kurulmuş</a:t>
            </a:r>
            <a:r>
              <a:rPr lang="en-US" dirty="0" smtClean="0"/>
              <a:t> </a:t>
            </a:r>
            <a:r>
              <a:rPr lang="en-US" dirty="0" err="1" smtClean="0"/>
              <a:t>demokratik</a:t>
            </a:r>
            <a:r>
              <a:rPr lang="en-US" dirty="0" smtClean="0"/>
              <a:t> </a:t>
            </a:r>
            <a:r>
              <a:rPr lang="en-US" dirty="0" err="1" smtClean="0"/>
              <a:t>bir</a:t>
            </a:r>
            <a:r>
              <a:rPr lang="en-US" dirty="0" smtClean="0"/>
              <a:t> </a:t>
            </a:r>
            <a:r>
              <a:rPr lang="en-US" dirty="0" err="1" smtClean="0"/>
              <a:t>Cumhuriyettir</a:t>
            </a:r>
            <a:r>
              <a:rPr lang="en-US" dirty="0" smtClean="0"/>
              <a:t>. </a:t>
            </a:r>
            <a:r>
              <a:rPr lang="en-US" dirty="0" err="1" smtClean="0"/>
              <a:t>Egemenlik</a:t>
            </a:r>
            <a:r>
              <a:rPr lang="en-US" dirty="0" smtClean="0"/>
              <a:t> </a:t>
            </a:r>
            <a:r>
              <a:rPr lang="en-US" dirty="0" err="1" smtClean="0"/>
              <a:t>halka</a:t>
            </a:r>
            <a:r>
              <a:rPr lang="en-US" dirty="0" smtClean="0"/>
              <a:t> </a:t>
            </a:r>
            <a:r>
              <a:rPr lang="en-US" dirty="0" err="1" smtClean="0"/>
              <a:t>aittir</a:t>
            </a:r>
            <a:r>
              <a:rPr lang="en-US" dirty="0" smtClean="0"/>
              <a:t> </a:t>
            </a:r>
            <a:r>
              <a:rPr lang="en-US" dirty="0" err="1" smtClean="0"/>
              <a:t>ve</a:t>
            </a:r>
            <a:r>
              <a:rPr lang="en-US" dirty="0" smtClean="0"/>
              <a:t> </a:t>
            </a:r>
            <a:r>
              <a:rPr lang="en-US" dirty="0" err="1" smtClean="0"/>
              <a:t>halk</a:t>
            </a:r>
            <a:r>
              <a:rPr lang="en-US" dirty="0" smtClean="0"/>
              <a:t> </a:t>
            </a:r>
            <a:r>
              <a:rPr lang="en-US" dirty="0" err="1" smtClean="0"/>
              <a:t>tarafından</a:t>
            </a:r>
            <a:r>
              <a:rPr lang="en-US" dirty="0" smtClean="0"/>
              <a:t> </a:t>
            </a:r>
            <a:r>
              <a:rPr lang="en-US" dirty="0" err="1" smtClean="0"/>
              <a:t>Anayasanın</a:t>
            </a:r>
            <a:r>
              <a:rPr lang="en-US" dirty="0" smtClean="0"/>
              <a:t> </a:t>
            </a:r>
            <a:r>
              <a:rPr lang="en-US" dirty="0" err="1" smtClean="0"/>
              <a:t>şekil</a:t>
            </a:r>
            <a:r>
              <a:rPr lang="en-US" dirty="0" smtClean="0"/>
              <a:t> </a:t>
            </a:r>
            <a:r>
              <a:rPr lang="en-US" dirty="0" err="1" smtClean="0"/>
              <a:t>ve</a:t>
            </a:r>
            <a:r>
              <a:rPr lang="en-US" dirty="0" smtClean="0"/>
              <a:t> </a:t>
            </a:r>
            <a:r>
              <a:rPr lang="en-US" dirty="0" err="1" smtClean="0"/>
              <a:t>sınırları</a:t>
            </a:r>
            <a:r>
              <a:rPr lang="en-US" dirty="0" smtClean="0"/>
              <a:t> </a:t>
            </a:r>
            <a:r>
              <a:rPr lang="en-US" dirty="0" err="1" smtClean="0"/>
              <a:t>içinde</a:t>
            </a:r>
            <a:r>
              <a:rPr lang="en-US" dirty="0" smtClean="0"/>
              <a:t> </a:t>
            </a:r>
            <a:r>
              <a:rPr lang="en-US" dirty="0" err="1" smtClean="0"/>
              <a:t>kullanılır</a:t>
            </a:r>
            <a:r>
              <a:rPr lang="en-US" dirty="0" smtClean="0"/>
              <a:t>.</a:t>
            </a:r>
            <a:r>
              <a:rPr lang="tr-TR" dirty="0" smtClean="0"/>
              <a:t/>
            </a:r>
            <a:br>
              <a:rPr lang="tr-TR" dirty="0" smtClean="0"/>
            </a:br>
            <a:r>
              <a:rPr lang="en-US" dirty="0" err="1" smtClean="0"/>
              <a:t>Madde</a:t>
            </a:r>
            <a:r>
              <a:rPr lang="en-US" dirty="0" smtClean="0"/>
              <a:t>, </a:t>
            </a:r>
            <a:r>
              <a:rPr lang="en-US" dirty="0" err="1" smtClean="0"/>
              <a:t>İtalya'nın</a:t>
            </a:r>
            <a:r>
              <a:rPr lang="en-US" dirty="0" smtClean="0"/>
              <a:t> </a:t>
            </a:r>
            <a:r>
              <a:rPr lang="en-US" dirty="0" err="1" smtClean="0"/>
              <a:t>demokratik</a:t>
            </a:r>
            <a:r>
              <a:rPr lang="en-US" dirty="0" smtClean="0"/>
              <a:t> </a:t>
            </a:r>
            <a:r>
              <a:rPr lang="en-US" dirty="0" err="1" smtClean="0"/>
              <a:t>bir</a:t>
            </a:r>
            <a:r>
              <a:rPr lang="en-US" dirty="0" smtClean="0"/>
              <a:t> </a:t>
            </a:r>
            <a:r>
              <a:rPr lang="en-US" dirty="0" err="1" smtClean="0"/>
              <a:t>cumhuriyet</a:t>
            </a:r>
            <a:r>
              <a:rPr lang="en-US" dirty="0" smtClean="0"/>
              <a:t> </a:t>
            </a:r>
            <a:r>
              <a:rPr lang="en-US" dirty="0" err="1" smtClean="0"/>
              <a:t>olduğunu</a:t>
            </a:r>
            <a:r>
              <a:rPr lang="en-US" dirty="0" smtClean="0"/>
              <a:t> </a:t>
            </a:r>
            <a:r>
              <a:rPr lang="en-US" dirty="0" err="1" smtClean="0"/>
              <a:t>belirterek</a:t>
            </a:r>
            <a:r>
              <a:rPr lang="en-US" dirty="0" smtClean="0"/>
              <a:t>, 2 </a:t>
            </a:r>
            <a:r>
              <a:rPr lang="en-US" dirty="0" err="1" smtClean="0"/>
              <a:t>Haziran</a:t>
            </a:r>
            <a:r>
              <a:rPr lang="en-US" dirty="0" smtClean="0"/>
              <a:t> 1946'da </a:t>
            </a:r>
            <a:r>
              <a:rPr lang="en-US" dirty="0" err="1" smtClean="0"/>
              <a:t>yapılan</a:t>
            </a:r>
            <a:r>
              <a:rPr lang="en-US" dirty="0" smtClean="0"/>
              <a:t> </a:t>
            </a:r>
            <a:r>
              <a:rPr lang="en-US" dirty="0" err="1" smtClean="0"/>
              <a:t>anayasa</a:t>
            </a:r>
            <a:r>
              <a:rPr lang="en-US" dirty="0" smtClean="0"/>
              <a:t> </a:t>
            </a:r>
            <a:r>
              <a:rPr lang="en-US" dirty="0" err="1" smtClean="0"/>
              <a:t>referandumunun</a:t>
            </a:r>
            <a:r>
              <a:rPr lang="en-US" dirty="0" smtClean="0"/>
              <a:t> </a:t>
            </a:r>
            <a:r>
              <a:rPr lang="en-US" dirty="0" err="1" smtClean="0"/>
              <a:t>sonuçlarını</a:t>
            </a:r>
            <a:r>
              <a:rPr lang="en-US" dirty="0" smtClean="0"/>
              <a:t> </a:t>
            </a:r>
            <a:r>
              <a:rPr lang="en-US" dirty="0" err="1" smtClean="0"/>
              <a:t>ciddiyetle</a:t>
            </a:r>
            <a:r>
              <a:rPr lang="en-US" dirty="0" smtClean="0"/>
              <a:t> </a:t>
            </a:r>
            <a:r>
              <a:rPr lang="en-US" dirty="0" err="1" smtClean="0"/>
              <a:t>beyan</a:t>
            </a:r>
            <a:r>
              <a:rPr lang="en-US" dirty="0" smtClean="0"/>
              <a:t> </a:t>
            </a:r>
            <a:r>
              <a:rPr lang="en-US" dirty="0" err="1" smtClean="0"/>
              <a:t>etmektedir</a:t>
            </a:r>
            <a:r>
              <a:rPr lang="en-US" dirty="0" smtClean="0"/>
              <a:t>. </a:t>
            </a:r>
            <a:r>
              <a:rPr lang="en-US" dirty="0" err="1" smtClean="0"/>
              <a:t>Devlet</a:t>
            </a:r>
            <a:r>
              <a:rPr lang="en-US" dirty="0" smtClean="0"/>
              <a:t>, </a:t>
            </a:r>
            <a:r>
              <a:rPr lang="en-US" dirty="0" err="1" smtClean="0"/>
              <a:t>iktidardaki</a:t>
            </a:r>
            <a:r>
              <a:rPr lang="en-US" dirty="0" smtClean="0"/>
              <a:t> </a:t>
            </a:r>
            <a:r>
              <a:rPr lang="en-US" dirty="0" err="1" smtClean="0"/>
              <a:t>hükümdarın</a:t>
            </a:r>
            <a:r>
              <a:rPr lang="en-US" dirty="0" smtClean="0"/>
              <a:t> </a:t>
            </a:r>
            <a:r>
              <a:rPr lang="en-US" dirty="0" err="1" smtClean="0"/>
              <a:t>kalıtsal</a:t>
            </a:r>
            <a:r>
              <a:rPr lang="en-US" dirty="0" smtClean="0"/>
              <a:t> </a:t>
            </a:r>
            <a:r>
              <a:rPr lang="en-US" dirty="0" err="1" smtClean="0"/>
              <a:t>bir</a:t>
            </a:r>
            <a:r>
              <a:rPr lang="en-US" dirty="0" smtClean="0"/>
              <a:t> </a:t>
            </a:r>
            <a:r>
              <a:rPr lang="en-US" dirty="0" err="1" smtClean="0"/>
              <a:t>mülkü</a:t>
            </a:r>
            <a:r>
              <a:rPr lang="en-US" dirty="0" smtClean="0"/>
              <a:t> </a:t>
            </a:r>
            <a:r>
              <a:rPr lang="en-US" dirty="0" err="1" smtClean="0"/>
              <a:t>değildir</a:t>
            </a:r>
            <a:r>
              <a:rPr lang="en-US" dirty="0" smtClean="0"/>
              <a:t>, </a:t>
            </a:r>
            <a:r>
              <a:rPr lang="en-US" dirty="0" err="1" smtClean="0"/>
              <a:t>bunun</a:t>
            </a:r>
            <a:r>
              <a:rPr lang="en-US" dirty="0" smtClean="0"/>
              <a:t> </a:t>
            </a:r>
            <a:r>
              <a:rPr lang="en-US" dirty="0" err="1" smtClean="0"/>
              <a:t>yerine</a:t>
            </a:r>
            <a:r>
              <a:rPr lang="en-US" dirty="0" smtClean="0"/>
              <a:t> </a:t>
            </a:r>
            <a:r>
              <a:rPr lang="en-US" dirty="0" err="1" smtClean="0"/>
              <a:t>herkese</a:t>
            </a:r>
            <a:r>
              <a:rPr lang="en-US" dirty="0" smtClean="0"/>
              <a:t> </a:t>
            </a:r>
            <a:r>
              <a:rPr lang="en-US" dirty="0" err="1" smtClean="0"/>
              <a:t>ait</a:t>
            </a:r>
            <a:r>
              <a:rPr lang="en-US" dirty="0" smtClean="0"/>
              <a:t> </a:t>
            </a:r>
            <a:r>
              <a:rPr lang="en-US" dirty="0" err="1" smtClean="0"/>
              <a:t>bir</a:t>
            </a:r>
            <a:r>
              <a:rPr lang="en-US" dirty="0" smtClean="0"/>
              <a:t> Res </a:t>
            </a:r>
            <a:r>
              <a:rPr lang="en-US" dirty="0" err="1" smtClean="0"/>
              <a:t>Publica'dır</a:t>
            </a:r>
            <a:r>
              <a:rPr lang="en-US" dirty="0" smtClean="0"/>
              <a:t>.</a:t>
            </a:r>
            <a:endParaRPr lang="en-US" dirty="0"/>
          </a:p>
        </p:txBody>
      </p:sp>
      <p:sp>
        <p:nvSpPr>
          <p:cNvPr id="4" name="Turinio vietos rezervavimo ženklas 3"/>
          <p:cNvSpPr>
            <a:spLocks noGrp="1"/>
          </p:cNvSpPr>
          <p:nvPr>
            <p:ph sz="half" idx="2"/>
          </p:nvPr>
        </p:nvSpPr>
        <p:spPr>
          <a:xfrm>
            <a:off x="6647796" y="1507958"/>
            <a:ext cx="4800600" cy="4397542"/>
          </a:xfrm>
        </p:spPr>
        <p:txBody>
          <a:bodyPr>
            <a:normAutofit fontScale="85000" lnSpcReduction="10000"/>
          </a:bodyPr>
          <a:lstStyle/>
          <a:p>
            <a:r>
              <a:rPr lang="it-IT" u="sng" dirty="0" smtClean="0">
                <a:hlinkClick r:id="rId2"/>
              </a:rPr>
              <a:t>Cumhuriyeti geçici olarak yönetmeye çağrılan insanlar sahip değil, hizmetkardır; yönetilenler özne değil, vatandaştır. Ve egemenlik, yani tüm toplumu içine alan seçimler yapma gücü, demokrasi kavramına uygun olarak, Yunan demolarından (halk) ve kratìa'dan (iktidar) halka aittir. Ancak bu yetkinin keyfi olarak değil, hukukun üstünlüğünün belirlediği biçimlerde ve sınırlar içinde kullanılması gerekir</a:t>
            </a:r>
            <a:r>
              <a:rPr lang="it-IT" u="sng" dirty="0" smtClean="0">
                <a:hlinkClick r:id="rId2"/>
              </a:rPr>
              <a:t>.</a:t>
            </a:r>
            <a:r>
              <a:rPr lang="tr-TR" u="sng" dirty="0" smtClean="0">
                <a:hlinkClick r:id="rId2"/>
              </a:rPr>
              <a:t/>
            </a:r>
            <a:br>
              <a:rPr lang="tr-TR" u="sng" dirty="0" smtClean="0">
                <a:hlinkClick r:id="rId2"/>
              </a:rPr>
            </a:br>
            <a:r>
              <a:rPr lang="tr-TR" u="sng" dirty="0" smtClean="0">
                <a:hlinkClick r:id="rId2"/>
              </a:rPr>
              <a:t/>
            </a:r>
            <a:br>
              <a:rPr lang="tr-TR" u="sng" dirty="0" smtClean="0">
                <a:hlinkClick r:id="rId2"/>
              </a:rPr>
            </a:br>
            <a:r>
              <a:rPr lang="tr-TR" u="sng" dirty="0" smtClean="0">
                <a:hlinkClick r:id="rId2"/>
              </a:rPr>
              <a:t/>
            </a:r>
            <a:br>
              <a:rPr lang="tr-TR" u="sng" dirty="0" smtClean="0">
                <a:hlinkClick r:id="rId2"/>
              </a:rPr>
            </a:br>
            <a:r>
              <a:rPr lang="it-IT" u="sng" dirty="0" smtClean="0">
                <a:hlinkClick r:id="rId2"/>
              </a:rPr>
              <a:t>https</a:t>
            </a:r>
            <a:r>
              <a:rPr lang="it-IT" u="sng" dirty="0">
                <a:hlinkClick r:id="rId2"/>
              </a:rPr>
              <a:t>://en.wikipedia.org/wiki/Government_of_Italy</a:t>
            </a:r>
            <a:endParaRPr lang="en-US" dirty="0"/>
          </a:p>
          <a:p>
            <a:endParaRPr lang="en-US" dirty="0"/>
          </a:p>
        </p:txBody>
      </p:sp>
      <p:sp>
        <p:nvSpPr>
          <p:cNvPr id="5" name="Poraštės vietos rezervavimo ženklas 4"/>
          <p:cNvSpPr>
            <a:spLocks noGrp="1"/>
          </p:cNvSpPr>
          <p:nvPr>
            <p:ph type="ftr" sz="quarter" idx="11"/>
          </p:nvPr>
        </p:nvSpPr>
        <p:spPr/>
        <p:txBody>
          <a:bodyPr/>
          <a:lstStyle/>
          <a:p>
            <a:r>
              <a:rPr lang="en-US" smtClean="0"/>
              <a:t>Project Number: 2020-1-UK01-KA227-SCH-094437</a:t>
            </a:r>
            <a:endParaRPr lang="en-US" dirty="0"/>
          </a:p>
        </p:txBody>
      </p:sp>
      <p:pic>
        <p:nvPicPr>
          <p:cNvPr id="6" name="Paveikslėlis 5"/>
          <p:cNvPicPr>
            <a:picLocks noChangeAspect="1"/>
          </p:cNvPicPr>
          <p:nvPr/>
        </p:nvPicPr>
        <p:blipFill>
          <a:blip r:embed="rId3"/>
          <a:stretch>
            <a:fillRect/>
          </a:stretch>
        </p:blipFill>
        <p:spPr>
          <a:xfrm>
            <a:off x="8681535" y="4592804"/>
            <a:ext cx="1133475" cy="752475"/>
          </a:xfrm>
          <a:prstGeom prst="rect">
            <a:avLst/>
          </a:prstGeom>
        </p:spPr>
      </p:pic>
    </p:spTree>
    <p:extLst>
      <p:ext uri="{BB962C8B-B14F-4D97-AF65-F5344CB8AC3E}">
        <p14:creationId xmlns:p14="http://schemas.microsoft.com/office/powerpoint/2010/main" xmlns="" val="15642569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pPr algn="ctr"/>
            <a:r>
              <a:rPr lang="tr-TR" b="1" dirty="0" smtClean="0"/>
              <a:t>NORVEÇ</a:t>
            </a:r>
            <a:r>
              <a:rPr lang="en-US" dirty="0"/>
              <a:t/>
            </a:r>
            <a:br>
              <a:rPr lang="en-US" dirty="0"/>
            </a:br>
            <a:endParaRPr lang="en-US" dirty="0"/>
          </a:p>
        </p:txBody>
      </p:sp>
      <p:sp>
        <p:nvSpPr>
          <p:cNvPr id="3" name="Turinio vietos rezervavimo ženklas 2"/>
          <p:cNvSpPr>
            <a:spLocks noGrp="1"/>
          </p:cNvSpPr>
          <p:nvPr>
            <p:ph sz="half" idx="1"/>
          </p:nvPr>
        </p:nvSpPr>
        <p:spPr/>
        <p:txBody>
          <a:bodyPr/>
          <a:lstStyle/>
          <a:p>
            <a:pPr marL="0" indent="0">
              <a:buNone/>
            </a:pPr>
            <a:r>
              <a:rPr lang="tr-TR" dirty="0" smtClean="0">
                <a:solidFill>
                  <a:schemeClr val="tx1"/>
                </a:solidFill>
              </a:rPr>
              <a:t>Norveç ne kadar güçlü</a:t>
            </a:r>
            <a:r>
              <a:rPr lang="it-IT" dirty="0" smtClean="0">
                <a:solidFill>
                  <a:schemeClr val="tx1"/>
                </a:solidFill>
              </a:rPr>
              <a:t>? </a:t>
            </a:r>
            <a:r>
              <a:rPr lang="it-IT" dirty="0">
                <a:solidFill>
                  <a:schemeClr val="tx1"/>
                </a:solidFill>
              </a:rPr>
              <a:t>(video)</a:t>
            </a:r>
            <a:endParaRPr lang="en-US" b="1" dirty="0">
              <a:solidFill>
                <a:schemeClr val="tx1"/>
              </a:solidFill>
            </a:endParaRPr>
          </a:p>
          <a:p>
            <a:r>
              <a:rPr lang="it-IT" u="sng" dirty="0">
                <a:hlinkClick r:id="rId2"/>
              </a:rPr>
              <a:t>https://www.youtube.com/watch?v=YRDNbi1qEOQ</a:t>
            </a:r>
            <a:endParaRPr lang="en-US" dirty="0"/>
          </a:p>
          <a:p>
            <a:endParaRPr lang="en-US" dirty="0"/>
          </a:p>
        </p:txBody>
      </p:sp>
      <p:sp>
        <p:nvSpPr>
          <p:cNvPr id="4" name="Turinio vietos rezervavimo ženklas 3"/>
          <p:cNvSpPr>
            <a:spLocks noGrp="1"/>
          </p:cNvSpPr>
          <p:nvPr>
            <p:ph sz="half" idx="2"/>
          </p:nvPr>
        </p:nvSpPr>
        <p:spPr/>
        <p:txBody>
          <a:bodyPr/>
          <a:lstStyle/>
          <a:p>
            <a:pPr marL="0" indent="0">
              <a:buNone/>
            </a:pPr>
            <a:r>
              <a:rPr lang="tr-TR" dirty="0" smtClean="0">
                <a:solidFill>
                  <a:schemeClr val="tx1"/>
                </a:solidFill>
              </a:rPr>
              <a:t>Norveç Kraliyet Evi</a:t>
            </a:r>
            <a:endParaRPr lang="en-US" dirty="0">
              <a:solidFill>
                <a:schemeClr val="tx1"/>
              </a:solidFill>
            </a:endParaRPr>
          </a:p>
          <a:p>
            <a:r>
              <a:rPr lang="it-IT" u="sng" dirty="0">
                <a:hlinkClick r:id="rId3"/>
              </a:rPr>
              <a:t>https://www.royalcourt.no/seksjon.html?tid=27679&amp;sek=27258</a:t>
            </a:r>
            <a:endParaRPr lang="en-US" dirty="0"/>
          </a:p>
          <a:p>
            <a:endParaRPr lang="en-US" dirty="0"/>
          </a:p>
        </p:txBody>
      </p:sp>
      <p:sp>
        <p:nvSpPr>
          <p:cNvPr id="5" name="Poraštės vietos rezervavimo ženklas 4"/>
          <p:cNvSpPr>
            <a:spLocks noGrp="1"/>
          </p:cNvSpPr>
          <p:nvPr>
            <p:ph type="ftr" sz="quarter" idx="11"/>
          </p:nvPr>
        </p:nvSpPr>
        <p:spPr/>
        <p:txBody>
          <a:bodyPr/>
          <a:lstStyle/>
          <a:p>
            <a:r>
              <a:rPr lang="en-US" smtClean="0"/>
              <a:t>Project Number: 2020-1-UK01-KA227-SCH-094437</a:t>
            </a:r>
            <a:endParaRPr lang="en-US" dirty="0"/>
          </a:p>
        </p:txBody>
      </p:sp>
      <p:pic>
        <p:nvPicPr>
          <p:cNvPr id="6" name="Paveikslėlis 5"/>
          <p:cNvPicPr>
            <a:picLocks noChangeAspect="1"/>
          </p:cNvPicPr>
          <p:nvPr/>
        </p:nvPicPr>
        <p:blipFill>
          <a:blip r:embed="rId4"/>
          <a:stretch>
            <a:fillRect/>
          </a:stretch>
        </p:blipFill>
        <p:spPr>
          <a:xfrm>
            <a:off x="5774101" y="1128451"/>
            <a:ext cx="1133475" cy="819150"/>
          </a:xfrm>
          <a:prstGeom prst="rect">
            <a:avLst/>
          </a:prstGeom>
        </p:spPr>
      </p:pic>
    </p:spTree>
    <p:extLst>
      <p:ext uri="{BB962C8B-B14F-4D97-AF65-F5344CB8AC3E}">
        <p14:creationId xmlns:p14="http://schemas.microsoft.com/office/powerpoint/2010/main" xmlns="" val="26132620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pPr algn="ctr"/>
            <a:r>
              <a:rPr lang="tr-TR" b="1" dirty="0" err="1" smtClean="0"/>
              <a:t>Bİrleşİk</a:t>
            </a:r>
            <a:r>
              <a:rPr lang="tr-TR" b="1" dirty="0" smtClean="0"/>
              <a:t> </a:t>
            </a:r>
            <a:r>
              <a:rPr lang="tr-TR" b="1" dirty="0" err="1" smtClean="0"/>
              <a:t>krallIK</a:t>
            </a:r>
            <a:r>
              <a:rPr lang="en-US" dirty="0"/>
              <a:t/>
            </a:r>
            <a:br>
              <a:rPr lang="en-US" dirty="0"/>
            </a:br>
            <a:endParaRPr lang="en-US" dirty="0"/>
          </a:p>
        </p:txBody>
      </p:sp>
      <p:sp>
        <p:nvSpPr>
          <p:cNvPr id="3" name="Turinio vietos rezervavimo ženklas 2"/>
          <p:cNvSpPr>
            <a:spLocks noGrp="1"/>
          </p:cNvSpPr>
          <p:nvPr>
            <p:ph sz="half" idx="1"/>
          </p:nvPr>
        </p:nvSpPr>
        <p:spPr/>
        <p:txBody>
          <a:bodyPr/>
          <a:lstStyle/>
          <a:p>
            <a:r>
              <a:rPr lang="tr-TR" dirty="0" smtClean="0"/>
              <a:t>İngiliz Kraliyet Ailesi Açıklaması </a:t>
            </a:r>
            <a:r>
              <a:rPr lang="it-IT" dirty="0" smtClean="0"/>
              <a:t>(video</a:t>
            </a:r>
            <a:r>
              <a:rPr lang="it-IT" dirty="0"/>
              <a:t>)</a:t>
            </a:r>
            <a:endParaRPr lang="en-US" b="1" dirty="0"/>
          </a:p>
          <a:p>
            <a:r>
              <a:rPr lang="it-IT" u="sng" dirty="0">
                <a:hlinkClick r:id="rId2"/>
              </a:rPr>
              <a:t>https://www.youtube.com/watch?v=agGQgR981AY</a:t>
            </a:r>
            <a:endParaRPr lang="en-US" dirty="0"/>
          </a:p>
          <a:p>
            <a:endParaRPr lang="en-US" dirty="0"/>
          </a:p>
        </p:txBody>
      </p:sp>
      <p:sp>
        <p:nvSpPr>
          <p:cNvPr id="4" name="Turinio vietos rezervavimo ženklas 3"/>
          <p:cNvSpPr>
            <a:spLocks noGrp="1"/>
          </p:cNvSpPr>
          <p:nvPr>
            <p:ph sz="half" idx="2"/>
          </p:nvPr>
        </p:nvSpPr>
        <p:spPr/>
        <p:txBody>
          <a:bodyPr/>
          <a:lstStyle/>
          <a:p>
            <a:r>
              <a:rPr lang="it-IT" dirty="0" smtClean="0"/>
              <a:t>Brita</a:t>
            </a:r>
            <a:r>
              <a:rPr lang="tr-TR" dirty="0" err="1" smtClean="0"/>
              <a:t>nya</a:t>
            </a:r>
            <a:r>
              <a:rPr lang="tr-TR" dirty="0" smtClean="0"/>
              <a:t> siyasi sisteminin açıklaması</a:t>
            </a:r>
            <a:r>
              <a:rPr lang="it-IT" dirty="0" smtClean="0"/>
              <a:t> </a:t>
            </a:r>
            <a:r>
              <a:rPr lang="it-IT" dirty="0"/>
              <a:t>(video)</a:t>
            </a:r>
            <a:endParaRPr lang="en-US" b="1" dirty="0"/>
          </a:p>
          <a:p>
            <a:r>
              <a:rPr lang="it-IT" u="sng" dirty="0">
                <a:hlinkClick r:id="rId3"/>
              </a:rPr>
              <a:t>https://www.youtube.com/watch?v=HkfC8J95lGw</a:t>
            </a:r>
            <a:endParaRPr lang="en-US" dirty="0"/>
          </a:p>
          <a:p>
            <a:endParaRPr lang="en-US" dirty="0"/>
          </a:p>
        </p:txBody>
      </p:sp>
      <p:sp>
        <p:nvSpPr>
          <p:cNvPr id="5" name="Poraštės vietos rezervavimo ženklas 4"/>
          <p:cNvSpPr>
            <a:spLocks noGrp="1"/>
          </p:cNvSpPr>
          <p:nvPr>
            <p:ph type="ftr" sz="quarter" idx="11"/>
          </p:nvPr>
        </p:nvSpPr>
        <p:spPr/>
        <p:txBody>
          <a:bodyPr/>
          <a:lstStyle/>
          <a:p>
            <a:r>
              <a:rPr lang="en-US" smtClean="0"/>
              <a:t>Project Number: 2020-1-UK01-KA227-SCH-094437</a:t>
            </a:r>
            <a:endParaRPr lang="en-US" dirty="0"/>
          </a:p>
        </p:txBody>
      </p:sp>
      <p:pic>
        <p:nvPicPr>
          <p:cNvPr id="6" name="Paveikslėlis 5"/>
          <p:cNvPicPr>
            <a:picLocks noChangeAspect="1"/>
          </p:cNvPicPr>
          <p:nvPr/>
        </p:nvPicPr>
        <p:blipFill>
          <a:blip r:embed="rId4"/>
          <a:stretch>
            <a:fillRect/>
          </a:stretch>
        </p:blipFill>
        <p:spPr>
          <a:xfrm>
            <a:off x="5774101" y="1252357"/>
            <a:ext cx="1133475" cy="571500"/>
          </a:xfrm>
          <a:prstGeom prst="rect">
            <a:avLst/>
          </a:prstGeom>
        </p:spPr>
      </p:pic>
      <p:pic>
        <p:nvPicPr>
          <p:cNvPr id="7" name="Paveikslėlis 6"/>
          <p:cNvPicPr>
            <a:picLocks noChangeAspect="1"/>
          </p:cNvPicPr>
          <p:nvPr/>
        </p:nvPicPr>
        <p:blipFill>
          <a:blip r:embed="rId5"/>
          <a:stretch>
            <a:fillRect/>
          </a:stretch>
        </p:blipFill>
        <p:spPr>
          <a:xfrm>
            <a:off x="1706711" y="3533821"/>
            <a:ext cx="3901778" cy="2188654"/>
          </a:xfrm>
          <a:prstGeom prst="rect">
            <a:avLst/>
          </a:prstGeom>
        </p:spPr>
      </p:pic>
      <p:pic>
        <p:nvPicPr>
          <p:cNvPr id="8" name="Paveikslėlis 7"/>
          <p:cNvPicPr/>
          <p:nvPr/>
        </p:nvPicPr>
        <p:blipFill>
          <a:blip r:embed="rId6">
            <a:extLst>
              <a:ext uri="{28A0092B-C50C-407E-A947-70E740481C1C}">
                <a14:useLocalDpi xmlns:a14="http://schemas.microsoft.com/office/drawing/2010/main" xmlns="" val="0"/>
              </a:ext>
            </a:extLst>
          </a:blip>
          <a:srcRect/>
          <a:stretch>
            <a:fillRect/>
          </a:stretch>
        </p:blipFill>
        <p:spPr bwMode="auto">
          <a:xfrm>
            <a:off x="7146758" y="3776265"/>
            <a:ext cx="3941094" cy="2164873"/>
          </a:xfrm>
          <a:prstGeom prst="rect">
            <a:avLst/>
          </a:prstGeom>
          <a:noFill/>
        </p:spPr>
      </p:pic>
    </p:spTree>
    <p:extLst>
      <p:ext uri="{BB962C8B-B14F-4D97-AF65-F5344CB8AC3E}">
        <p14:creationId xmlns:p14="http://schemas.microsoft.com/office/powerpoint/2010/main" xmlns="" val="11224595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pPr algn="ctr"/>
            <a:r>
              <a:rPr lang="tr-TR" b="1" dirty="0" smtClean="0"/>
              <a:t>BİRLEŞİK KRALLIK</a:t>
            </a:r>
            <a:r>
              <a:rPr lang="en-US" dirty="0"/>
              <a:t/>
            </a:r>
            <a:br>
              <a:rPr lang="en-US" dirty="0"/>
            </a:br>
            <a:endParaRPr lang="en-US" dirty="0"/>
          </a:p>
        </p:txBody>
      </p:sp>
      <p:sp>
        <p:nvSpPr>
          <p:cNvPr id="3" name="Turinio vietos rezervavimo ženklas 2"/>
          <p:cNvSpPr>
            <a:spLocks noGrp="1"/>
          </p:cNvSpPr>
          <p:nvPr>
            <p:ph sz="half" idx="1"/>
          </p:nvPr>
        </p:nvSpPr>
        <p:spPr>
          <a:xfrm>
            <a:off x="1257300" y="2286000"/>
            <a:ext cx="10172700" cy="1900989"/>
          </a:xfrm>
        </p:spPr>
        <p:txBody>
          <a:bodyPr/>
          <a:lstStyle/>
          <a:p>
            <a:r>
              <a:rPr lang="en-US" dirty="0" err="1" smtClean="0"/>
              <a:t>Monarşi</a:t>
            </a:r>
            <a:r>
              <a:rPr lang="en-US" dirty="0" smtClean="0"/>
              <a:t>, </a:t>
            </a:r>
            <a:r>
              <a:rPr lang="en-US" dirty="0" err="1" smtClean="0"/>
              <a:t>Birleşik</a:t>
            </a:r>
            <a:r>
              <a:rPr lang="en-US" dirty="0" smtClean="0"/>
              <a:t> </a:t>
            </a:r>
            <a:r>
              <a:rPr lang="en-US" dirty="0" err="1" smtClean="0"/>
              <a:t>Krallık'taki</a:t>
            </a:r>
            <a:r>
              <a:rPr lang="en-US" dirty="0" smtClean="0"/>
              <a:t> en </a:t>
            </a:r>
            <a:r>
              <a:rPr lang="en-US" dirty="0" err="1" smtClean="0"/>
              <a:t>eski</a:t>
            </a:r>
            <a:r>
              <a:rPr lang="en-US" dirty="0" smtClean="0"/>
              <a:t> </a:t>
            </a:r>
            <a:r>
              <a:rPr lang="en-US" dirty="0" err="1" smtClean="0"/>
              <a:t>hükümet</a:t>
            </a:r>
            <a:r>
              <a:rPr lang="en-US" dirty="0" smtClean="0"/>
              <a:t> </a:t>
            </a:r>
            <a:r>
              <a:rPr lang="en-US" dirty="0" err="1" smtClean="0"/>
              <a:t>şeklidir</a:t>
            </a:r>
            <a:r>
              <a:rPr lang="en-US" dirty="0" smtClean="0"/>
              <a:t>. </a:t>
            </a:r>
            <a:r>
              <a:rPr lang="en-US" dirty="0" err="1" smtClean="0"/>
              <a:t>Bir</a:t>
            </a:r>
            <a:r>
              <a:rPr lang="en-US" dirty="0" smtClean="0"/>
              <a:t> </a:t>
            </a:r>
            <a:r>
              <a:rPr lang="en-US" dirty="0" err="1" smtClean="0"/>
              <a:t>monarşide</a:t>
            </a:r>
            <a:r>
              <a:rPr lang="en-US" dirty="0" smtClean="0"/>
              <a:t>, </a:t>
            </a:r>
            <a:r>
              <a:rPr lang="en-US" dirty="0" err="1" smtClean="0"/>
              <a:t>bir</a:t>
            </a:r>
            <a:r>
              <a:rPr lang="en-US" dirty="0" smtClean="0"/>
              <a:t> </a:t>
            </a:r>
            <a:r>
              <a:rPr lang="en-US" dirty="0" err="1" smtClean="0"/>
              <a:t>kral</a:t>
            </a:r>
            <a:r>
              <a:rPr lang="en-US" dirty="0" smtClean="0"/>
              <a:t> </a:t>
            </a:r>
            <a:r>
              <a:rPr lang="en-US" dirty="0" err="1" smtClean="0"/>
              <a:t>veya</a:t>
            </a:r>
            <a:r>
              <a:rPr lang="en-US" dirty="0" smtClean="0"/>
              <a:t> </a:t>
            </a:r>
            <a:r>
              <a:rPr lang="en-US" dirty="0" err="1" smtClean="0"/>
              <a:t>kraliçe</a:t>
            </a:r>
            <a:r>
              <a:rPr lang="en-US" dirty="0" smtClean="0"/>
              <a:t> </a:t>
            </a:r>
            <a:r>
              <a:rPr lang="en-US" dirty="0" err="1" smtClean="0"/>
              <a:t>Devlet</a:t>
            </a:r>
            <a:r>
              <a:rPr lang="en-US" dirty="0" smtClean="0"/>
              <a:t> </a:t>
            </a:r>
            <a:r>
              <a:rPr lang="en-US" dirty="0" err="1" smtClean="0"/>
              <a:t>Başkanıdır</a:t>
            </a:r>
            <a:r>
              <a:rPr lang="en-US" dirty="0" smtClean="0"/>
              <a:t>. </a:t>
            </a:r>
            <a:r>
              <a:rPr lang="en-US" dirty="0" err="1" smtClean="0"/>
              <a:t>İngiliz</a:t>
            </a:r>
            <a:r>
              <a:rPr lang="en-US" dirty="0" smtClean="0"/>
              <a:t> </a:t>
            </a:r>
            <a:r>
              <a:rPr lang="en-US" dirty="0" err="1" smtClean="0"/>
              <a:t>Monarşisi</a:t>
            </a:r>
            <a:r>
              <a:rPr lang="en-US" dirty="0" smtClean="0"/>
              <a:t> </a:t>
            </a:r>
            <a:r>
              <a:rPr lang="en-US" dirty="0" err="1" smtClean="0"/>
              <a:t>anayasal</a:t>
            </a:r>
            <a:r>
              <a:rPr lang="en-US" dirty="0" smtClean="0"/>
              <a:t> </a:t>
            </a:r>
            <a:r>
              <a:rPr lang="en-US" dirty="0" err="1" smtClean="0"/>
              <a:t>monarşi</a:t>
            </a:r>
            <a:r>
              <a:rPr lang="en-US" dirty="0" smtClean="0"/>
              <a:t> </a:t>
            </a:r>
            <a:r>
              <a:rPr lang="en-US" dirty="0" err="1" smtClean="0"/>
              <a:t>olarak</a:t>
            </a:r>
            <a:r>
              <a:rPr lang="en-US" dirty="0" smtClean="0"/>
              <a:t> </a:t>
            </a:r>
            <a:r>
              <a:rPr lang="en-US" dirty="0" err="1" smtClean="0"/>
              <a:t>bilinir</a:t>
            </a:r>
            <a:r>
              <a:rPr lang="en-US" dirty="0" smtClean="0"/>
              <a:t>. Bu, </a:t>
            </a:r>
            <a:r>
              <a:rPr lang="en-US" dirty="0" err="1" smtClean="0"/>
              <a:t>Egemen</a:t>
            </a:r>
            <a:r>
              <a:rPr lang="en-US" dirty="0" smtClean="0"/>
              <a:t> </a:t>
            </a:r>
            <a:r>
              <a:rPr lang="en-US" dirty="0" err="1" smtClean="0"/>
              <a:t>Devlet</a:t>
            </a:r>
            <a:r>
              <a:rPr lang="en-US" dirty="0" smtClean="0"/>
              <a:t> </a:t>
            </a:r>
            <a:r>
              <a:rPr lang="en-US" dirty="0" err="1" smtClean="0"/>
              <a:t>Başkanı</a:t>
            </a:r>
            <a:r>
              <a:rPr lang="en-US" dirty="0" smtClean="0"/>
              <a:t> </a:t>
            </a:r>
            <a:r>
              <a:rPr lang="en-US" dirty="0" err="1" smtClean="0"/>
              <a:t>iken</a:t>
            </a:r>
            <a:r>
              <a:rPr lang="en-US" dirty="0" smtClean="0"/>
              <a:t>, </a:t>
            </a:r>
            <a:r>
              <a:rPr lang="en-US" dirty="0" err="1" smtClean="0"/>
              <a:t>yasa</a:t>
            </a:r>
            <a:r>
              <a:rPr lang="en-US" dirty="0" smtClean="0"/>
              <a:t> </a:t>
            </a:r>
            <a:r>
              <a:rPr lang="en-US" dirty="0" err="1" smtClean="0"/>
              <a:t>yapma</a:t>
            </a:r>
            <a:r>
              <a:rPr lang="en-US" dirty="0" smtClean="0"/>
              <a:t> </a:t>
            </a:r>
            <a:r>
              <a:rPr lang="en-US" dirty="0" err="1" smtClean="0"/>
              <a:t>ve</a:t>
            </a:r>
            <a:r>
              <a:rPr lang="en-US" dirty="0" smtClean="0"/>
              <a:t> </a:t>
            </a:r>
            <a:r>
              <a:rPr lang="en-US" dirty="0" err="1" smtClean="0"/>
              <a:t>geçirme</a:t>
            </a:r>
            <a:r>
              <a:rPr lang="en-US" dirty="0" smtClean="0"/>
              <a:t> </a:t>
            </a:r>
            <a:r>
              <a:rPr lang="en-US" dirty="0" err="1" smtClean="0"/>
              <a:t>yeteneğinin</a:t>
            </a:r>
            <a:r>
              <a:rPr lang="en-US" dirty="0" smtClean="0"/>
              <a:t> </a:t>
            </a:r>
            <a:r>
              <a:rPr lang="en-US" dirty="0" err="1" smtClean="0"/>
              <a:t>seçilmiş</a:t>
            </a:r>
            <a:r>
              <a:rPr lang="en-US" dirty="0" smtClean="0"/>
              <a:t> </a:t>
            </a:r>
            <a:r>
              <a:rPr lang="en-US" dirty="0" err="1" smtClean="0"/>
              <a:t>bir</a:t>
            </a:r>
            <a:r>
              <a:rPr lang="en-US" dirty="0" smtClean="0"/>
              <a:t> </a:t>
            </a:r>
            <a:r>
              <a:rPr lang="en-US" dirty="0" err="1" smtClean="0"/>
              <a:t>Parlamentoya</a:t>
            </a:r>
            <a:r>
              <a:rPr lang="en-US" dirty="0" smtClean="0"/>
              <a:t> </a:t>
            </a:r>
            <a:r>
              <a:rPr lang="en-US" dirty="0" err="1" smtClean="0"/>
              <a:t>ait</a:t>
            </a:r>
            <a:r>
              <a:rPr lang="en-US" dirty="0" smtClean="0"/>
              <a:t> </a:t>
            </a:r>
            <a:r>
              <a:rPr lang="en-US" dirty="0" err="1" smtClean="0"/>
              <a:t>olduğu</a:t>
            </a:r>
            <a:r>
              <a:rPr lang="en-US" dirty="0" smtClean="0"/>
              <a:t> </a:t>
            </a:r>
            <a:r>
              <a:rPr lang="en-US" dirty="0" err="1" smtClean="0"/>
              <a:t>anlamına</a:t>
            </a:r>
            <a:r>
              <a:rPr lang="en-US" dirty="0" smtClean="0"/>
              <a:t> </a:t>
            </a:r>
            <a:r>
              <a:rPr lang="en-US" dirty="0" err="1" smtClean="0"/>
              <a:t>gelir</a:t>
            </a:r>
            <a:r>
              <a:rPr lang="en-US" dirty="0" smtClean="0"/>
              <a:t>.</a:t>
            </a:r>
            <a:endParaRPr lang="en-US" dirty="0"/>
          </a:p>
        </p:txBody>
      </p:sp>
      <p:sp>
        <p:nvSpPr>
          <p:cNvPr id="5" name="Poraštės vietos rezervavimo ženklas 4"/>
          <p:cNvSpPr>
            <a:spLocks noGrp="1"/>
          </p:cNvSpPr>
          <p:nvPr>
            <p:ph type="ftr" sz="quarter" idx="11"/>
          </p:nvPr>
        </p:nvSpPr>
        <p:spPr/>
        <p:txBody>
          <a:bodyPr/>
          <a:lstStyle/>
          <a:p>
            <a:r>
              <a:rPr lang="en-US" smtClean="0"/>
              <a:t>Project Number: 2020-1-UK01-KA227-SCH-094437</a:t>
            </a:r>
            <a:endParaRPr lang="en-US" dirty="0"/>
          </a:p>
        </p:txBody>
      </p:sp>
      <p:pic>
        <p:nvPicPr>
          <p:cNvPr id="6" name="Paveikslėlis 5"/>
          <p:cNvPicPr>
            <a:picLocks noChangeAspect="1"/>
          </p:cNvPicPr>
          <p:nvPr/>
        </p:nvPicPr>
        <p:blipFill>
          <a:blip r:embed="rId2"/>
          <a:stretch>
            <a:fillRect/>
          </a:stretch>
        </p:blipFill>
        <p:spPr>
          <a:xfrm>
            <a:off x="5773862" y="1220648"/>
            <a:ext cx="1133954" cy="573074"/>
          </a:xfrm>
          <a:prstGeom prst="rect">
            <a:avLst/>
          </a:prstGeom>
        </p:spPr>
      </p:pic>
    </p:spTree>
    <p:extLst>
      <p:ext uri="{BB962C8B-B14F-4D97-AF65-F5344CB8AC3E}">
        <p14:creationId xmlns:p14="http://schemas.microsoft.com/office/powerpoint/2010/main" xmlns="" val="17750474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A0DD896-32BA-0B47-9B8F-0D7F0D133EF9}"/>
              </a:ext>
            </a:extLst>
          </p:cNvPr>
          <p:cNvSpPr>
            <a:spLocks noGrp="1"/>
          </p:cNvSpPr>
          <p:nvPr>
            <p:ph type="title"/>
          </p:nvPr>
        </p:nvSpPr>
        <p:spPr/>
        <p:txBody>
          <a:bodyPr>
            <a:normAutofit fontScale="90000"/>
          </a:bodyPr>
          <a:lstStyle/>
          <a:p>
            <a:pPr algn="ctr"/>
            <a:r>
              <a:rPr lang="en-US" dirty="0" smtClean="0"/>
              <a:t>KONU 3: DEVLET VE SİVİL TOPLUMUN SUNUMU </a:t>
            </a:r>
            <a:r>
              <a:rPr lang="en-US" dirty="0"/>
              <a:t/>
            </a:r>
            <a:br>
              <a:rPr lang="en-US" dirty="0"/>
            </a:br>
            <a:r>
              <a:rPr lang="en-US" dirty="0"/>
              <a:t/>
            </a:r>
            <a:br>
              <a:rPr lang="en-US" dirty="0"/>
            </a:br>
            <a:r>
              <a:rPr lang="en-US" dirty="0" smtClean="0"/>
              <a:t> </a:t>
            </a:r>
            <a:endParaRPr lang="en-US" dirty="0"/>
          </a:p>
        </p:txBody>
      </p:sp>
      <p:sp>
        <p:nvSpPr>
          <p:cNvPr id="4" name="Footer Placeholder 3">
            <a:extLst>
              <a:ext uri="{FF2B5EF4-FFF2-40B4-BE49-F238E27FC236}">
                <a16:creationId xmlns:a16="http://schemas.microsoft.com/office/drawing/2014/main" xmlns="" id="{CCA591B9-B74A-8243-862E-92B945949F1B}"/>
              </a:ext>
            </a:extLst>
          </p:cNvPr>
          <p:cNvSpPr>
            <a:spLocks noGrp="1"/>
          </p:cNvSpPr>
          <p:nvPr>
            <p:ph type="ftr" sz="quarter" idx="11"/>
          </p:nvPr>
        </p:nvSpPr>
        <p:spPr>
          <a:xfrm>
            <a:off x="3579241" y="11566566"/>
            <a:ext cx="10178321" cy="676935"/>
          </a:xfrm>
        </p:spPr>
        <p:txBody>
          <a:bodyPr/>
          <a:lstStyle/>
          <a:p>
            <a:r>
              <a:rPr lang="en-US"/>
              <a:t>Project Number: 2020-1-UK01-KA227-SCH-094437</a:t>
            </a:r>
            <a:endParaRPr lang="en-US" dirty="0"/>
          </a:p>
        </p:txBody>
      </p:sp>
      <p:sp>
        <p:nvSpPr>
          <p:cNvPr id="5" name="Rectangle 3">
            <a:extLst>
              <a:ext uri="{FF2B5EF4-FFF2-40B4-BE49-F238E27FC236}">
                <a16:creationId xmlns:a16="http://schemas.microsoft.com/office/drawing/2014/main" xmlns="" id="{B18A1CAB-74DD-B341-B670-9ECABBDA0F5C}"/>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a:extLst>
              <a:ext uri="{FF2B5EF4-FFF2-40B4-BE49-F238E27FC236}">
                <a16:creationId xmlns:a16="http://schemas.microsoft.com/office/drawing/2014/main" xmlns="" id="{76722079-BBE2-754F-A87B-9FAE617BEFF5}"/>
              </a:ext>
            </a:extLst>
          </p:cNvPr>
          <p:cNvSpPr>
            <a:spLocks noChangeArrowheads="1"/>
          </p:cNvSpPr>
          <p:nvPr/>
        </p:nvSpPr>
        <p:spPr bwMode="auto">
          <a:xfrm>
            <a:off x="0" y="72480"/>
            <a:ext cx="5186035" cy="7694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1pPr>
            <a:lvl2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2pPr>
            <a:lvl3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3pPr>
            <a:lvl4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4pPr>
            <a:lvl5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5pPr>
            <a:lvl6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6pPr>
            <a:lvl7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7pPr>
            <a:lvl8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8pPr>
            <a:lvl9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tr-TR"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tr-TR" altLang="en-US" sz="10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en-US" altLang="en-US" sz="1500" b="1" i="0" u="none" strike="noStrike" cap="none" normalizeH="0" baseline="0" dirty="0">
                <a:ln>
                  <a:noFill/>
                </a:ln>
                <a:solidFill>
                  <a:srgbClr val="0070C0"/>
                </a:solidFill>
                <a:effectLst/>
                <a:latin typeface="Verdana" panose="020B0604030504040204" pitchFamily="34" charset="0"/>
                <a:ea typeface="Calibri" panose="020F0502020204030204" pitchFamily="34" charset="0"/>
                <a:cs typeface="Times New Roman" panose="02020603050405020304" pitchFamily="18" charset="0"/>
              </a:rPr>
              <a:t>                          </a:t>
            </a:r>
            <a:endParaRPr kumimoji="0" lang="en-US" altLang="en-US" sz="1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7">
            <a:extLst>
              <a:ext uri="{FF2B5EF4-FFF2-40B4-BE49-F238E27FC236}">
                <a16:creationId xmlns:a16="http://schemas.microsoft.com/office/drawing/2014/main" xmlns="" id="{FF228D38-254A-0743-AD46-66B756C207AD}"/>
              </a:ext>
            </a:extLst>
          </p:cNvPr>
          <p:cNvSpPr>
            <a:spLocks noChangeArrowheads="1"/>
          </p:cNvSpPr>
          <p:nvPr/>
        </p:nvSpPr>
        <p:spPr bwMode="auto">
          <a:xfrm>
            <a:off x="-262458" y="5593519"/>
            <a:ext cx="12192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8">
            <a:extLst>
              <a:ext uri="{FF2B5EF4-FFF2-40B4-BE49-F238E27FC236}">
                <a16:creationId xmlns:a16="http://schemas.microsoft.com/office/drawing/2014/main" xmlns="" id="{34BADA24-ACE7-BC47-B15B-2F9C733A5BA0}"/>
              </a:ext>
            </a:extLst>
          </p:cNvPr>
          <p:cNvSpPr>
            <a:spLocks noChangeArrowheads="1"/>
          </p:cNvSpPr>
          <p:nvPr/>
        </p:nvSpPr>
        <p:spPr bwMode="auto">
          <a:xfrm flipV="1">
            <a:off x="7772400" y="5782760"/>
            <a:ext cx="8810144" cy="93871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1pPr>
            <a:lvl2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2pPr>
            <a:lvl3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3pPr>
            <a:lvl4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4pPr>
            <a:lvl5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5pPr>
            <a:lvl6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6pPr>
            <a:lvl7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7pPr>
            <a:lvl8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8pPr>
            <a:lvl9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tr-TR"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tr-TR" altLang="en-US" sz="10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en-US" altLang="en-US" sz="1500" b="1" i="0" u="none" strike="noStrike" cap="none" normalizeH="0" baseline="0" dirty="0">
                <a:ln>
                  <a:noFill/>
                </a:ln>
                <a:solidFill>
                  <a:srgbClr val="0070C0"/>
                </a:solidFill>
                <a:effectLst/>
                <a:latin typeface="Verdana" panose="020B0604030504040204" pitchFamily="34" charset="0"/>
                <a:ea typeface="Calibri" panose="020F0502020204030204" pitchFamily="34" charset="0"/>
                <a:cs typeface="Times New Roman" panose="02020603050405020304" pitchFamily="18" charset="0"/>
              </a:rPr>
              <a:t>                          </a:t>
            </a:r>
            <a:endParaRPr kumimoji="0" lang="en-US" altLang="en-US" sz="1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it-IT"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Project </a:t>
            </a:r>
            <a:r>
              <a:rPr kumimoji="0" lang="it-IT" altLang="en-US" sz="1100" b="0" i="0" u="none" strike="noStrike" cap="none" normalizeH="0" baseline="0" dirty="0" err="1">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Numbe</a:t>
            </a:r>
            <a:r>
              <a:rPr kumimoji="0" lang="it-IT" altLang="en-US" sz="1100" b="0" i="0" u="none" strike="noStrike" cap="none" normalizeH="0" baseline="0" dirty="0" err="1">
                <a:ln>
                  <a:noFill/>
                </a:ln>
                <a:solidFill>
                  <a:schemeClr val="tx1"/>
                </a:solidFill>
                <a:effectLst/>
                <a:latin typeface="Arial" panose="020B0604020202020204" pitchFamily="34" charset="0"/>
                <a:ea typeface="Calibri" panose="020F0502020204030204" pitchFamily="34" charset="0"/>
                <a:cs typeface="Calibri" panose="020F0502020204030204" pitchFamily="34" charset="0"/>
              </a:rPr>
              <a:t>r</a:t>
            </a:r>
            <a:r>
              <a:rPr kumimoji="0" lang="it-IT"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Calibri" panose="020F0502020204030204" pitchFamily="34" charset="0"/>
              </a:rPr>
              <a:t>: </a:t>
            </a:r>
            <a:r>
              <a:rPr kumimoji="0" lang="it-IT" altLang="en-US" sz="1100" b="1" i="0" u="none" strike="noStrike" cap="none" normalizeH="0" baseline="0" dirty="0">
                <a:ln>
                  <a:noFill/>
                </a:ln>
                <a:solidFill>
                  <a:srgbClr val="000000"/>
                </a:solidFill>
                <a:effectLst/>
                <a:latin typeface="Arial" panose="020B0604020202020204" pitchFamily="34" charset="0"/>
                <a:ea typeface="Times New Roman" panose="02020603050405020304" pitchFamily="18" charset="0"/>
                <a:cs typeface="Calibri" panose="020F0502020204030204" pitchFamily="34" charset="0"/>
              </a:rPr>
              <a:t>2020-1-UK01-KA227-SCH-094437</a:t>
            </a:r>
            <a:r>
              <a:rPr kumimoji="0" lang="en-US" altLang="en-US" sz="800" b="0" i="0" u="none" strike="noStrike" cap="none" normalizeH="0" baseline="0" dirty="0">
                <a:ln>
                  <a:noFill/>
                </a:ln>
                <a:solidFill>
                  <a:schemeClr val="tx1"/>
                </a:solidFill>
                <a:effectLst/>
                <a:latin typeface="Verdana" panose="020B0604030504040204" pitchFamily="34" charset="0"/>
                <a:ea typeface="Calibri" panose="020F0502020204030204" pitchFamily="34" charset="0"/>
                <a:cs typeface="Times New Roman" panose="02020603050405020304" pitchFamily="18" charset="0"/>
              </a:rPr>
              <a:t>	     </a:t>
            </a:r>
            <a:r>
              <a:rPr kumimoji="0" lang="en-US" altLang="en-US" sz="600" b="0" i="0" u="none" strike="noStrike" cap="none" normalizeH="0" baseline="0" dirty="0">
                <a:ln>
                  <a:noFill/>
                </a:ln>
                <a:solidFill>
                  <a:schemeClr val="tx1"/>
                </a:solidFill>
                <a:effectLst/>
                <a:latin typeface="Verdana" panose="020B0604030504040204" pitchFamily="34" charset="0"/>
                <a:ea typeface="Calibri" panose="020F0502020204030204" pitchFamily="34" charset="0"/>
                <a:cs typeface="Times New Roman" panose="02020603050405020304" pitchFamily="18" charset="0"/>
              </a:rPr>
              <a:t>        </a:t>
            </a:r>
            <a:endParaRPr kumimoji="0" lang="en-US" altLang="en-US" sz="1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1038" name="Content Placeholder 3" descr="Logo&#10;&#10;Description automatically generated">
            <a:extLst>
              <a:ext uri="{FF2B5EF4-FFF2-40B4-BE49-F238E27FC236}">
                <a16:creationId xmlns:a16="http://schemas.microsoft.com/office/drawing/2014/main" xmlns="" id="{6AB00B85-E4ED-344D-A9F3-D79D0570CBE1}"/>
              </a:ext>
            </a:extLst>
          </p:cNvPr>
          <p:cNvPicPr>
            <a:picLocks noGrp="1"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713202" y="2535189"/>
            <a:ext cx="1508125" cy="1094474"/>
          </a:xfrm>
          <a:prstGeom prst="rect">
            <a:avLst/>
          </a:prstGeom>
          <a:noFill/>
          <a:extLst>
            <a:ext uri="{909E8E84-426E-40DD-AFC4-6F175D3DCCD1}">
              <a14:hiddenFill xmlns:a14="http://schemas.microsoft.com/office/drawing/2010/main" xmlns="">
                <a:solidFill>
                  <a:srgbClr val="FFFFFF"/>
                </a:solidFill>
              </a14:hiddenFill>
            </a:ext>
          </a:extLst>
        </p:spPr>
      </p:pic>
      <p:pic>
        <p:nvPicPr>
          <p:cNvPr id="1034" name="Picture 7" descr="Text&#10;&#10;Description automatically generated">
            <a:extLst>
              <a:ext uri="{FF2B5EF4-FFF2-40B4-BE49-F238E27FC236}">
                <a16:creationId xmlns:a16="http://schemas.microsoft.com/office/drawing/2014/main" xmlns="" id="{4919B66D-046F-D64B-9B5F-24125C030A88}"/>
              </a:ext>
            </a:extLst>
          </p:cNvPr>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942830" y="2511528"/>
            <a:ext cx="1890712" cy="1057481"/>
          </a:xfrm>
          <a:prstGeom prst="rect">
            <a:avLst/>
          </a:prstGeom>
          <a:noFill/>
          <a:extLst>
            <a:ext uri="{909E8E84-426E-40DD-AFC4-6F175D3DCCD1}">
              <a14:hiddenFill xmlns:a14="http://schemas.microsoft.com/office/drawing/2010/main" xmlns="">
                <a:solidFill>
                  <a:srgbClr val="FFFFFF"/>
                </a:solidFill>
              </a14:hiddenFill>
            </a:ext>
          </a:extLst>
        </p:spPr>
      </p:pic>
      <p:pic>
        <p:nvPicPr>
          <p:cNvPr id="1035" name="Picture 9">
            <a:extLst>
              <a:ext uri="{FF2B5EF4-FFF2-40B4-BE49-F238E27FC236}">
                <a16:creationId xmlns:a16="http://schemas.microsoft.com/office/drawing/2014/main" xmlns="" id="{960B13B3-46E9-C942-9895-A2A8074BA6CF}"/>
              </a:ext>
            </a:extLst>
          </p:cNvPr>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6608258" y="2545463"/>
            <a:ext cx="1697581" cy="1023875"/>
          </a:xfrm>
          <a:prstGeom prst="rect">
            <a:avLst/>
          </a:prstGeom>
          <a:noFill/>
          <a:extLst>
            <a:ext uri="{909E8E84-426E-40DD-AFC4-6F175D3DCCD1}">
              <a14:hiddenFill xmlns:a14="http://schemas.microsoft.com/office/drawing/2010/main" xmlns="">
                <a:solidFill>
                  <a:srgbClr val="FFFFFF"/>
                </a:solidFill>
              </a14:hiddenFill>
            </a:ext>
          </a:extLst>
        </p:spPr>
      </p:pic>
      <p:pic>
        <p:nvPicPr>
          <p:cNvPr id="1036" name="Picture 1">
            <a:extLst>
              <a:ext uri="{FF2B5EF4-FFF2-40B4-BE49-F238E27FC236}">
                <a16:creationId xmlns:a16="http://schemas.microsoft.com/office/drawing/2014/main" xmlns="" id="{FAC62EAC-5A16-7D4E-AF57-BE69C8ADBD49}"/>
              </a:ext>
            </a:extLst>
          </p:cNvPr>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9134732" y="2491689"/>
            <a:ext cx="1508124" cy="1137974"/>
          </a:xfrm>
          <a:prstGeom prst="rect">
            <a:avLst/>
          </a:prstGeom>
          <a:noFill/>
          <a:extLst>
            <a:ext uri="{909E8E84-426E-40DD-AFC4-6F175D3DCCD1}">
              <a14:hiddenFill xmlns:a14="http://schemas.microsoft.com/office/drawing/2010/main" xmlns="">
                <a:solidFill>
                  <a:srgbClr val="FFFFFF"/>
                </a:solidFill>
              </a14:hiddenFill>
            </a:ext>
          </a:extLst>
        </p:spPr>
      </p:pic>
      <p:pic>
        <p:nvPicPr>
          <p:cNvPr id="1033" name="Picture 9" descr="Text&#10;&#10;Description automatically generated">
            <a:extLst>
              <a:ext uri="{FF2B5EF4-FFF2-40B4-BE49-F238E27FC236}">
                <a16:creationId xmlns:a16="http://schemas.microsoft.com/office/drawing/2014/main" xmlns="" id="{47139EB6-9E6B-E64A-8ECB-099E1F353D95}"/>
              </a:ext>
            </a:extLst>
          </p:cNvPr>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3221327" y="3886777"/>
            <a:ext cx="1771650" cy="892238"/>
          </a:xfrm>
          <a:prstGeom prst="rect">
            <a:avLst/>
          </a:prstGeom>
          <a:noFill/>
          <a:extLst>
            <a:ext uri="{909E8E84-426E-40DD-AFC4-6F175D3DCCD1}">
              <a14:hiddenFill xmlns:a14="http://schemas.microsoft.com/office/drawing/2010/main" xmlns="">
                <a:solidFill>
                  <a:srgbClr val="FFFFFF"/>
                </a:solidFill>
              </a14:hiddenFill>
            </a:ext>
          </a:extLst>
        </p:spPr>
      </p:pic>
      <p:pic>
        <p:nvPicPr>
          <p:cNvPr id="1037" name="Picture 11" descr="A picture containing diagram&#10;&#10;Description automatically generated">
            <a:extLst>
              <a:ext uri="{FF2B5EF4-FFF2-40B4-BE49-F238E27FC236}">
                <a16:creationId xmlns:a16="http://schemas.microsoft.com/office/drawing/2014/main" xmlns="" id="{6B48E10D-7F2B-5E4C-AF8B-4BC4987ECF1F}"/>
              </a:ext>
            </a:extLst>
          </p:cNvPr>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6166932" y="3879044"/>
            <a:ext cx="1905505" cy="976745"/>
          </a:xfrm>
          <a:prstGeom prst="rect">
            <a:avLst/>
          </a:prstGeom>
          <a:noFill/>
          <a:extLst>
            <a:ext uri="{909E8E84-426E-40DD-AFC4-6F175D3DCCD1}">
              <a14:hiddenFill xmlns:a14="http://schemas.microsoft.com/office/drawing/2010/main" xmlns="">
                <a:solidFill>
                  <a:srgbClr val="FFFFFF"/>
                </a:solidFill>
              </a14:hiddenFill>
            </a:ext>
          </a:extLst>
        </p:spPr>
      </p:pic>
      <p:sp>
        <p:nvSpPr>
          <p:cNvPr id="9" name="Rectangle 15">
            <a:extLst>
              <a:ext uri="{FF2B5EF4-FFF2-40B4-BE49-F238E27FC236}">
                <a16:creationId xmlns:a16="http://schemas.microsoft.com/office/drawing/2014/main" xmlns="" id="{D7443FF5-E938-4A4B-AF2F-193136755E46}"/>
              </a:ext>
            </a:extLst>
          </p:cNvPr>
          <p:cNvSpPr>
            <a:spLocks noChangeArrowheads="1"/>
          </p:cNvSpPr>
          <p:nvPr/>
        </p:nvSpPr>
        <p:spPr bwMode="auto">
          <a:xfrm>
            <a:off x="2532352" y="2802576"/>
            <a:ext cx="12192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6">
            <a:extLst>
              <a:ext uri="{FF2B5EF4-FFF2-40B4-BE49-F238E27FC236}">
                <a16:creationId xmlns:a16="http://schemas.microsoft.com/office/drawing/2014/main" xmlns="" id="{A2D3A3EF-F382-8045-A88E-52759836BE13}"/>
              </a:ext>
            </a:extLst>
          </p:cNvPr>
          <p:cNvSpPr>
            <a:spLocks noChangeArrowheads="1"/>
          </p:cNvSpPr>
          <p:nvPr/>
        </p:nvSpPr>
        <p:spPr bwMode="auto">
          <a:xfrm>
            <a:off x="2532352" y="3259776"/>
            <a:ext cx="12192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it-IT" altLang="en-US" sz="1100" b="1"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it-IT" altLang="en-US" sz="1800" b="0" i="0" u="none" strike="noStrike" cap="none" normalizeH="0" baseline="0">
              <a:ln>
                <a:noFill/>
              </a:ln>
              <a:solidFill>
                <a:schemeClr val="tx1"/>
              </a:solidFill>
              <a:effectLst/>
              <a:latin typeface="Arial" panose="020B0604020202020204" pitchFamily="34" charset="0"/>
            </a:endParaRPr>
          </a:p>
        </p:txBody>
      </p:sp>
      <p:sp>
        <p:nvSpPr>
          <p:cNvPr id="11" name="Rectangle 17">
            <a:extLst>
              <a:ext uri="{FF2B5EF4-FFF2-40B4-BE49-F238E27FC236}">
                <a16:creationId xmlns:a16="http://schemas.microsoft.com/office/drawing/2014/main" xmlns="" id="{EBA9FAA2-47BA-2441-AB33-02AB2A48DEFC}"/>
              </a:ext>
            </a:extLst>
          </p:cNvPr>
          <p:cNvSpPr>
            <a:spLocks noChangeArrowheads="1"/>
          </p:cNvSpPr>
          <p:nvPr/>
        </p:nvSpPr>
        <p:spPr bwMode="auto">
          <a:xfrm>
            <a:off x="2532352" y="3716976"/>
            <a:ext cx="12192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en-US" sz="1100" b="0"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it-IT" altLang="en-US" sz="10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en-US" sz="1800" b="0" i="0" u="none" strike="noStrike" cap="none" normalizeH="0" baseline="0">
              <a:ln>
                <a:noFill/>
              </a:ln>
              <a:solidFill>
                <a:schemeClr val="tx1"/>
              </a:solidFill>
              <a:effectLst/>
              <a:latin typeface="Arial" panose="020B0604020202020204" pitchFamily="34" charset="0"/>
            </a:endParaRPr>
          </a:p>
        </p:txBody>
      </p:sp>
      <p:sp>
        <p:nvSpPr>
          <p:cNvPr id="12" name="Rectangle 18">
            <a:extLst>
              <a:ext uri="{FF2B5EF4-FFF2-40B4-BE49-F238E27FC236}">
                <a16:creationId xmlns:a16="http://schemas.microsoft.com/office/drawing/2014/main" xmlns="" id="{E7BD2943-4E9D-8F40-BA10-60413A8C3138}"/>
              </a:ext>
            </a:extLst>
          </p:cNvPr>
          <p:cNvSpPr>
            <a:spLocks noChangeArrowheads="1"/>
          </p:cNvSpPr>
          <p:nvPr/>
        </p:nvSpPr>
        <p:spPr bwMode="auto">
          <a:xfrm>
            <a:off x="2532352" y="4174176"/>
            <a:ext cx="12192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xmlns="" val="19073224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fontScale="90000"/>
          </a:bodyPr>
          <a:lstStyle/>
          <a:p>
            <a:r>
              <a:rPr lang="en-US" dirty="0" smtClean="0"/>
              <a:t>“</a:t>
            </a:r>
            <a:r>
              <a:rPr lang="tr-TR" dirty="0" smtClean="0"/>
              <a:t>LİTVANYA NEDİR</a:t>
            </a:r>
            <a:r>
              <a:rPr lang="en-US" dirty="0" smtClean="0"/>
              <a:t>?" </a:t>
            </a:r>
            <a:r>
              <a:rPr lang="en-US" dirty="0" err="1"/>
              <a:t>Jokūbas</a:t>
            </a:r>
            <a:r>
              <a:rPr lang="en-US" dirty="0"/>
              <a:t> </a:t>
            </a:r>
            <a:r>
              <a:rPr lang="en-US" dirty="0" err="1" smtClean="0"/>
              <a:t>Laukaitis</a:t>
            </a:r>
            <a:r>
              <a:rPr lang="tr-TR" dirty="0" smtClean="0"/>
              <a:t> TARAFINDAN</a:t>
            </a:r>
            <a:r>
              <a:rPr lang="en-US" dirty="0"/>
              <a:t/>
            </a:r>
            <a:br>
              <a:rPr lang="en-US" dirty="0"/>
            </a:br>
            <a:endParaRPr lang="en-US" dirty="0"/>
          </a:p>
        </p:txBody>
      </p:sp>
      <p:sp>
        <p:nvSpPr>
          <p:cNvPr id="3" name="Turinio vietos rezervavimo ženklas 2"/>
          <p:cNvSpPr>
            <a:spLocks noGrp="1"/>
          </p:cNvSpPr>
          <p:nvPr>
            <p:ph idx="1"/>
          </p:nvPr>
        </p:nvSpPr>
        <p:spPr>
          <a:xfrm>
            <a:off x="1343118" y="1896980"/>
            <a:ext cx="10178322" cy="778041"/>
          </a:xfrm>
        </p:spPr>
        <p:txBody>
          <a:bodyPr/>
          <a:lstStyle/>
          <a:p>
            <a:r>
              <a:rPr lang="en-US" dirty="0"/>
              <a:t>	</a:t>
            </a:r>
            <a:r>
              <a:rPr lang="en-US" dirty="0">
                <a:hlinkClick r:id="rId2"/>
              </a:rPr>
              <a:t>https://</a:t>
            </a:r>
            <a:r>
              <a:rPr lang="en-US" dirty="0" smtClean="0">
                <a:hlinkClick r:id="rId2"/>
              </a:rPr>
              <a:t>www.youtube.com/watch?v=WH9mTk1mxkI</a:t>
            </a:r>
            <a:endParaRPr lang="lt-LT" dirty="0" smtClean="0"/>
          </a:p>
          <a:p>
            <a:endParaRPr lang="en-US" dirty="0"/>
          </a:p>
          <a:p>
            <a:endParaRPr lang="en-US"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pic>
        <p:nvPicPr>
          <p:cNvPr id="5" name="Paveikslėlis 4"/>
          <p:cNvPicPr>
            <a:picLocks noChangeAspect="1"/>
          </p:cNvPicPr>
          <p:nvPr/>
        </p:nvPicPr>
        <p:blipFill rotWithShape="1">
          <a:blip r:embed="rId3"/>
          <a:srcRect l="3333" t="13019" r="27436" b="18832"/>
          <a:stretch/>
        </p:blipFill>
        <p:spPr>
          <a:xfrm>
            <a:off x="2530708" y="2755125"/>
            <a:ext cx="7409875" cy="4102875"/>
          </a:xfrm>
          <a:prstGeom prst="rect">
            <a:avLst/>
          </a:prstGeom>
        </p:spPr>
      </p:pic>
    </p:spTree>
    <p:extLst>
      <p:ext uri="{BB962C8B-B14F-4D97-AF65-F5344CB8AC3E}">
        <p14:creationId xmlns:p14="http://schemas.microsoft.com/office/powerpoint/2010/main" xmlns="" val="213162246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fontScale="90000"/>
          </a:bodyPr>
          <a:lstStyle/>
          <a:p>
            <a:r>
              <a:rPr lang="en-US" dirty="0" smtClean="0"/>
              <a:t>L</a:t>
            </a:r>
            <a:r>
              <a:rPr lang="tr-TR" dirty="0" smtClean="0"/>
              <a:t>İ</a:t>
            </a:r>
            <a:r>
              <a:rPr lang="en-US" dirty="0" err="1" smtClean="0"/>
              <a:t>tvanya</a:t>
            </a:r>
            <a:r>
              <a:rPr lang="en-US" dirty="0" smtClean="0"/>
              <a:t> </a:t>
            </a:r>
            <a:r>
              <a:rPr lang="en-US" dirty="0" err="1" smtClean="0"/>
              <a:t>parlamenter</a:t>
            </a:r>
            <a:r>
              <a:rPr lang="en-US" dirty="0" smtClean="0"/>
              <a:t> </a:t>
            </a:r>
            <a:r>
              <a:rPr lang="en-US" dirty="0" smtClean="0"/>
              <a:t>b</a:t>
            </a:r>
            <a:r>
              <a:rPr lang="tr-TR" dirty="0" smtClean="0"/>
              <a:t>İ</a:t>
            </a:r>
            <a:r>
              <a:rPr lang="en-US" dirty="0" smtClean="0"/>
              <a:t>r </a:t>
            </a:r>
            <a:r>
              <a:rPr lang="en-US" dirty="0" err="1" smtClean="0"/>
              <a:t>cumhur</a:t>
            </a:r>
            <a:r>
              <a:rPr lang="tr-TR" dirty="0" smtClean="0"/>
              <a:t>İ</a:t>
            </a:r>
            <a:r>
              <a:rPr lang="en-US" dirty="0" err="1" smtClean="0"/>
              <a:t>yett</a:t>
            </a:r>
            <a:r>
              <a:rPr lang="tr-TR" dirty="0" smtClean="0"/>
              <a:t>İ</a:t>
            </a:r>
            <a:r>
              <a:rPr lang="en-US" dirty="0" smtClean="0"/>
              <a:t>r </a:t>
            </a:r>
            <a:r>
              <a:rPr lang="en-US" dirty="0"/>
              <a:t/>
            </a:r>
            <a:br>
              <a:rPr lang="en-US" dirty="0"/>
            </a:br>
            <a:endParaRPr lang="en-US" dirty="0"/>
          </a:p>
        </p:txBody>
      </p:sp>
      <p:sp>
        <p:nvSpPr>
          <p:cNvPr id="3" name="Turinio vietos rezervavimo ženklas 2"/>
          <p:cNvSpPr>
            <a:spLocks noGrp="1"/>
          </p:cNvSpPr>
          <p:nvPr>
            <p:ph idx="1"/>
          </p:nvPr>
        </p:nvSpPr>
        <p:spPr/>
        <p:txBody>
          <a:bodyPr/>
          <a:lstStyle/>
          <a:p>
            <a:r>
              <a:rPr lang="en-US" dirty="0" err="1" smtClean="0"/>
              <a:t>Bugünkü</a:t>
            </a:r>
            <a:r>
              <a:rPr lang="en-US" dirty="0" smtClean="0"/>
              <a:t> </a:t>
            </a:r>
            <a:r>
              <a:rPr lang="en-US" dirty="0" err="1" smtClean="0"/>
              <a:t>Litvanya</a:t>
            </a:r>
            <a:r>
              <a:rPr lang="en-US" dirty="0" smtClean="0"/>
              <a:t> </a:t>
            </a:r>
            <a:r>
              <a:rPr lang="en-US" dirty="0" err="1" smtClean="0"/>
              <a:t>demokratik</a:t>
            </a:r>
            <a:r>
              <a:rPr lang="en-US" dirty="0" smtClean="0"/>
              <a:t> </a:t>
            </a:r>
            <a:r>
              <a:rPr lang="en-US" dirty="0" err="1" smtClean="0"/>
              <a:t>devleti</a:t>
            </a:r>
            <a:r>
              <a:rPr lang="en-US" dirty="0" smtClean="0"/>
              <a:t>, </a:t>
            </a:r>
            <a:r>
              <a:rPr lang="en-US" dirty="0" err="1" smtClean="0"/>
              <a:t>vatandaşlarının</a:t>
            </a:r>
            <a:r>
              <a:rPr lang="en-US" dirty="0" smtClean="0"/>
              <a:t> </a:t>
            </a:r>
            <a:r>
              <a:rPr lang="en-US" dirty="0" err="1" smtClean="0"/>
              <a:t>hak</a:t>
            </a:r>
            <a:r>
              <a:rPr lang="en-US" dirty="0" smtClean="0"/>
              <a:t> </a:t>
            </a:r>
            <a:r>
              <a:rPr lang="en-US" dirty="0" err="1" smtClean="0"/>
              <a:t>ve</a:t>
            </a:r>
            <a:r>
              <a:rPr lang="en-US" dirty="0" smtClean="0"/>
              <a:t> </a:t>
            </a:r>
            <a:r>
              <a:rPr lang="en-US" dirty="0" err="1" smtClean="0"/>
              <a:t>sorumluluklarına</a:t>
            </a:r>
            <a:r>
              <a:rPr lang="en-US" dirty="0" smtClean="0"/>
              <a:t> </a:t>
            </a:r>
            <a:r>
              <a:rPr lang="en-US" dirty="0" err="1" smtClean="0"/>
              <a:t>saygılı</a:t>
            </a:r>
            <a:r>
              <a:rPr lang="en-US" dirty="0" smtClean="0"/>
              <a:t>, </a:t>
            </a:r>
            <a:r>
              <a:rPr lang="en-US" dirty="0" err="1" smtClean="0"/>
              <a:t>bağımsız</a:t>
            </a:r>
            <a:r>
              <a:rPr lang="en-US" dirty="0" smtClean="0"/>
              <a:t> </a:t>
            </a:r>
            <a:r>
              <a:rPr lang="en-US" dirty="0" err="1" smtClean="0"/>
              <a:t>ve</a:t>
            </a:r>
            <a:r>
              <a:rPr lang="en-US" dirty="0" smtClean="0"/>
              <a:t> modern </a:t>
            </a:r>
            <a:r>
              <a:rPr lang="en-US" dirty="0" err="1" smtClean="0"/>
              <a:t>bir</a:t>
            </a:r>
            <a:r>
              <a:rPr lang="en-US" dirty="0" smtClean="0"/>
              <a:t> </a:t>
            </a:r>
            <a:r>
              <a:rPr lang="en-US" dirty="0" err="1" smtClean="0"/>
              <a:t>devlettir</a:t>
            </a:r>
            <a:r>
              <a:rPr lang="en-US" dirty="0" smtClean="0"/>
              <a:t>. En </a:t>
            </a:r>
            <a:r>
              <a:rPr lang="en-US" dirty="0" err="1" smtClean="0"/>
              <a:t>önemli</a:t>
            </a:r>
            <a:r>
              <a:rPr lang="en-US" dirty="0" smtClean="0"/>
              <a:t> </a:t>
            </a:r>
            <a:r>
              <a:rPr lang="en-US" dirty="0" err="1" smtClean="0"/>
              <a:t>garantörleri</a:t>
            </a:r>
            <a:r>
              <a:rPr lang="en-US" dirty="0" smtClean="0"/>
              <a:t> 1992 </a:t>
            </a:r>
            <a:r>
              <a:rPr lang="en-US" dirty="0" err="1" smtClean="0"/>
              <a:t>yılında</a:t>
            </a:r>
            <a:r>
              <a:rPr lang="en-US" dirty="0" smtClean="0"/>
              <a:t> </a:t>
            </a:r>
            <a:r>
              <a:rPr lang="en-US" dirty="0" err="1" smtClean="0"/>
              <a:t>kabul</a:t>
            </a:r>
            <a:r>
              <a:rPr lang="en-US" dirty="0" smtClean="0"/>
              <a:t> </a:t>
            </a:r>
            <a:r>
              <a:rPr lang="en-US" dirty="0" err="1" smtClean="0"/>
              <a:t>edilen</a:t>
            </a:r>
            <a:r>
              <a:rPr lang="en-US" dirty="0" smtClean="0"/>
              <a:t> </a:t>
            </a:r>
            <a:r>
              <a:rPr lang="en-US" dirty="0" err="1" smtClean="0"/>
              <a:t>devletin</a:t>
            </a:r>
            <a:r>
              <a:rPr lang="en-US" dirty="0" smtClean="0"/>
              <a:t> </a:t>
            </a:r>
            <a:r>
              <a:rPr lang="en-US" dirty="0" err="1" smtClean="0"/>
              <a:t>daimi</a:t>
            </a:r>
            <a:r>
              <a:rPr lang="en-US" dirty="0" smtClean="0"/>
              <a:t> </a:t>
            </a:r>
            <a:r>
              <a:rPr lang="tr-TR" dirty="0" err="1" smtClean="0"/>
              <a:t>A</a:t>
            </a:r>
            <a:r>
              <a:rPr lang="en-US" dirty="0" err="1" smtClean="0"/>
              <a:t>nayasasıdır</a:t>
            </a:r>
            <a:r>
              <a:rPr lang="en-US" dirty="0" smtClean="0"/>
              <a:t>. </a:t>
            </a:r>
            <a:r>
              <a:rPr lang="en-US" dirty="0" err="1" smtClean="0"/>
              <a:t>Devletin</a:t>
            </a:r>
            <a:r>
              <a:rPr lang="en-US" dirty="0" smtClean="0"/>
              <a:t> </a:t>
            </a:r>
            <a:r>
              <a:rPr lang="en-US" dirty="0" err="1" smtClean="0"/>
              <a:t>temel</a:t>
            </a:r>
            <a:r>
              <a:rPr lang="en-US" dirty="0" smtClean="0"/>
              <a:t> </a:t>
            </a:r>
            <a:r>
              <a:rPr lang="en-US" dirty="0" err="1" smtClean="0"/>
              <a:t>yasası</a:t>
            </a:r>
            <a:r>
              <a:rPr lang="en-US" dirty="0" smtClean="0"/>
              <a:t>, </a:t>
            </a:r>
            <a:r>
              <a:rPr lang="en-US" dirty="0" err="1" smtClean="0"/>
              <a:t>vatandaşların</a:t>
            </a:r>
            <a:r>
              <a:rPr lang="en-US" dirty="0" smtClean="0"/>
              <a:t> </a:t>
            </a:r>
            <a:r>
              <a:rPr lang="en-US" dirty="0" err="1" smtClean="0"/>
              <a:t>devlet</a:t>
            </a:r>
            <a:r>
              <a:rPr lang="en-US" dirty="0" smtClean="0"/>
              <a:t> </a:t>
            </a:r>
            <a:r>
              <a:rPr lang="en-US" dirty="0" err="1" smtClean="0"/>
              <a:t>yönetimine</a:t>
            </a:r>
            <a:r>
              <a:rPr lang="en-US" dirty="0" smtClean="0"/>
              <a:t> </a:t>
            </a:r>
            <a:r>
              <a:rPr lang="en-US" dirty="0" err="1" smtClean="0"/>
              <a:t>katılımını</a:t>
            </a:r>
            <a:r>
              <a:rPr lang="en-US" dirty="0" smtClean="0"/>
              <a:t>, </a:t>
            </a:r>
            <a:r>
              <a:rPr lang="en-US" dirty="0" err="1" smtClean="0"/>
              <a:t>güçler</a:t>
            </a:r>
            <a:r>
              <a:rPr lang="en-US" dirty="0" smtClean="0"/>
              <a:t> </a:t>
            </a:r>
            <a:r>
              <a:rPr lang="en-US" dirty="0" err="1" smtClean="0"/>
              <a:t>ayrılığı</a:t>
            </a:r>
            <a:r>
              <a:rPr lang="en-US" dirty="0" smtClean="0"/>
              <a:t> </a:t>
            </a:r>
            <a:r>
              <a:rPr lang="en-US" dirty="0" err="1" smtClean="0"/>
              <a:t>ilkesini</a:t>
            </a:r>
            <a:r>
              <a:rPr lang="en-US" dirty="0" smtClean="0"/>
              <a:t> </a:t>
            </a:r>
            <a:r>
              <a:rPr lang="en-US" dirty="0" err="1" smtClean="0"/>
              <a:t>ve</a:t>
            </a:r>
            <a:r>
              <a:rPr lang="en-US" dirty="0" smtClean="0"/>
              <a:t> </a:t>
            </a:r>
            <a:r>
              <a:rPr lang="en-US" dirty="0" err="1" smtClean="0"/>
              <a:t>demokratik</a:t>
            </a:r>
            <a:r>
              <a:rPr lang="en-US" dirty="0" smtClean="0"/>
              <a:t> </a:t>
            </a:r>
            <a:r>
              <a:rPr lang="en-US" dirty="0" err="1" smtClean="0"/>
              <a:t>bir</a:t>
            </a:r>
            <a:r>
              <a:rPr lang="en-US" dirty="0" smtClean="0"/>
              <a:t> </a:t>
            </a:r>
            <a:r>
              <a:rPr lang="en-US" dirty="0" err="1" smtClean="0"/>
              <a:t>devletin</a:t>
            </a:r>
            <a:r>
              <a:rPr lang="en-US" dirty="0" smtClean="0"/>
              <a:t> </a:t>
            </a:r>
            <a:r>
              <a:rPr lang="en-US" dirty="0" err="1" smtClean="0"/>
              <a:t>diğer</a:t>
            </a:r>
            <a:r>
              <a:rPr lang="en-US" dirty="0" smtClean="0"/>
              <a:t> </a:t>
            </a:r>
            <a:r>
              <a:rPr lang="en-US" dirty="0" err="1" smtClean="0"/>
              <a:t>gerekli</a:t>
            </a:r>
            <a:r>
              <a:rPr lang="en-US" dirty="0" smtClean="0"/>
              <a:t> </a:t>
            </a:r>
            <a:r>
              <a:rPr lang="en-US" dirty="0" err="1" smtClean="0"/>
              <a:t>niteliklerini</a:t>
            </a:r>
            <a:r>
              <a:rPr lang="en-US" dirty="0" smtClean="0"/>
              <a:t> </a:t>
            </a:r>
            <a:r>
              <a:rPr lang="en-US" dirty="0" err="1" smtClean="0"/>
              <a:t>sağlar</a:t>
            </a:r>
            <a:r>
              <a:rPr lang="en-US" dirty="0" smtClean="0"/>
              <a:t>. </a:t>
            </a:r>
            <a:r>
              <a:rPr lang="en-US" dirty="0" err="1" smtClean="0"/>
              <a:t>Bugünkü</a:t>
            </a:r>
            <a:r>
              <a:rPr lang="en-US" dirty="0" smtClean="0"/>
              <a:t> </a:t>
            </a:r>
            <a:r>
              <a:rPr lang="en-US" dirty="0" err="1" smtClean="0"/>
              <a:t>Litvanya</a:t>
            </a:r>
            <a:r>
              <a:rPr lang="en-US" dirty="0" smtClean="0"/>
              <a:t>, </a:t>
            </a:r>
            <a:r>
              <a:rPr lang="en-US" dirty="0" err="1" smtClean="0"/>
              <a:t>bir</a:t>
            </a:r>
            <a:r>
              <a:rPr lang="en-US" dirty="0" smtClean="0"/>
              <a:t> </a:t>
            </a:r>
            <a:r>
              <a:rPr lang="en-US" dirty="0" err="1" smtClean="0"/>
              <a:t>Avrupa</a:t>
            </a:r>
            <a:r>
              <a:rPr lang="en-US" dirty="0" smtClean="0"/>
              <a:t> </a:t>
            </a:r>
            <a:r>
              <a:rPr lang="en-US" dirty="0" err="1" smtClean="0"/>
              <a:t>medeniyetinin</a:t>
            </a:r>
            <a:r>
              <a:rPr lang="en-US" dirty="0" smtClean="0"/>
              <a:t> </a:t>
            </a:r>
            <a:r>
              <a:rPr lang="en-US" dirty="0" err="1" smtClean="0"/>
              <a:t>ayrılmaz</a:t>
            </a:r>
            <a:r>
              <a:rPr lang="en-US" dirty="0" smtClean="0"/>
              <a:t> </a:t>
            </a:r>
            <a:r>
              <a:rPr lang="en-US" dirty="0" err="1" smtClean="0"/>
              <a:t>bir</a:t>
            </a:r>
            <a:r>
              <a:rPr lang="en-US" dirty="0" smtClean="0"/>
              <a:t> </a:t>
            </a:r>
            <a:r>
              <a:rPr lang="en-US" dirty="0" err="1" smtClean="0"/>
              <a:t>parçasıdır</a:t>
            </a:r>
            <a:r>
              <a:rPr lang="en-US" dirty="0" smtClean="0"/>
              <a:t>. 2004 </a:t>
            </a:r>
            <a:r>
              <a:rPr lang="en-US" dirty="0" err="1" smtClean="0"/>
              <a:t>yılı</a:t>
            </a:r>
            <a:r>
              <a:rPr lang="en-US" dirty="0" smtClean="0"/>
              <a:t>, </a:t>
            </a:r>
            <a:r>
              <a:rPr lang="en-US" dirty="0" err="1" smtClean="0"/>
              <a:t>ülkenin</a:t>
            </a:r>
            <a:r>
              <a:rPr lang="en-US" dirty="0" smtClean="0"/>
              <a:t> AB </a:t>
            </a:r>
            <a:r>
              <a:rPr lang="en-US" dirty="0" err="1" smtClean="0"/>
              <a:t>ve</a:t>
            </a:r>
            <a:r>
              <a:rPr lang="en-US" dirty="0" smtClean="0"/>
              <a:t> </a:t>
            </a:r>
            <a:r>
              <a:rPr lang="en-US" dirty="0" err="1" smtClean="0"/>
              <a:t>NATO'ya</a:t>
            </a:r>
            <a:r>
              <a:rPr lang="en-US" dirty="0" smtClean="0"/>
              <a:t> </a:t>
            </a:r>
            <a:r>
              <a:rPr lang="en-US" dirty="0" err="1" smtClean="0"/>
              <a:t>entegrasyonunun</a:t>
            </a:r>
            <a:r>
              <a:rPr lang="en-US" dirty="0" smtClean="0"/>
              <a:t> </a:t>
            </a:r>
            <a:r>
              <a:rPr lang="en-US" dirty="0" err="1" smtClean="0"/>
              <a:t>tarihi</a:t>
            </a:r>
            <a:r>
              <a:rPr lang="en-US" dirty="0" smtClean="0"/>
              <a:t> </a:t>
            </a:r>
            <a:r>
              <a:rPr lang="en-US" dirty="0" err="1" smtClean="0"/>
              <a:t>yılıydı</a:t>
            </a:r>
            <a:r>
              <a:rPr lang="en-US" dirty="0" smtClean="0"/>
              <a:t>. </a:t>
            </a:r>
            <a:r>
              <a:rPr lang="en-US" dirty="0" err="1" smtClean="0"/>
              <a:t>Ortaya</a:t>
            </a:r>
            <a:r>
              <a:rPr lang="en-US" dirty="0" smtClean="0"/>
              <a:t> </a:t>
            </a:r>
            <a:r>
              <a:rPr lang="en-US" dirty="0" err="1" smtClean="0"/>
              <a:t>çıkan</a:t>
            </a:r>
            <a:r>
              <a:rPr lang="en-US" dirty="0" smtClean="0"/>
              <a:t> </a:t>
            </a:r>
            <a:r>
              <a:rPr lang="en-US" dirty="0" err="1" smtClean="0"/>
              <a:t>demografik</a:t>
            </a:r>
            <a:r>
              <a:rPr lang="en-US" dirty="0" smtClean="0"/>
              <a:t> </a:t>
            </a:r>
            <a:r>
              <a:rPr lang="en-US" dirty="0" err="1" smtClean="0"/>
              <a:t>zorluklara</a:t>
            </a:r>
            <a:r>
              <a:rPr lang="en-US" dirty="0" smtClean="0"/>
              <a:t>, </a:t>
            </a:r>
            <a:r>
              <a:rPr lang="en-US" dirty="0" err="1" smtClean="0"/>
              <a:t>kimlik</a:t>
            </a:r>
            <a:r>
              <a:rPr lang="en-US" dirty="0" smtClean="0"/>
              <a:t> </a:t>
            </a:r>
            <a:r>
              <a:rPr lang="en-US" dirty="0" err="1" smtClean="0"/>
              <a:t>krizine</a:t>
            </a:r>
            <a:r>
              <a:rPr lang="en-US" dirty="0" smtClean="0"/>
              <a:t> </a:t>
            </a:r>
            <a:r>
              <a:rPr lang="en-US" dirty="0" err="1" smtClean="0"/>
              <a:t>ve</a:t>
            </a:r>
            <a:r>
              <a:rPr lang="en-US" dirty="0" smtClean="0"/>
              <a:t> </a:t>
            </a:r>
            <a:r>
              <a:rPr lang="en-US" dirty="0" err="1" smtClean="0"/>
              <a:t>ekonomik</a:t>
            </a:r>
            <a:r>
              <a:rPr lang="en-US" dirty="0" smtClean="0"/>
              <a:t>, </a:t>
            </a:r>
            <a:r>
              <a:rPr lang="en-US" dirty="0" err="1" smtClean="0"/>
              <a:t>pandemik</a:t>
            </a:r>
            <a:r>
              <a:rPr lang="en-US" dirty="0" smtClean="0"/>
              <a:t> </a:t>
            </a:r>
            <a:r>
              <a:rPr lang="en-US" dirty="0" err="1" smtClean="0"/>
              <a:t>krize</a:t>
            </a:r>
            <a:r>
              <a:rPr lang="en-US" dirty="0" smtClean="0"/>
              <a:t> </a:t>
            </a:r>
            <a:r>
              <a:rPr lang="en-US" dirty="0" err="1" smtClean="0"/>
              <a:t>rağmen</a:t>
            </a:r>
            <a:r>
              <a:rPr lang="en-US" dirty="0" smtClean="0"/>
              <a:t> </a:t>
            </a:r>
            <a:r>
              <a:rPr lang="en-US" dirty="0" err="1" smtClean="0"/>
              <a:t>çok</a:t>
            </a:r>
            <a:r>
              <a:rPr lang="en-US" dirty="0" smtClean="0"/>
              <a:t> </a:t>
            </a:r>
            <a:r>
              <a:rPr lang="en-US" dirty="0" err="1" smtClean="0"/>
              <a:t>kısa</a:t>
            </a:r>
            <a:r>
              <a:rPr lang="en-US" dirty="0" smtClean="0"/>
              <a:t> </a:t>
            </a:r>
            <a:r>
              <a:rPr lang="en-US" dirty="0" err="1" smtClean="0"/>
              <a:t>sürede</a:t>
            </a:r>
            <a:r>
              <a:rPr lang="en-US" dirty="0" smtClean="0"/>
              <a:t> </a:t>
            </a:r>
            <a:r>
              <a:rPr lang="en-US" dirty="0" err="1" smtClean="0"/>
              <a:t>zor</a:t>
            </a:r>
            <a:r>
              <a:rPr lang="en-US" dirty="0" smtClean="0"/>
              <a:t> </a:t>
            </a:r>
            <a:r>
              <a:rPr lang="en-US" dirty="0" err="1" smtClean="0"/>
              <a:t>bir</a:t>
            </a:r>
            <a:r>
              <a:rPr lang="en-US" dirty="0" smtClean="0"/>
              <a:t> </a:t>
            </a:r>
            <a:r>
              <a:rPr lang="en-US" dirty="0" err="1" smtClean="0"/>
              <a:t>aşamayı</a:t>
            </a:r>
            <a:r>
              <a:rPr lang="en-US" dirty="0" smtClean="0"/>
              <a:t> </a:t>
            </a:r>
            <a:r>
              <a:rPr lang="en-US" dirty="0" err="1" smtClean="0"/>
              <a:t>aştık</a:t>
            </a:r>
            <a:r>
              <a:rPr lang="en-US" dirty="0" smtClean="0"/>
              <a:t> </a:t>
            </a:r>
            <a:r>
              <a:rPr lang="en-US" dirty="0" err="1" smtClean="0"/>
              <a:t>ve</a:t>
            </a:r>
            <a:r>
              <a:rPr lang="en-US" dirty="0" smtClean="0"/>
              <a:t> </a:t>
            </a:r>
            <a:r>
              <a:rPr lang="en-US" dirty="0" err="1" smtClean="0"/>
              <a:t>bununla</a:t>
            </a:r>
            <a:r>
              <a:rPr lang="en-US" dirty="0" smtClean="0"/>
              <a:t> </a:t>
            </a:r>
            <a:r>
              <a:rPr lang="en-US" dirty="0" err="1" smtClean="0"/>
              <a:t>gurur</a:t>
            </a:r>
            <a:r>
              <a:rPr lang="en-US" dirty="0" smtClean="0"/>
              <a:t> </a:t>
            </a:r>
            <a:r>
              <a:rPr lang="en-US" dirty="0" err="1" smtClean="0"/>
              <a:t>duyabiliriz</a:t>
            </a:r>
            <a:r>
              <a:rPr lang="en-US" dirty="0" smtClean="0"/>
              <a:t>.</a:t>
            </a:r>
            <a:endParaRPr lang="en-US"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Tree>
    <p:extLst>
      <p:ext uri="{BB962C8B-B14F-4D97-AF65-F5344CB8AC3E}">
        <p14:creationId xmlns:p14="http://schemas.microsoft.com/office/powerpoint/2010/main" xmlns="" val="339352120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lt-LT" dirty="0" smtClean="0"/>
              <a:t>L</a:t>
            </a:r>
            <a:r>
              <a:rPr lang="tr-TR" dirty="0" smtClean="0"/>
              <a:t>İTVANYA-DEMOKRATİK CUMHURİYETİ</a:t>
            </a:r>
            <a:endParaRPr lang="en-US" dirty="0"/>
          </a:p>
        </p:txBody>
      </p:sp>
      <p:sp>
        <p:nvSpPr>
          <p:cNvPr id="3" name="Poraštės vietos rezervavimo ženklas 2"/>
          <p:cNvSpPr>
            <a:spLocks noGrp="1"/>
          </p:cNvSpPr>
          <p:nvPr>
            <p:ph type="ftr" sz="quarter" idx="11"/>
          </p:nvPr>
        </p:nvSpPr>
        <p:spPr/>
        <p:txBody>
          <a:bodyPr/>
          <a:lstStyle/>
          <a:p>
            <a:r>
              <a:rPr lang="en-US" smtClean="0"/>
              <a:t>Project Number: 2020-1-UK01-KA227-SCH-094437</a:t>
            </a:r>
            <a:endParaRPr lang="en-US" dirty="0"/>
          </a:p>
        </p:txBody>
      </p:sp>
      <p:pic>
        <p:nvPicPr>
          <p:cNvPr id="4" name="Paveikslėlis 3"/>
          <p:cNvPicPr>
            <a:picLocks noChangeAspect="1"/>
          </p:cNvPicPr>
          <p:nvPr/>
        </p:nvPicPr>
        <p:blipFill rotWithShape="1">
          <a:blip r:embed="rId2"/>
          <a:srcRect t="20204"/>
          <a:stretch/>
        </p:blipFill>
        <p:spPr>
          <a:xfrm>
            <a:off x="2478702" y="2694615"/>
            <a:ext cx="7571480" cy="3398461"/>
          </a:xfrm>
          <a:prstGeom prst="rect">
            <a:avLst/>
          </a:prstGeom>
        </p:spPr>
      </p:pic>
    </p:spTree>
    <p:extLst>
      <p:ext uri="{BB962C8B-B14F-4D97-AF65-F5344CB8AC3E}">
        <p14:creationId xmlns:p14="http://schemas.microsoft.com/office/powerpoint/2010/main" xmlns="" val="95292438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a:bodyPr>
          <a:lstStyle/>
          <a:p>
            <a:r>
              <a:rPr lang="en-US" dirty="0" smtClean="0"/>
              <a:t>LİTVANYA DEMOKRASİSİNİN ÖZELLİKLERİ</a:t>
            </a:r>
            <a:endParaRPr lang="en-US" dirty="0"/>
          </a:p>
        </p:txBody>
      </p:sp>
      <p:sp>
        <p:nvSpPr>
          <p:cNvPr id="3" name="Turinio vietos rezervavimo ženklas 2"/>
          <p:cNvSpPr>
            <a:spLocks noGrp="1"/>
          </p:cNvSpPr>
          <p:nvPr>
            <p:ph idx="1"/>
          </p:nvPr>
        </p:nvSpPr>
        <p:spPr>
          <a:xfrm>
            <a:off x="1251678" y="1874517"/>
            <a:ext cx="10178322" cy="4005075"/>
          </a:xfrm>
        </p:spPr>
        <p:txBody>
          <a:bodyPr>
            <a:normAutofit/>
          </a:bodyPr>
          <a:lstStyle/>
          <a:p>
            <a:r>
              <a:rPr lang="en-US" dirty="0" smtClean="0"/>
              <a:t>LİTVANYA BİR YAN BAŞKANLIKTIR</a:t>
            </a:r>
            <a:r>
              <a:rPr lang="en-US" dirty="0" smtClean="0"/>
              <a:t>.</a:t>
            </a:r>
            <a:r>
              <a:rPr lang="tr-TR" dirty="0" smtClean="0"/>
              <a:t/>
            </a:r>
            <a:br>
              <a:rPr lang="tr-TR" dirty="0" smtClean="0"/>
            </a:br>
            <a:r>
              <a:rPr lang="en-US" dirty="0" smtClean="0"/>
              <a:t>İNSANLAR </a:t>
            </a:r>
            <a:r>
              <a:rPr lang="en-US" dirty="0" smtClean="0"/>
              <a:t>HÜKÜMETİN KAYNAĞIDIR. </a:t>
            </a:r>
            <a:r>
              <a:rPr lang="tr-TR" dirty="0" smtClean="0"/>
              <a:t/>
            </a:r>
            <a:br>
              <a:rPr lang="tr-TR" dirty="0" smtClean="0"/>
            </a:br>
            <a:r>
              <a:rPr lang="en-US" dirty="0" smtClean="0"/>
              <a:t>HAKİMİYET </a:t>
            </a:r>
            <a:r>
              <a:rPr lang="en-US" dirty="0" smtClean="0"/>
              <a:t>MİLLETİNDİR</a:t>
            </a:r>
            <a:r>
              <a:rPr lang="en-US" dirty="0" smtClean="0"/>
              <a:t>.</a:t>
            </a:r>
            <a:r>
              <a:rPr lang="tr-TR" dirty="0" smtClean="0"/>
              <a:t/>
            </a:r>
            <a:br>
              <a:rPr lang="tr-TR" dirty="0" smtClean="0"/>
            </a:br>
            <a:r>
              <a:rPr lang="en-US" dirty="0" smtClean="0"/>
              <a:t>HÜKÜMETİN </a:t>
            </a:r>
            <a:r>
              <a:rPr lang="en-US" dirty="0" smtClean="0"/>
              <a:t>GÜCÜ ANAYASA İLE SINIRLIDIR</a:t>
            </a:r>
            <a:r>
              <a:rPr lang="en-US" dirty="0" smtClean="0"/>
              <a:t>.</a:t>
            </a:r>
            <a:r>
              <a:rPr lang="tr-TR" dirty="0" smtClean="0"/>
              <a:t/>
            </a:r>
            <a:br>
              <a:rPr lang="tr-TR" dirty="0" smtClean="0"/>
            </a:br>
            <a:r>
              <a:rPr lang="en-US" dirty="0" smtClean="0"/>
              <a:t>KAMU </a:t>
            </a:r>
            <a:r>
              <a:rPr lang="en-US" dirty="0" smtClean="0"/>
              <a:t>OTORİTELERİ İNSANLARA HİZMET EDER</a:t>
            </a:r>
            <a:r>
              <a:rPr lang="en-US" dirty="0" smtClean="0"/>
              <a:t>.</a:t>
            </a:r>
            <a:r>
              <a:rPr lang="tr-TR" dirty="0" smtClean="0"/>
              <a:t/>
            </a:r>
            <a:br>
              <a:rPr lang="tr-TR" dirty="0" smtClean="0"/>
            </a:br>
            <a:r>
              <a:rPr lang="en-US" dirty="0" smtClean="0"/>
              <a:t>YASANIN </a:t>
            </a:r>
            <a:r>
              <a:rPr lang="en-US" dirty="0" smtClean="0"/>
              <a:t>CEHALETİ SİZİ SORUMLULUKTAN KURTARMAZ</a:t>
            </a:r>
            <a:r>
              <a:rPr lang="en-US" dirty="0" smtClean="0"/>
              <a:t>.</a:t>
            </a:r>
            <a:r>
              <a:rPr lang="tr-TR" dirty="0" smtClean="0"/>
              <a:t/>
            </a:r>
            <a:br>
              <a:rPr lang="tr-TR" dirty="0" smtClean="0"/>
            </a:br>
            <a:r>
              <a:rPr lang="en-US" dirty="0" smtClean="0"/>
              <a:t>DÜZENLİ </a:t>
            </a:r>
            <a:r>
              <a:rPr lang="en-US" dirty="0" smtClean="0"/>
              <a:t>SEÇİMLER</a:t>
            </a:r>
            <a:r>
              <a:rPr lang="en-US" dirty="0" smtClean="0"/>
              <a:t>.</a:t>
            </a:r>
            <a:r>
              <a:rPr lang="tr-TR" dirty="0" smtClean="0"/>
              <a:t/>
            </a:r>
            <a:br>
              <a:rPr lang="tr-TR" dirty="0" smtClean="0"/>
            </a:br>
            <a:r>
              <a:rPr lang="en-US" dirty="0" smtClean="0"/>
              <a:t>VATANDAŞLAR </a:t>
            </a:r>
            <a:r>
              <a:rPr lang="en-US" dirty="0" smtClean="0"/>
              <a:t>KAMU GÖREVLİLERİNİN ÇALIŞMALARINI ELEŞTİRME HAKKINA SAHİPTİR</a:t>
            </a:r>
            <a:r>
              <a:rPr lang="en-US" dirty="0" smtClean="0"/>
              <a:t>.</a:t>
            </a:r>
            <a:r>
              <a:rPr lang="tr-TR" dirty="0" smtClean="0"/>
              <a:t/>
            </a:r>
            <a:br>
              <a:rPr lang="tr-TR" dirty="0" smtClean="0"/>
            </a:br>
            <a:r>
              <a:rPr lang="en-US" dirty="0" smtClean="0"/>
              <a:t>SUÇ </a:t>
            </a:r>
            <a:r>
              <a:rPr lang="en-US" dirty="0" smtClean="0"/>
              <a:t>FAALİYETLERİNDE YER ALMADIĞI SÜRECE İNANÇLARI İFADE ETME VE BİLGİYİ YAYMA ÖZGÜRLÜĞÜ.</a:t>
            </a:r>
            <a:endParaRPr lang="en-US"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Tree>
    <p:extLst>
      <p:ext uri="{BB962C8B-B14F-4D97-AF65-F5344CB8AC3E}">
        <p14:creationId xmlns:p14="http://schemas.microsoft.com/office/powerpoint/2010/main" xmlns="" val="204549869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tr-TR" dirty="0" err="1" smtClean="0">
                <a:latin typeface="Georgia" panose="02040502050405020303" pitchFamily="18" charset="0"/>
              </a:rPr>
              <a:t>Litvanya</a:t>
            </a:r>
            <a:r>
              <a:rPr lang="tr-TR" dirty="0" smtClean="0">
                <a:latin typeface="Georgia" panose="02040502050405020303" pitchFamily="18" charset="0"/>
              </a:rPr>
              <a:t> </a:t>
            </a:r>
            <a:r>
              <a:rPr lang="tr-TR" dirty="0" err="1" smtClean="0">
                <a:latin typeface="Georgia" panose="02040502050405020303" pitchFamily="18" charset="0"/>
              </a:rPr>
              <a:t>demokrasİSİNİN</a:t>
            </a:r>
            <a:r>
              <a:rPr lang="tr-TR" dirty="0" smtClean="0">
                <a:latin typeface="Georgia" panose="02040502050405020303" pitchFamily="18" charset="0"/>
              </a:rPr>
              <a:t> YOLU</a:t>
            </a:r>
            <a:endParaRPr lang="en-US"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pic>
        <p:nvPicPr>
          <p:cNvPr id="5" name="Turinio vietos rezervavimo ženklas 6"/>
          <p:cNvPicPr>
            <a:picLocks noGrp="1" noChangeAspect="1"/>
          </p:cNvPicPr>
          <p:nvPr>
            <p:ph idx="1"/>
          </p:nvPr>
        </p:nvPicPr>
        <p:blipFill>
          <a:blip r:embed="rId2"/>
          <a:stretch>
            <a:fillRect/>
          </a:stretch>
        </p:blipFill>
        <p:spPr>
          <a:xfrm>
            <a:off x="1251678" y="1812758"/>
            <a:ext cx="5750560" cy="3594100"/>
          </a:xfrm>
          <a:prstGeom prst="rect">
            <a:avLst/>
          </a:prstGeom>
        </p:spPr>
      </p:pic>
      <p:sp>
        <p:nvSpPr>
          <p:cNvPr id="6" name="Stačiakampis 5"/>
          <p:cNvSpPr/>
          <p:nvPr/>
        </p:nvSpPr>
        <p:spPr>
          <a:xfrm>
            <a:off x="7002238" y="1812758"/>
            <a:ext cx="3838757" cy="2031325"/>
          </a:xfrm>
          <a:prstGeom prst="rect">
            <a:avLst/>
          </a:prstGeom>
        </p:spPr>
        <p:txBody>
          <a:bodyPr wrap="square">
            <a:spAutoFit/>
          </a:bodyPr>
          <a:lstStyle/>
          <a:p>
            <a:r>
              <a:rPr lang="en-US" dirty="0" smtClean="0"/>
              <a:t>LİTVANYALILAR</a:t>
            </a:r>
            <a:r>
              <a:rPr lang="en-US" dirty="0" smtClean="0"/>
              <a:t>:</a:t>
            </a:r>
            <a:r>
              <a:rPr lang="tr-TR" dirty="0" smtClean="0"/>
              <a:t/>
            </a:r>
            <a:br>
              <a:rPr lang="tr-TR" dirty="0" smtClean="0"/>
            </a:br>
            <a:r>
              <a:rPr lang="en-US" dirty="0" smtClean="0"/>
              <a:t>ÖZGÜRLÜK SAVAŞÇILARI</a:t>
            </a:r>
            <a:r>
              <a:rPr lang="tr-TR" dirty="0" smtClean="0"/>
              <a:t/>
            </a:r>
            <a:br>
              <a:rPr lang="tr-TR" dirty="0" smtClean="0"/>
            </a:br>
            <a:r>
              <a:rPr lang="en-US" dirty="0" smtClean="0"/>
              <a:t>KİTAP</a:t>
            </a:r>
            <a:r>
              <a:rPr lang="tr-TR" dirty="0" smtClean="0"/>
              <a:t> </a:t>
            </a:r>
            <a:r>
              <a:rPr lang="en-US" dirty="0" smtClean="0"/>
              <a:t>TAŞIYICILARI</a:t>
            </a:r>
            <a:r>
              <a:rPr lang="tr-TR" dirty="0" smtClean="0"/>
              <a:t/>
            </a:r>
            <a:br>
              <a:rPr lang="tr-TR" dirty="0" smtClean="0"/>
            </a:br>
            <a:r>
              <a:rPr lang="en-US" dirty="0" smtClean="0"/>
              <a:t>GÖNÜLLÜLÜ</a:t>
            </a:r>
            <a:r>
              <a:rPr lang="tr-TR" dirty="0" smtClean="0"/>
              <a:t>LER</a:t>
            </a:r>
            <a:br>
              <a:rPr lang="tr-TR" dirty="0" smtClean="0"/>
            </a:br>
            <a:r>
              <a:rPr lang="en-US" dirty="0" smtClean="0"/>
              <a:t>MUHALİFLER</a:t>
            </a:r>
            <a:r>
              <a:rPr lang="tr-TR" dirty="0" smtClean="0"/>
              <a:t/>
            </a:r>
            <a:br>
              <a:rPr lang="tr-TR" dirty="0" smtClean="0"/>
            </a:br>
            <a:r>
              <a:rPr lang="en-US" dirty="0" smtClean="0"/>
              <a:t>DİRENÇ</a:t>
            </a:r>
            <a:r>
              <a:rPr lang="tr-TR" dirty="0" smtClean="0"/>
              <a:t>Lİ</a:t>
            </a:r>
            <a:r>
              <a:rPr lang="en-US" dirty="0" smtClean="0"/>
              <a:t>LER</a:t>
            </a:r>
            <a:r>
              <a:rPr lang="tr-TR" dirty="0" smtClean="0"/>
              <a:t/>
            </a:r>
            <a:br>
              <a:rPr lang="tr-TR" dirty="0" smtClean="0"/>
            </a:br>
            <a:r>
              <a:rPr lang="en-US" dirty="0" smtClean="0"/>
              <a:t>İNSAN </a:t>
            </a:r>
            <a:r>
              <a:rPr lang="en-US" dirty="0" smtClean="0"/>
              <a:t>HAKLARI SAVUNUCULARI</a:t>
            </a:r>
            <a:endParaRPr lang="en-US" dirty="0"/>
          </a:p>
        </p:txBody>
      </p:sp>
    </p:spTree>
    <p:extLst>
      <p:ext uri="{BB962C8B-B14F-4D97-AF65-F5344CB8AC3E}">
        <p14:creationId xmlns:p14="http://schemas.microsoft.com/office/powerpoint/2010/main" xmlns="" val="330653825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a:bodyPr>
          <a:lstStyle/>
          <a:p>
            <a:r>
              <a:rPr lang="en-US" b="1" dirty="0" smtClean="0">
                <a:latin typeface="arial" panose="020B0604020202020204" pitchFamily="34" charset="0"/>
              </a:rPr>
              <a:t>L</a:t>
            </a:r>
            <a:r>
              <a:rPr lang="tr-TR" b="1" dirty="0" smtClean="0">
                <a:latin typeface="arial" panose="020B0604020202020204" pitchFamily="34" charset="0"/>
              </a:rPr>
              <a:t>İ</a:t>
            </a:r>
            <a:r>
              <a:rPr lang="en-US" b="1" dirty="0" err="1" smtClean="0">
                <a:latin typeface="arial" panose="020B0604020202020204" pitchFamily="34" charset="0"/>
              </a:rPr>
              <a:t>tvanya</a:t>
            </a:r>
            <a:r>
              <a:rPr lang="en-US" b="1" dirty="0" smtClean="0">
                <a:latin typeface="arial" panose="020B0604020202020204" pitchFamily="34" charset="0"/>
              </a:rPr>
              <a:t> </a:t>
            </a:r>
            <a:r>
              <a:rPr lang="en-US" b="1" dirty="0" err="1" smtClean="0">
                <a:latin typeface="arial" panose="020B0604020202020204" pitchFamily="34" charset="0"/>
              </a:rPr>
              <a:t>Cumhur</a:t>
            </a:r>
            <a:r>
              <a:rPr lang="tr-TR" b="1" dirty="0" smtClean="0">
                <a:latin typeface="arial" panose="020B0604020202020204" pitchFamily="34" charset="0"/>
              </a:rPr>
              <a:t>İ</a:t>
            </a:r>
            <a:r>
              <a:rPr lang="en-US" b="1" dirty="0" smtClean="0">
                <a:latin typeface="arial" panose="020B0604020202020204" pitchFamily="34" charset="0"/>
              </a:rPr>
              <a:t>yet</a:t>
            </a:r>
            <a:r>
              <a:rPr lang="tr-TR" b="1" dirty="0" smtClean="0">
                <a:latin typeface="arial" panose="020B0604020202020204" pitchFamily="34" charset="0"/>
              </a:rPr>
              <a:t>İ</a:t>
            </a:r>
            <a:r>
              <a:rPr lang="en-US" b="1" dirty="0" smtClean="0">
                <a:latin typeface="arial" panose="020B0604020202020204" pitchFamily="34" charset="0"/>
              </a:rPr>
              <a:t> </a:t>
            </a:r>
            <a:r>
              <a:rPr lang="en-US" b="1" dirty="0" err="1" smtClean="0">
                <a:latin typeface="arial" panose="020B0604020202020204" pitchFamily="34" charset="0"/>
              </a:rPr>
              <a:t>Anayasalar</a:t>
            </a:r>
            <a:r>
              <a:rPr lang="tr-TR" b="1" dirty="0" smtClean="0">
                <a:latin typeface="arial" panose="020B0604020202020204" pitchFamily="34" charset="0"/>
              </a:rPr>
              <a:t>I</a:t>
            </a:r>
            <a:r>
              <a:rPr lang="en-US" b="1" dirty="0" smtClean="0">
                <a:latin typeface="arial" panose="020B0604020202020204" pitchFamily="34" charset="0"/>
              </a:rPr>
              <a:t>,</a:t>
            </a:r>
            <a:r>
              <a:rPr lang="lt-LT" b="1" dirty="0" smtClean="0"/>
              <a:t> </a:t>
            </a:r>
            <a:r>
              <a:rPr lang="lt-LT" dirty="0"/>
              <a:t>25-10-1992 </a:t>
            </a:r>
            <a:endParaRPr lang="en-US"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pic>
        <p:nvPicPr>
          <p:cNvPr id="5" name="Turinio vietos rezervavimo ženklas 6"/>
          <p:cNvPicPr>
            <a:picLocks noGrp="1" noChangeAspect="1"/>
          </p:cNvPicPr>
          <p:nvPr>
            <p:ph idx="1"/>
          </p:nvPr>
        </p:nvPicPr>
        <p:blipFill>
          <a:blip r:embed="rId2"/>
          <a:stretch>
            <a:fillRect/>
          </a:stretch>
        </p:blipFill>
        <p:spPr>
          <a:xfrm>
            <a:off x="5107508" y="2286000"/>
            <a:ext cx="2465934" cy="3594100"/>
          </a:xfrm>
          <a:prstGeom prst="rect">
            <a:avLst/>
          </a:prstGeom>
        </p:spPr>
      </p:pic>
    </p:spTree>
    <p:extLst>
      <p:ext uri="{BB962C8B-B14F-4D97-AF65-F5344CB8AC3E}">
        <p14:creationId xmlns:p14="http://schemas.microsoft.com/office/powerpoint/2010/main" xmlns="" val="1252515238"/>
      </p:ext>
    </p:extLst>
  </p:cSld>
  <p:clrMapOvr>
    <a:masterClrMapping/>
  </p:clrMapOvr>
  <p:timing>
    <p:tnLst>
      <p:par>
        <p:cTn id="1" dur="indefinite" restart="never" nodeType="tmRoot"/>
      </p:par>
    </p:tnLst>
  </p:timing>
</p:sld>
</file>

<file path=ppt/theme/theme1.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Badge" id="{71A07785-5930-41D4-9A83-E23602B48E98}" vid="{771EA782-DFA6-45B1-AEA3-661F1715B31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1143</TotalTime>
  <Words>759</Words>
  <Application>Microsoft Office PowerPoint</Application>
  <PresentationFormat>Özel</PresentationFormat>
  <Paragraphs>87</Paragraphs>
  <Slides>25</Slides>
  <Notes>0</Notes>
  <HiddenSlides>0</HiddenSlides>
  <MMClips>0</MMClips>
  <ScaleCrop>false</ScaleCrop>
  <HeadingPairs>
    <vt:vector size="4" baseType="variant">
      <vt:variant>
        <vt:lpstr>Tema</vt:lpstr>
      </vt:variant>
      <vt:variant>
        <vt:i4>1</vt:i4>
      </vt:variant>
      <vt:variant>
        <vt:lpstr>Slayt Başlıkları</vt:lpstr>
      </vt:variant>
      <vt:variant>
        <vt:i4>25</vt:i4>
      </vt:variant>
    </vt:vector>
  </HeadingPairs>
  <TitlesOfParts>
    <vt:vector size="26" baseType="lpstr">
      <vt:lpstr>Badge</vt:lpstr>
      <vt:lpstr>Nobody will be left behind (nwblb)</vt:lpstr>
      <vt:lpstr>DEMOCRATIC/ Civic  Citizenship module  Utena “Saulė’ Gymnasium </vt:lpstr>
      <vt:lpstr>KONU 3: DEVLET VE SİVİL TOPLUMUN SUNUMU    </vt:lpstr>
      <vt:lpstr>“LİTVANYA NEDİR?" Jokūbas Laukaitis TARAFINDAN </vt:lpstr>
      <vt:lpstr>Lİtvanya parlamenter bİr cumhurİyettİr  </vt:lpstr>
      <vt:lpstr>LİTVANYA-DEMOKRATİK CUMHURİYETİ</vt:lpstr>
      <vt:lpstr>LİTVANYA DEMOKRASİSİNİN ÖZELLİKLERİ</vt:lpstr>
      <vt:lpstr>Litvanya demokrasİSİNİN YOLU</vt:lpstr>
      <vt:lpstr>Lİtvanya Cumhurİyetİ AnayasalarI, 25-10-1992 </vt:lpstr>
      <vt:lpstr>LİTVANYA CUMHURİYETİ HÜKÜMETİ:</vt:lpstr>
      <vt:lpstr>LİTVANYA CUMHURİYETİ CUMHURBAŞKANI</vt:lpstr>
      <vt:lpstr>CUMHURBAŞKANI</vt:lpstr>
      <vt:lpstr>LİTVANYA CUMHURİYETİ SEİMALARI</vt:lpstr>
      <vt:lpstr>LİTVANYA CUMHURİYETİ SEİMALARI</vt:lpstr>
      <vt:lpstr>Litvanya cumhurİYETİNİN HÜKÜMETİ</vt:lpstr>
      <vt:lpstr>LİTVANYA CUMHURİYETİ ANAYASASI: VATANDAŞLARIN HAK VE YÜKÜMLÜLÜKLERİ</vt:lpstr>
      <vt:lpstr>ÇOCUK HAKLARI BİLDİRGESİ, 1959</vt:lpstr>
      <vt:lpstr>TÜRKİYE CUMHURİYETİ </vt:lpstr>
      <vt:lpstr>İDARİ BÖLÜMLER </vt:lpstr>
      <vt:lpstr>İtalYA DEMOKRATİK CUMHURİYETİ </vt:lpstr>
      <vt:lpstr>İtalyA</vt:lpstr>
      <vt:lpstr>İTALYA HÜKÜMETİ </vt:lpstr>
      <vt:lpstr>NORVEÇ </vt:lpstr>
      <vt:lpstr>Bİrleşİk krallIK </vt:lpstr>
      <vt:lpstr>BİRLEŞİK KRALLIK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Nobody will be left behind (nwblb)</dc:title>
  <dc:creator>Bradley-Mc Cauley, Laura</dc:creator>
  <cp:lastModifiedBy>PC</cp:lastModifiedBy>
  <cp:revision>135</cp:revision>
  <dcterms:created xsi:type="dcterms:W3CDTF">2021-12-01T10:07:52Z</dcterms:created>
  <dcterms:modified xsi:type="dcterms:W3CDTF">2022-04-06T11:35:18Z</dcterms:modified>
</cp:coreProperties>
</file>