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2"/>
  </p:notesMasterIdLst>
  <p:sldIdLst>
    <p:sldId id="258" r:id="rId2"/>
    <p:sldId id="256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10"/>
    <p:restoredTop sz="94681"/>
  </p:normalViewPr>
  <p:slideViewPr>
    <p:cSldViewPr snapToGrid="0" snapToObjects="1">
      <p:cViewPr varScale="1">
        <p:scale>
          <a:sx n="73" d="100"/>
          <a:sy n="73" d="100"/>
        </p:scale>
        <p:origin x="-60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3600DB-2A10-5940-B9D2-87F74DB15118}" type="datetimeFigureOut">
              <a:rPr lang="en-US" smtClean="0"/>
              <a:pPr/>
              <a:t>4/6/2022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C93BB8-EEF5-0D40-B56A-60215615190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40467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1A979761-B9C8-914C-B087-A5CB49315B3A}" type="datetime1">
              <a:rPr lang="en-GB" smtClean="0"/>
              <a:pPr/>
              <a:t>06/04/2022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6BC35-0C87-1E4C-8148-720B3088BA45}" type="datetime1">
              <a:rPr lang="en-GB" smtClean="0"/>
              <a:pPr/>
              <a:t>06/04/2022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267F-0A1D-8445-89F5-D8FEE83EFFC7}" type="datetime1">
              <a:rPr lang="en-GB" smtClean="0"/>
              <a:pPr/>
              <a:t>06/04/2022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36E9B-9413-8343-828B-2D54377CAE81}" type="datetime1">
              <a:rPr lang="en-GB" smtClean="0"/>
              <a:pPr/>
              <a:t>06/04/2022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1774E-19EB-B44B-942E-BCE0854D6A0C}" type="datetime1">
              <a:rPr lang="en-GB" smtClean="0"/>
              <a:pPr/>
              <a:t>06/04/2022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D2F6B-FA66-B04E-B61D-28343A78A4D9}" type="datetime1">
              <a:rPr lang="en-GB" smtClean="0"/>
              <a:pPr/>
              <a:t>06/04/2022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30F8C-BFFB-5D4C-ACF5-E563FDFA3D8F}" type="datetime1">
              <a:rPr lang="en-GB" smtClean="0"/>
              <a:pPr/>
              <a:t>06/04/2022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CED11-2C8D-5B47-902D-86B57F185A5D}" type="datetime1">
              <a:rPr lang="en-GB" smtClean="0"/>
              <a:pPr/>
              <a:t>06/04/2022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D427772D-D78E-964F-9997-8A7B9565E962}" type="datetime1">
              <a:rPr lang="en-GB" smtClean="0"/>
              <a:pPr/>
              <a:t>06/04/2022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CECC396E-2263-914E-A99B-9B2DC42B3F38}" type="datetime1">
              <a:rPr lang="en-GB" smtClean="0"/>
              <a:pPr/>
              <a:t>06/04/2022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9391D8E-3AC0-2643-BE71-EC31FBF298E5}" type="datetime1">
              <a:rPr lang="en-GB" smtClean="0"/>
              <a:pPr/>
              <a:t>06/04/2022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Freeform 6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outube.com/watch?v=q5pkIBz59PE" TargetMode="External"/><Relationship Id="rId3" Type="http://schemas.openxmlformats.org/officeDocument/2006/relationships/hyperlink" Target="https://www.ziniuradijas.lt/laidos/verslo-pozicija/kaip-lietuvius-mato-investuotojai?video=1" TargetMode="External"/><Relationship Id="rId7" Type="http://schemas.openxmlformats.org/officeDocument/2006/relationships/hyperlink" Target="http://www.pilieciams.eu/uploads/ramonaite-pilietiskumo-savoka.pdf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youtube.com/watch?v=vv5VYEpRFCI" TargetMode="External"/><Relationship Id="rId5" Type="http://schemas.openxmlformats.org/officeDocument/2006/relationships/hyperlink" Target="http://savanoriaujam.lt/" TargetMode="External"/><Relationship Id="rId4" Type="http://schemas.openxmlformats.org/officeDocument/2006/relationships/hyperlink" Target="http://www.utena.lt/?q=lt/node/5484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tiff"/><Relationship Id="rId5" Type="http://schemas.openxmlformats.org/officeDocument/2006/relationships/image" Target="../media/image7.tiff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xmlns="" id="{33DFEFC0-99B4-4D27-9168-1B2F659A34B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xmlns="" id="{A2C20081-2005-4B05-BEA4-EB8D4C90A35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5070708"/>
            <a:ext cx="12192000" cy="1787292"/>
          </a:xfrm>
          <a:custGeom>
            <a:avLst/>
            <a:gdLst>
              <a:gd name="connsiteX0" fmla="*/ 619389 w 12192000"/>
              <a:gd name="connsiteY0" fmla="*/ 0 h 1787292"/>
              <a:gd name="connsiteX1" fmla="*/ 687652 w 12192000"/>
              <a:gd name="connsiteY1" fmla="*/ 3175 h 1787292"/>
              <a:gd name="connsiteX2" fmla="*/ 747977 w 12192000"/>
              <a:gd name="connsiteY2" fmla="*/ 9525 h 1787292"/>
              <a:gd name="connsiteX3" fmla="*/ 800364 w 12192000"/>
              <a:gd name="connsiteY3" fmla="*/ 20637 h 1787292"/>
              <a:gd name="connsiteX4" fmla="*/ 846402 w 12192000"/>
              <a:gd name="connsiteY4" fmla="*/ 36512 h 1787292"/>
              <a:gd name="connsiteX5" fmla="*/ 887677 w 12192000"/>
              <a:gd name="connsiteY5" fmla="*/ 52387 h 1787292"/>
              <a:gd name="connsiteX6" fmla="*/ 924189 w 12192000"/>
              <a:gd name="connsiteY6" fmla="*/ 68262 h 1787292"/>
              <a:gd name="connsiteX7" fmla="*/ 962289 w 12192000"/>
              <a:gd name="connsiteY7" fmla="*/ 87312 h 1787292"/>
              <a:gd name="connsiteX8" fmla="*/ 1000389 w 12192000"/>
              <a:gd name="connsiteY8" fmla="*/ 106362 h 1787292"/>
              <a:gd name="connsiteX9" fmla="*/ 1036902 w 12192000"/>
              <a:gd name="connsiteY9" fmla="*/ 125412 h 1787292"/>
              <a:gd name="connsiteX10" fmla="*/ 1078177 w 12192000"/>
              <a:gd name="connsiteY10" fmla="*/ 141287 h 1787292"/>
              <a:gd name="connsiteX11" fmla="*/ 1124214 w 12192000"/>
              <a:gd name="connsiteY11" fmla="*/ 155575 h 1787292"/>
              <a:gd name="connsiteX12" fmla="*/ 1176602 w 12192000"/>
              <a:gd name="connsiteY12" fmla="*/ 166687 h 1787292"/>
              <a:gd name="connsiteX13" fmla="*/ 1236927 w 12192000"/>
              <a:gd name="connsiteY13" fmla="*/ 174625 h 1787292"/>
              <a:gd name="connsiteX14" fmla="*/ 1305189 w 12192000"/>
              <a:gd name="connsiteY14" fmla="*/ 176212 h 1787292"/>
              <a:gd name="connsiteX15" fmla="*/ 1373452 w 12192000"/>
              <a:gd name="connsiteY15" fmla="*/ 174625 h 1787292"/>
              <a:gd name="connsiteX16" fmla="*/ 1433777 w 12192000"/>
              <a:gd name="connsiteY16" fmla="*/ 166687 h 1787292"/>
              <a:gd name="connsiteX17" fmla="*/ 1486164 w 12192000"/>
              <a:gd name="connsiteY17" fmla="*/ 155575 h 1787292"/>
              <a:gd name="connsiteX18" fmla="*/ 1532202 w 12192000"/>
              <a:gd name="connsiteY18" fmla="*/ 141287 h 1787292"/>
              <a:gd name="connsiteX19" fmla="*/ 1573477 w 12192000"/>
              <a:gd name="connsiteY19" fmla="*/ 125412 h 1787292"/>
              <a:gd name="connsiteX20" fmla="*/ 1609989 w 12192000"/>
              <a:gd name="connsiteY20" fmla="*/ 106362 h 1787292"/>
              <a:gd name="connsiteX21" fmla="*/ 1648089 w 12192000"/>
              <a:gd name="connsiteY21" fmla="*/ 87312 h 1787292"/>
              <a:gd name="connsiteX22" fmla="*/ 1686189 w 12192000"/>
              <a:gd name="connsiteY22" fmla="*/ 68262 h 1787292"/>
              <a:gd name="connsiteX23" fmla="*/ 1722702 w 12192000"/>
              <a:gd name="connsiteY23" fmla="*/ 52387 h 1787292"/>
              <a:gd name="connsiteX24" fmla="*/ 1763977 w 12192000"/>
              <a:gd name="connsiteY24" fmla="*/ 36512 h 1787292"/>
              <a:gd name="connsiteX25" fmla="*/ 1810014 w 12192000"/>
              <a:gd name="connsiteY25" fmla="*/ 20637 h 1787292"/>
              <a:gd name="connsiteX26" fmla="*/ 1862402 w 12192000"/>
              <a:gd name="connsiteY26" fmla="*/ 9525 h 1787292"/>
              <a:gd name="connsiteX27" fmla="*/ 1922727 w 12192000"/>
              <a:gd name="connsiteY27" fmla="*/ 3175 h 1787292"/>
              <a:gd name="connsiteX28" fmla="*/ 1990989 w 12192000"/>
              <a:gd name="connsiteY28" fmla="*/ 0 h 1787292"/>
              <a:gd name="connsiteX29" fmla="*/ 2059252 w 12192000"/>
              <a:gd name="connsiteY29" fmla="*/ 3175 h 1787292"/>
              <a:gd name="connsiteX30" fmla="*/ 2119577 w 12192000"/>
              <a:gd name="connsiteY30" fmla="*/ 9525 h 1787292"/>
              <a:gd name="connsiteX31" fmla="*/ 2171964 w 12192000"/>
              <a:gd name="connsiteY31" fmla="*/ 20637 h 1787292"/>
              <a:gd name="connsiteX32" fmla="*/ 2218002 w 12192000"/>
              <a:gd name="connsiteY32" fmla="*/ 36512 h 1787292"/>
              <a:gd name="connsiteX33" fmla="*/ 2259277 w 12192000"/>
              <a:gd name="connsiteY33" fmla="*/ 52387 h 1787292"/>
              <a:gd name="connsiteX34" fmla="*/ 2295789 w 12192000"/>
              <a:gd name="connsiteY34" fmla="*/ 68262 h 1787292"/>
              <a:gd name="connsiteX35" fmla="*/ 2333889 w 12192000"/>
              <a:gd name="connsiteY35" fmla="*/ 87312 h 1787292"/>
              <a:gd name="connsiteX36" fmla="*/ 2371989 w 12192000"/>
              <a:gd name="connsiteY36" fmla="*/ 106362 h 1787292"/>
              <a:gd name="connsiteX37" fmla="*/ 2408502 w 12192000"/>
              <a:gd name="connsiteY37" fmla="*/ 125412 h 1787292"/>
              <a:gd name="connsiteX38" fmla="*/ 2449777 w 12192000"/>
              <a:gd name="connsiteY38" fmla="*/ 141287 h 1787292"/>
              <a:gd name="connsiteX39" fmla="*/ 2495814 w 12192000"/>
              <a:gd name="connsiteY39" fmla="*/ 155575 h 1787292"/>
              <a:gd name="connsiteX40" fmla="*/ 2548202 w 12192000"/>
              <a:gd name="connsiteY40" fmla="*/ 166687 h 1787292"/>
              <a:gd name="connsiteX41" fmla="*/ 2608527 w 12192000"/>
              <a:gd name="connsiteY41" fmla="*/ 174625 h 1787292"/>
              <a:gd name="connsiteX42" fmla="*/ 2676789 w 12192000"/>
              <a:gd name="connsiteY42" fmla="*/ 176212 h 1787292"/>
              <a:gd name="connsiteX43" fmla="*/ 2745052 w 12192000"/>
              <a:gd name="connsiteY43" fmla="*/ 174625 h 1787292"/>
              <a:gd name="connsiteX44" fmla="*/ 2805377 w 12192000"/>
              <a:gd name="connsiteY44" fmla="*/ 166687 h 1787292"/>
              <a:gd name="connsiteX45" fmla="*/ 2857764 w 12192000"/>
              <a:gd name="connsiteY45" fmla="*/ 155575 h 1787292"/>
              <a:gd name="connsiteX46" fmla="*/ 2903802 w 12192000"/>
              <a:gd name="connsiteY46" fmla="*/ 141287 h 1787292"/>
              <a:gd name="connsiteX47" fmla="*/ 2945077 w 12192000"/>
              <a:gd name="connsiteY47" fmla="*/ 125412 h 1787292"/>
              <a:gd name="connsiteX48" fmla="*/ 2981589 w 12192000"/>
              <a:gd name="connsiteY48" fmla="*/ 106362 h 1787292"/>
              <a:gd name="connsiteX49" fmla="*/ 3019689 w 12192000"/>
              <a:gd name="connsiteY49" fmla="*/ 87312 h 1787292"/>
              <a:gd name="connsiteX50" fmla="*/ 3057789 w 12192000"/>
              <a:gd name="connsiteY50" fmla="*/ 68262 h 1787292"/>
              <a:gd name="connsiteX51" fmla="*/ 3094302 w 12192000"/>
              <a:gd name="connsiteY51" fmla="*/ 52387 h 1787292"/>
              <a:gd name="connsiteX52" fmla="*/ 3135577 w 12192000"/>
              <a:gd name="connsiteY52" fmla="*/ 36512 h 1787292"/>
              <a:gd name="connsiteX53" fmla="*/ 3181614 w 12192000"/>
              <a:gd name="connsiteY53" fmla="*/ 20637 h 1787292"/>
              <a:gd name="connsiteX54" fmla="*/ 3234002 w 12192000"/>
              <a:gd name="connsiteY54" fmla="*/ 9525 h 1787292"/>
              <a:gd name="connsiteX55" fmla="*/ 3294327 w 12192000"/>
              <a:gd name="connsiteY55" fmla="*/ 3175 h 1787292"/>
              <a:gd name="connsiteX56" fmla="*/ 3361002 w 12192000"/>
              <a:gd name="connsiteY56" fmla="*/ 0 h 1787292"/>
              <a:gd name="connsiteX57" fmla="*/ 3430852 w 12192000"/>
              <a:gd name="connsiteY57" fmla="*/ 3175 h 1787292"/>
              <a:gd name="connsiteX58" fmla="*/ 3491177 w 12192000"/>
              <a:gd name="connsiteY58" fmla="*/ 9525 h 1787292"/>
              <a:gd name="connsiteX59" fmla="*/ 3543564 w 12192000"/>
              <a:gd name="connsiteY59" fmla="*/ 20637 h 1787292"/>
              <a:gd name="connsiteX60" fmla="*/ 3589602 w 12192000"/>
              <a:gd name="connsiteY60" fmla="*/ 36512 h 1787292"/>
              <a:gd name="connsiteX61" fmla="*/ 3630877 w 12192000"/>
              <a:gd name="connsiteY61" fmla="*/ 52387 h 1787292"/>
              <a:gd name="connsiteX62" fmla="*/ 3667389 w 12192000"/>
              <a:gd name="connsiteY62" fmla="*/ 68262 h 1787292"/>
              <a:gd name="connsiteX63" fmla="*/ 3705489 w 12192000"/>
              <a:gd name="connsiteY63" fmla="*/ 87312 h 1787292"/>
              <a:gd name="connsiteX64" fmla="*/ 3743589 w 12192000"/>
              <a:gd name="connsiteY64" fmla="*/ 106362 h 1787292"/>
              <a:gd name="connsiteX65" fmla="*/ 3780102 w 12192000"/>
              <a:gd name="connsiteY65" fmla="*/ 125412 h 1787292"/>
              <a:gd name="connsiteX66" fmla="*/ 3821377 w 12192000"/>
              <a:gd name="connsiteY66" fmla="*/ 141287 h 1787292"/>
              <a:gd name="connsiteX67" fmla="*/ 3867414 w 12192000"/>
              <a:gd name="connsiteY67" fmla="*/ 155575 h 1787292"/>
              <a:gd name="connsiteX68" fmla="*/ 3919802 w 12192000"/>
              <a:gd name="connsiteY68" fmla="*/ 166687 h 1787292"/>
              <a:gd name="connsiteX69" fmla="*/ 3980127 w 12192000"/>
              <a:gd name="connsiteY69" fmla="*/ 174625 h 1787292"/>
              <a:gd name="connsiteX70" fmla="*/ 4048389 w 12192000"/>
              <a:gd name="connsiteY70" fmla="*/ 176212 h 1787292"/>
              <a:gd name="connsiteX71" fmla="*/ 4116652 w 12192000"/>
              <a:gd name="connsiteY71" fmla="*/ 174625 h 1787292"/>
              <a:gd name="connsiteX72" fmla="*/ 4176977 w 12192000"/>
              <a:gd name="connsiteY72" fmla="*/ 166687 h 1787292"/>
              <a:gd name="connsiteX73" fmla="*/ 4229364 w 12192000"/>
              <a:gd name="connsiteY73" fmla="*/ 155575 h 1787292"/>
              <a:gd name="connsiteX74" fmla="*/ 4275402 w 12192000"/>
              <a:gd name="connsiteY74" fmla="*/ 141287 h 1787292"/>
              <a:gd name="connsiteX75" fmla="*/ 4316677 w 12192000"/>
              <a:gd name="connsiteY75" fmla="*/ 125412 h 1787292"/>
              <a:gd name="connsiteX76" fmla="*/ 4353189 w 12192000"/>
              <a:gd name="connsiteY76" fmla="*/ 106362 h 1787292"/>
              <a:gd name="connsiteX77" fmla="*/ 4429389 w 12192000"/>
              <a:gd name="connsiteY77" fmla="*/ 68262 h 1787292"/>
              <a:gd name="connsiteX78" fmla="*/ 4465902 w 12192000"/>
              <a:gd name="connsiteY78" fmla="*/ 52387 h 1787292"/>
              <a:gd name="connsiteX79" fmla="*/ 4507177 w 12192000"/>
              <a:gd name="connsiteY79" fmla="*/ 36512 h 1787292"/>
              <a:gd name="connsiteX80" fmla="*/ 4553214 w 12192000"/>
              <a:gd name="connsiteY80" fmla="*/ 20637 h 1787292"/>
              <a:gd name="connsiteX81" fmla="*/ 4605602 w 12192000"/>
              <a:gd name="connsiteY81" fmla="*/ 9525 h 1787292"/>
              <a:gd name="connsiteX82" fmla="*/ 4665928 w 12192000"/>
              <a:gd name="connsiteY82" fmla="*/ 3175 h 1787292"/>
              <a:gd name="connsiteX83" fmla="*/ 4734189 w 12192000"/>
              <a:gd name="connsiteY83" fmla="*/ 0 h 1787292"/>
              <a:gd name="connsiteX84" fmla="*/ 4802453 w 12192000"/>
              <a:gd name="connsiteY84" fmla="*/ 3175 h 1787292"/>
              <a:gd name="connsiteX85" fmla="*/ 4862777 w 12192000"/>
              <a:gd name="connsiteY85" fmla="*/ 9525 h 1787292"/>
              <a:gd name="connsiteX86" fmla="*/ 4915165 w 12192000"/>
              <a:gd name="connsiteY86" fmla="*/ 20637 h 1787292"/>
              <a:gd name="connsiteX87" fmla="*/ 4961201 w 12192000"/>
              <a:gd name="connsiteY87" fmla="*/ 36512 h 1787292"/>
              <a:gd name="connsiteX88" fmla="*/ 5002476 w 12192000"/>
              <a:gd name="connsiteY88" fmla="*/ 52387 h 1787292"/>
              <a:gd name="connsiteX89" fmla="*/ 5038989 w 12192000"/>
              <a:gd name="connsiteY89" fmla="*/ 68262 h 1787292"/>
              <a:gd name="connsiteX90" fmla="*/ 5077089 w 12192000"/>
              <a:gd name="connsiteY90" fmla="*/ 87312 h 1787292"/>
              <a:gd name="connsiteX91" fmla="*/ 5115189 w 12192000"/>
              <a:gd name="connsiteY91" fmla="*/ 106362 h 1787292"/>
              <a:gd name="connsiteX92" fmla="*/ 5151701 w 12192000"/>
              <a:gd name="connsiteY92" fmla="*/ 125412 h 1787292"/>
              <a:gd name="connsiteX93" fmla="*/ 5192976 w 12192000"/>
              <a:gd name="connsiteY93" fmla="*/ 141287 h 1787292"/>
              <a:gd name="connsiteX94" fmla="*/ 5239014 w 12192000"/>
              <a:gd name="connsiteY94" fmla="*/ 155575 h 1787292"/>
              <a:gd name="connsiteX95" fmla="*/ 5291401 w 12192000"/>
              <a:gd name="connsiteY95" fmla="*/ 166687 h 1787292"/>
              <a:gd name="connsiteX96" fmla="*/ 5351727 w 12192000"/>
              <a:gd name="connsiteY96" fmla="*/ 174625 h 1787292"/>
              <a:gd name="connsiteX97" fmla="*/ 5410199 w 12192000"/>
              <a:gd name="connsiteY97" fmla="*/ 175985 h 1787292"/>
              <a:gd name="connsiteX98" fmla="*/ 5468671 w 12192000"/>
              <a:gd name="connsiteY98" fmla="*/ 174625 h 1787292"/>
              <a:gd name="connsiteX99" fmla="*/ 5528996 w 12192000"/>
              <a:gd name="connsiteY99" fmla="*/ 166687 h 1787292"/>
              <a:gd name="connsiteX100" fmla="*/ 5581383 w 12192000"/>
              <a:gd name="connsiteY100" fmla="*/ 155575 h 1787292"/>
              <a:gd name="connsiteX101" fmla="*/ 5627421 w 12192000"/>
              <a:gd name="connsiteY101" fmla="*/ 141287 h 1787292"/>
              <a:gd name="connsiteX102" fmla="*/ 5668696 w 12192000"/>
              <a:gd name="connsiteY102" fmla="*/ 125412 h 1787292"/>
              <a:gd name="connsiteX103" fmla="*/ 5705209 w 12192000"/>
              <a:gd name="connsiteY103" fmla="*/ 106362 h 1787292"/>
              <a:gd name="connsiteX104" fmla="*/ 5743308 w 12192000"/>
              <a:gd name="connsiteY104" fmla="*/ 87312 h 1787292"/>
              <a:gd name="connsiteX105" fmla="*/ 5781408 w 12192000"/>
              <a:gd name="connsiteY105" fmla="*/ 68262 h 1787292"/>
              <a:gd name="connsiteX106" fmla="*/ 5817921 w 12192000"/>
              <a:gd name="connsiteY106" fmla="*/ 52387 h 1787292"/>
              <a:gd name="connsiteX107" fmla="*/ 5859196 w 12192000"/>
              <a:gd name="connsiteY107" fmla="*/ 36512 h 1787292"/>
              <a:gd name="connsiteX108" fmla="*/ 5905234 w 12192000"/>
              <a:gd name="connsiteY108" fmla="*/ 20637 h 1787292"/>
              <a:gd name="connsiteX109" fmla="*/ 5957621 w 12192000"/>
              <a:gd name="connsiteY109" fmla="*/ 9525 h 1787292"/>
              <a:gd name="connsiteX110" fmla="*/ 6017947 w 12192000"/>
              <a:gd name="connsiteY110" fmla="*/ 3175 h 1787292"/>
              <a:gd name="connsiteX111" fmla="*/ 6086208 w 12192000"/>
              <a:gd name="connsiteY111" fmla="*/ 0 h 1787292"/>
              <a:gd name="connsiteX112" fmla="*/ 6095999 w 12192000"/>
              <a:gd name="connsiteY112" fmla="*/ 455 h 1787292"/>
              <a:gd name="connsiteX113" fmla="*/ 6105789 w 12192000"/>
              <a:gd name="connsiteY113" fmla="*/ 0 h 1787292"/>
              <a:gd name="connsiteX114" fmla="*/ 6174052 w 12192000"/>
              <a:gd name="connsiteY114" fmla="*/ 3175 h 1787292"/>
              <a:gd name="connsiteX115" fmla="*/ 6234377 w 12192000"/>
              <a:gd name="connsiteY115" fmla="*/ 9525 h 1787292"/>
              <a:gd name="connsiteX116" fmla="*/ 6286764 w 12192000"/>
              <a:gd name="connsiteY116" fmla="*/ 20637 h 1787292"/>
              <a:gd name="connsiteX117" fmla="*/ 6332802 w 12192000"/>
              <a:gd name="connsiteY117" fmla="*/ 36512 h 1787292"/>
              <a:gd name="connsiteX118" fmla="*/ 6374077 w 12192000"/>
              <a:gd name="connsiteY118" fmla="*/ 52387 h 1787292"/>
              <a:gd name="connsiteX119" fmla="*/ 6410589 w 12192000"/>
              <a:gd name="connsiteY119" fmla="*/ 68262 h 1787292"/>
              <a:gd name="connsiteX120" fmla="*/ 6448689 w 12192000"/>
              <a:gd name="connsiteY120" fmla="*/ 87312 h 1787292"/>
              <a:gd name="connsiteX121" fmla="*/ 6486789 w 12192000"/>
              <a:gd name="connsiteY121" fmla="*/ 106362 h 1787292"/>
              <a:gd name="connsiteX122" fmla="*/ 6523302 w 12192000"/>
              <a:gd name="connsiteY122" fmla="*/ 125412 h 1787292"/>
              <a:gd name="connsiteX123" fmla="*/ 6564577 w 12192000"/>
              <a:gd name="connsiteY123" fmla="*/ 141287 h 1787292"/>
              <a:gd name="connsiteX124" fmla="*/ 6610614 w 12192000"/>
              <a:gd name="connsiteY124" fmla="*/ 155575 h 1787292"/>
              <a:gd name="connsiteX125" fmla="*/ 6663002 w 12192000"/>
              <a:gd name="connsiteY125" fmla="*/ 166687 h 1787292"/>
              <a:gd name="connsiteX126" fmla="*/ 6723327 w 12192000"/>
              <a:gd name="connsiteY126" fmla="*/ 174625 h 1787292"/>
              <a:gd name="connsiteX127" fmla="*/ 6781799 w 12192000"/>
              <a:gd name="connsiteY127" fmla="*/ 175985 h 1787292"/>
              <a:gd name="connsiteX128" fmla="*/ 6840271 w 12192000"/>
              <a:gd name="connsiteY128" fmla="*/ 174625 h 1787292"/>
              <a:gd name="connsiteX129" fmla="*/ 6900596 w 12192000"/>
              <a:gd name="connsiteY129" fmla="*/ 166687 h 1787292"/>
              <a:gd name="connsiteX130" fmla="*/ 6952983 w 12192000"/>
              <a:gd name="connsiteY130" fmla="*/ 155575 h 1787292"/>
              <a:gd name="connsiteX131" fmla="*/ 6999021 w 12192000"/>
              <a:gd name="connsiteY131" fmla="*/ 141287 h 1787292"/>
              <a:gd name="connsiteX132" fmla="*/ 7040296 w 12192000"/>
              <a:gd name="connsiteY132" fmla="*/ 125412 h 1787292"/>
              <a:gd name="connsiteX133" fmla="*/ 7076808 w 12192000"/>
              <a:gd name="connsiteY133" fmla="*/ 106362 h 1787292"/>
              <a:gd name="connsiteX134" fmla="*/ 7114908 w 12192000"/>
              <a:gd name="connsiteY134" fmla="*/ 87312 h 1787292"/>
              <a:gd name="connsiteX135" fmla="*/ 7153008 w 12192000"/>
              <a:gd name="connsiteY135" fmla="*/ 68262 h 1787292"/>
              <a:gd name="connsiteX136" fmla="*/ 7189521 w 12192000"/>
              <a:gd name="connsiteY136" fmla="*/ 52387 h 1787292"/>
              <a:gd name="connsiteX137" fmla="*/ 7230796 w 12192000"/>
              <a:gd name="connsiteY137" fmla="*/ 36512 h 1787292"/>
              <a:gd name="connsiteX138" fmla="*/ 7276833 w 12192000"/>
              <a:gd name="connsiteY138" fmla="*/ 20637 h 1787292"/>
              <a:gd name="connsiteX139" fmla="*/ 7329221 w 12192000"/>
              <a:gd name="connsiteY139" fmla="*/ 9525 h 1787292"/>
              <a:gd name="connsiteX140" fmla="*/ 7389546 w 12192000"/>
              <a:gd name="connsiteY140" fmla="*/ 3175 h 1787292"/>
              <a:gd name="connsiteX141" fmla="*/ 7457808 w 12192000"/>
              <a:gd name="connsiteY141" fmla="*/ 0 h 1787292"/>
              <a:gd name="connsiteX142" fmla="*/ 7526071 w 12192000"/>
              <a:gd name="connsiteY142" fmla="*/ 3175 h 1787292"/>
              <a:gd name="connsiteX143" fmla="*/ 7586396 w 12192000"/>
              <a:gd name="connsiteY143" fmla="*/ 9525 h 1787292"/>
              <a:gd name="connsiteX144" fmla="*/ 7638783 w 12192000"/>
              <a:gd name="connsiteY144" fmla="*/ 20637 h 1787292"/>
              <a:gd name="connsiteX145" fmla="*/ 7684821 w 12192000"/>
              <a:gd name="connsiteY145" fmla="*/ 36512 h 1787292"/>
              <a:gd name="connsiteX146" fmla="*/ 7726096 w 12192000"/>
              <a:gd name="connsiteY146" fmla="*/ 52387 h 1787292"/>
              <a:gd name="connsiteX147" fmla="*/ 7762608 w 12192000"/>
              <a:gd name="connsiteY147" fmla="*/ 68262 h 1787292"/>
              <a:gd name="connsiteX148" fmla="*/ 7800708 w 12192000"/>
              <a:gd name="connsiteY148" fmla="*/ 87312 h 1787292"/>
              <a:gd name="connsiteX149" fmla="*/ 7838808 w 12192000"/>
              <a:gd name="connsiteY149" fmla="*/ 106362 h 1787292"/>
              <a:gd name="connsiteX150" fmla="*/ 7875321 w 12192000"/>
              <a:gd name="connsiteY150" fmla="*/ 125412 h 1787292"/>
              <a:gd name="connsiteX151" fmla="*/ 7916596 w 12192000"/>
              <a:gd name="connsiteY151" fmla="*/ 141287 h 1787292"/>
              <a:gd name="connsiteX152" fmla="*/ 7962633 w 12192000"/>
              <a:gd name="connsiteY152" fmla="*/ 155575 h 1787292"/>
              <a:gd name="connsiteX153" fmla="*/ 8015021 w 12192000"/>
              <a:gd name="connsiteY153" fmla="*/ 166687 h 1787292"/>
              <a:gd name="connsiteX154" fmla="*/ 8075346 w 12192000"/>
              <a:gd name="connsiteY154" fmla="*/ 174625 h 1787292"/>
              <a:gd name="connsiteX155" fmla="*/ 8143608 w 12192000"/>
              <a:gd name="connsiteY155" fmla="*/ 176212 h 1787292"/>
              <a:gd name="connsiteX156" fmla="*/ 8211871 w 12192000"/>
              <a:gd name="connsiteY156" fmla="*/ 174625 h 1787292"/>
              <a:gd name="connsiteX157" fmla="*/ 8272196 w 12192000"/>
              <a:gd name="connsiteY157" fmla="*/ 166687 h 1787292"/>
              <a:gd name="connsiteX158" fmla="*/ 8324583 w 12192000"/>
              <a:gd name="connsiteY158" fmla="*/ 155575 h 1787292"/>
              <a:gd name="connsiteX159" fmla="*/ 8370621 w 12192000"/>
              <a:gd name="connsiteY159" fmla="*/ 141287 h 1787292"/>
              <a:gd name="connsiteX160" fmla="*/ 8411896 w 12192000"/>
              <a:gd name="connsiteY160" fmla="*/ 125412 h 1787292"/>
              <a:gd name="connsiteX161" fmla="*/ 8448408 w 12192000"/>
              <a:gd name="connsiteY161" fmla="*/ 106362 h 1787292"/>
              <a:gd name="connsiteX162" fmla="*/ 8486508 w 12192000"/>
              <a:gd name="connsiteY162" fmla="*/ 87312 h 1787292"/>
              <a:gd name="connsiteX163" fmla="*/ 8524608 w 12192000"/>
              <a:gd name="connsiteY163" fmla="*/ 68262 h 1787292"/>
              <a:gd name="connsiteX164" fmla="*/ 8561120 w 12192000"/>
              <a:gd name="connsiteY164" fmla="*/ 52387 h 1787292"/>
              <a:gd name="connsiteX165" fmla="*/ 8602396 w 12192000"/>
              <a:gd name="connsiteY165" fmla="*/ 36512 h 1787292"/>
              <a:gd name="connsiteX166" fmla="*/ 8648432 w 12192000"/>
              <a:gd name="connsiteY166" fmla="*/ 20637 h 1787292"/>
              <a:gd name="connsiteX167" fmla="*/ 8700820 w 12192000"/>
              <a:gd name="connsiteY167" fmla="*/ 9525 h 1787292"/>
              <a:gd name="connsiteX168" fmla="*/ 8761146 w 12192000"/>
              <a:gd name="connsiteY168" fmla="*/ 3175 h 1787292"/>
              <a:gd name="connsiteX169" fmla="*/ 8827820 w 12192000"/>
              <a:gd name="connsiteY169" fmla="*/ 0 h 1787292"/>
              <a:gd name="connsiteX170" fmla="*/ 8897670 w 12192000"/>
              <a:gd name="connsiteY170" fmla="*/ 3175 h 1787292"/>
              <a:gd name="connsiteX171" fmla="*/ 8957996 w 12192000"/>
              <a:gd name="connsiteY171" fmla="*/ 9525 h 1787292"/>
              <a:gd name="connsiteX172" fmla="*/ 9010382 w 12192000"/>
              <a:gd name="connsiteY172" fmla="*/ 20637 h 1787292"/>
              <a:gd name="connsiteX173" fmla="*/ 9056420 w 12192000"/>
              <a:gd name="connsiteY173" fmla="*/ 36512 h 1787292"/>
              <a:gd name="connsiteX174" fmla="*/ 9097696 w 12192000"/>
              <a:gd name="connsiteY174" fmla="*/ 52387 h 1787292"/>
              <a:gd name="connsiteX175" fmla="*/ 9134208 w 12192000"/>
              <a:gd name="connsiteY175" fmla="*/ 68262 h 1787292"/>
              <a:gd name="connsiteX176" fmla="*/ 9172308 w 12192000"/>
              <a:gd name="connsiteY176" fmla="*/ 87312 h 1787292"/>
              <a:gd name="connsiteX177" fmla="*/ 9210408 w 12192000"/>
              <a:gd name="connsiteY177" fmla="*/ 106362 h 1787292"/>
              <a:gd name="connsiteX178" fmla="*/ 9246920 w 12192000"/>
              <a:gd name="connsiteY178" fmla="*/ 125412 h 1787292"/>
              <a:gd name="connsiteX179" fmla="*/ 9288196 w 12192000"/>
              <a:gd name="connsiteY179" fmla="*/ 141287 h 1787292"/>
              <a:gd name="connsiteX180" fmla="*/ 9334232 w 12192000"/>
              <a:gd name="connsiteY180" fmla="*/ 155575 h 1787292"/>
              <a:gd name="connsiteX181" fmla="*/ 9386620 w 12192000"/>
              <a:gd name="connsiteY181" fmla="*/ 166687 h 1787292"/>
              <a:gd name="connsiteX182" fmla="*/ 9446946 w 12192000"/>
              <a:gd name="connsiteY182" fmla="*/ 174625 h 1787292"/>
              <a:gd name="connsiteX183" fmla="*/ 9515208 w 12192000"/>
              <a:gd name="connsiteY183" fmla="*/ 176212 h 1787292"/>
              <a:gd name="connsiteX184" fmla="*/ 9583470 w 12192000"/>
              <a:gd name="connsiteY184" fmla="*/ 174625 h 1787292"/>
              <a:gd name="connsiteX185" fmla="*/ 9643796 w 12192000"/>
              <a:gd name="connsiteY185" fmla="*/ 166687 h 1787292"/>
              <a:gd name="connsiteX186" fmla="*/ 9696182 w 12192000"/>
              <a:gd name="connsiteY186" fmla="*/ 155575 h 1787292"/>
              <a:gd name="connsiteX187" fmla="*/ 9742220 w 12192000"/>
              <a:gd name="connsiteY187" fmla="*/ 141287 h 1787292"/>
              <a:gd name="connsiteX188" fmla="*/ 9783496 w 12192000"/>
              <a:gd name="connsiteY188" fmla="*/ 125412 h 1787292"/>
              <a:gd name="connsiteX189" fmla="*/ 9820008 w 12192000"/>
              <a:gd name="connsiteY189" fmla="*/ 106362 h 1787292"/>
              <a:gd name="connsiteX190" fmla="*/ 9896208 w 12192000"/>
              <a:gd name="connsiteY190" fmla="*/ 68262 h 1787292"/>
              <a:gd name="connsiteX191" fmla="*/ 9932720 w 12192000"/>
              <a:gd name="connsiteY191" fmla="*/ 52387 h 1787292"/>
              <a:gd name="connsiteX192" fmla="*/ 9973996 w 12192000"/>
              <a:gd name="connsiteY192" fmla="*/ 36512 h 1787292"/>
              <a:gd name="connsiteX193" fmla="*/ 10020032 w 12192000"/>
              <a:gd name="connsiteY193" fmla="*/ 20637 h 1787292"/>
              <a:gd name="connsiteX194" fmla="*/ 10072420 w 12192000"/>
              <a:gd name="connsiteY194" fmla="*/ 9525 h 1787292"/>
              <a:gd name="connsiteX195" fmla="*/ 10132746 w 12192000"/>
              <a:gd name="connsiteY195" fmla="*/ 3175 h 1787292"/>
              <a:gd name="connsiteX196" fmla="*/ 10201008 w 12192000"/>
              <a:gd name="connsiteY196" fmla="*/ 0 h 1787292"/>
              <a:gd name="connsiteX197" fmla="*/ 10269270 w 12192000"/>
              <a:gd name="connsiteY197" fmla="*/ 3175 h 1787292"/>
              <a:gd name="connsiteX198" fmla="*/ 10329596 w 12192000"/>
              <a:gd name="connsiteY198" fmla="*/ 9525 h 1787292"/>
              <a:gd name="connsiteX199" fmla="*/ 10381982 w 12192000"/>
              <a:gd name="connsiteY199" fmla="*/ 20637 h 1787292"/>
              <a:gd name="connsiteX200" fmla="*/ 10428020 w 12192000"/>
              <a:gd name="connsiteY200" fmla="*/ 36512 h 1787292"/>
              <a:gd name="connsiteX201" fmla="*/ 10469296 w 12192000"/>
              <a:gd name="connsiteY201" fmla="*/ 52387 h 1787292"/>
              <a:gd name="connsiteX202" fmla="*/ 10505808 w 12192000"/>
              <a:gd name="connsiteY202" fmla="*/ 68262 h 1787292"/>
              <a:gd name="connsiteX203" fmla="*/ 10543908 w 12192000"/>
              <a:gd name="connsiteY203" fmla="*/ 87312 h 1787292"/>
              <a:gd name="connsiteX204" fmla="*/ 10582008 w 12192000"/>
              <a:gd name="connsiteY204" fmla="*/ 106362 h 1787292"/>
              <a:gd name="connsiteX205" fmla="*/ 10618520 w 12192000"/>
              <a:gd name="connsiteY205" fmla="*/ 125412 h 1787292"/>
              <a:gd name="connsiteX206" fmla="*/ 10659796 w 12192000"/>
              <a:gd name="connsiteY206" fmla="*/ 141287 h 1787292"/>
              <a:gd name="connsiteX207" fmla="*/ 10705832 w 12192000"/>
              <a:gd name="connsiteY207" fmla="*/ 155575 h 1787292"/>
              <a:gd name="connsiteX208" fmla="*/ 10758220 w 12192000"/>
              <a:gd name="connsiteY208" fmla="*/ 166687 h 1787292"/>
              <a:gd name="connsiteX209" fmla="*/ 10818546 w 12192000"/>
              <a:gd name="connsiteY209" fmla="*/ 174625 h 1787292"/>
              <a:gd name="connsiteX210" fmla="*/ 10886808 w 12192000"/>
              <a:gd name="connsiteY210" fmla="*/ 176212 h 1787292"/>
              <a:gd name="connsiteX211" fmla="*/ 10955070 w 12192000"/>
              <a:gd name="connsiteY211" fmla="*/ 174625 h 1787292"/>
              <a:gd name="connsiteX212" fmla="*/ 11015396 w 12192000"/>
              <a:gd name="connsiteY212" fmla="*/ 166687 h 1787292"/>
              <a:gd name="connsiteX213" fmla="*/ 11067782 w 12192000"/>
              <a:gd name="connsiteY213" fmla="*/ 155575 h 1787292"/>
              <a:gd name="connsiteX214" fmla="*/ 11113820 w 12192000"/>
              <a:gd name="connsiteY214" fmla="*/ 141287 h 1787292"/>
              <a:gd name="connsiteX215" fmla="*/ 11155096 w 12192000"/>
              <a:gd name="connsiteY215" fmla="*/ 125412 h 1787292"/>
              <a:gd name="connsiteX216" fmla="*/ 11191608 w 12192000"/>
              <a:gd name="connsiteY216" fmla="*/ 106362 h 1787292"/>
              <a:gd name="connsiteX217" fmla="*/ 11229708 w 12192000"/>
              <a:gd name="connsiteY217" fmla="*/ 87312 h 1787292"/>
              <a:gd name="connsiteX218" fmla="*/ 11267808 w 12192000"/>
              <a:gd name="connsiteY218" fmla="*/ 68262 h 1787292"/>
              <a:gd name="connsiteX219" fmla="*/ 11304320 w 12192000"/>
              <a:gd name="connsiteY219" fmla="*/ 52387 h 1787292"/>
              <a:gd name="connsiteX220" fmla="*/ 11345596 w 12192000"/>
              <a:gd name="connsiteY220" fmla="*/ 36512 h 1787292"/>
              <a:gd name="connsiteX221" fmla="*/ 11391632 w 12192000"/>
              <a:gd name="connsiteY221" fmla="*/ 20637 h 1787292"/>
              <a:gd name="connsiteX222" fmla="*/ 11444020 w 12192000"/>
              <a:gd name="connsiteY222" fmla="*/ 9525 h 1787292"/>
              <a:gd name="connsiteX223" fmla="*/ 11504346 w 12192000"/>
              <a:gd name="connsiteY223" fmla="*/ 3175 h 1787292"/>
              <a:gd name="connsiteX224" fmla="*/ 11572608 w 12192000"/>
              <a:gd name="connsiteY224" fmla="*/ 0 h 1787292"/>
              <a:gd name="connsiteX225" fmla="*/ 11640870 w 12192000"/>
              <a:gd name="connsiteY225" fmla="*/ 3175 h 1787292"/>
              <a:gd name="connsiteX226" fmla="*/ 11701196 w 12192000"/>
              <a:gd name="connsiteY226" fmla="*/ 9525 h 1787292"/>
              <a:gd name="connsiteX227" fmla="*/ 11753582 w 12192000"/>
              <a:gd name="connsiteY227" fmla="*/ 20637 h 1787292"/>
              <a:gd name="connsiteX228" fmla="*/ 11799620 w 12192000"/>
              <a:gd name="connsiteY228" fmla="*/ 36512 h 1787292"/>
              <a:gd name="connsiteX229" fmla="*/ 11840896 w 12192000"/>
              <a:gd name="connsiteY229" fmla="*/ 52387 h 1787292"/>
              <a:gd name="connsiteX230" fmla="*/ 11877408 w 12192000"/>
              <a:gd name="connsiteY230" fmla="*/ 68262 h 1787292"/>
              <a:gd name="connsiteX231" fmla="*/ 11915508 w 12192000"/>
              <a:gd name="connsiteY231" fmla="*/ 87312 h 1787292"/>
              <a:gd name="connsiteX232" fmla="*/ 11953608 w 12192000"/>
              <a:gd name="connsiteY232" fmla="*/ 106362 h 1787292"/>
              <a:gd name="connsiteX233" fmla="*/ 11990120 w 12192000"/>
              <a:gd name="connsiteY233" fmla="*/ 125412 h 1787292"/>
              <a:gd name="connsiteX234" fmla="*/ 12031396 w 12192000"/>
              <a:gd name="connsiteY234" fmla="*/ 141287 h 1787292"/>
              <a:gd name="connsiteX235" fmla="*/ 12077432 w 12192000"/>
              <a:gd name="connsiteY235" fmla="*/ 155575 h 1787292"/>
              <a:gd name="connsiteX236" fmla="*/ 12129820 w 12192000"/>
              <a:gd name="connsiteY236" fmla="*/ 166688 h 1787292"/>
              <a:gd name="connsiteX237" fmla="*/ 12190146 w 12192000"/>
              <a:gd name="connsiteY237" fmla="*/ 174625 h 1787292"/>
              <a:gd name="connsiteX238" fmla="*/ 12192000 w 12192000"/>
              <a:gd name="connsiteY238" fmla="*/ 174668 h 1787292"/>
              <a:gd name="connsiteX239" fmla="*/ 12192000 w 12192000"/>
              <a:gd name="connsiteY239" fmla="*/ 885826 h 1787292"/>
              <a:gd name="connsiteX240" fmla="*/ 12192000 w 12192000"/>
              <a:gd name="connsiteY240" fmla="*/ 1787292 h 1787292"/>
              <a:gd name="connsiteX241" fmla="*/ 0 w 12192000"/>
              <a:gd name="connsiteY241" fmla="*/ 1787292 h 1787292"/>
              <a:gd name="connsiteX242" fmla="*/ 0 w 12192000"/>
              <a:gd name="connsiteY242" fmla="*/ 885826 h 1787292"/>
              <a:gd name="connsiteX243" fmla="*/ 0 w 12192000"/>
              <a:gd name="connsiteY243" fmla="*/ 174668 h 1787292"/>
              <a:gd name="connsiteX244" fmla="*/ 1852 w 12192000"/>
              <a:gd name="connsiteY244" fmla="*/ 174625 h 1787292"/>
              <a:gd name="connsiteX245" fmla="*/ 62177 w 12192000"/>
              <a:gd name="connsiteY245" fmla="*/ 166687 h 1787292"/>
              <a:gd name="connsiteX246" fmla="*/ 114564 w 12192000"/>
              <a:gd name="connsiteY246" fmla="*/ 155575 h 1787292"/>
              <a:gd name="connsiteX247" fmla="*/ 160602 w 12192000"/>
              <a:gd name="connsiteY247" fmla="*/ 141287 h 1787292"/>
              <a:gd name="connsiteX248" fmla="*/ 201877 w 12192000"/>
              <a:gd name="connsiteY248" fmla="*/ 125412 h 1787292"/>
              <a:gd name="connsiteX249" fmla="*/ 238389 w 12192000"/>
              <a:gd name="connsiteY249" fmla="*/ 106362 h 1787292"/>
              <a:gd name="connsiteX250" fmla="*/ 276489 w 12192000"/>
              <a:gd name="connsiteY250" fmla="*/ 87312 h 1787292"/>
              <a:gd name="connsiteX251" fmla="*/ 314589 w 12192000"/>
              <a:gd name="connsiteY251" fmla="*/ 68262 h 1787292"/>
              <a:gd name="connsiteX252" fmla="*/ 351102 w 12192000"/>
              <a:gd name="connsiteY252" fmla="*/ 52387 h 1787292"/>
              <a:gd name="connsiteX253" fmla="*/ 392377 w 12192000"/>
              <a:gd name="connsiteY253" fmla="*/ 36512 h 1787292"/>
              <a:gd name="connsiteX254" fmla="*/ 438414 w 12192000"/>
              <a:gd name="connsiteY254" fmla="*/ 20637 h 1787292"/>
              <a:gd name="connsiteX255" fmla="*/ 490802 w 12192000"/>
              <a:gd name="connsiteY255" fmla="*/ 9525 h 1787292"/>
              <a:gd name="connsiteX256" fmla="*/ 551127 w 12192000"/>
              <a:gd name="connsiteY256" fmla="*/ 3175 h 1787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12192000" h="1787292">
                <a:moveTo>
                  <a:pt x="619389" y="0"/>
                </a:moveTo>
                <a:lnTo>
                  <a:pt x="687652" y="3175"/>
                </a:lnTo>
                <a:lnTo>
                  <a:pt x="747977" y="9525"/>
                </a:lnTo>
                <a:lnTo>
                  <a:pt x="800364" y="20637"/>
                </a:lnTo>
                <a:lnTo>
                  <a:pt x="846402" y="36512"/>
                </a:lnTo>
                <a:lnTo>
                  <a:pt x="887677" y="52387"/>
                </a:lnTo>
                <a:lnTo>
                  <a:pt x="924189" y="68262"/>
                </a:lnTo>
                <a:lnTo>
                  <a:pt x="962289" y="87312"/>
                </a:lnTo>
                <a:lnTo>
                  <a:pt x="1000389" y="106362"/>
                </a:lnTo>
                <a:lnTo>
                  <a:pt x="1036902" y="125412"/>
                </a:lnTo>
                <a:lnTo>
                  <a:pt x="1078177" y="141287"/>
                </a:lnTo>
                <a:lnTo>
                  <a:pt x="1124214" y="155575"/>
                </a:lnTo>
                <a:lnTo>
                  <a:pt x="1176602" y="166687"/>
                </a:lnTo>
                <a:lnTo>
                  <a:pt x="1236927" y="174625"/>
                </a:lnTo>
                <a:lnTo>
                  <a:pt x="1305189" y="176212"/>
                </a:lnTo>
                <a:lnTo>
                  <a:pt x="1373452" y="174625"/>
                </a:lnTo>
                <a:lnTo>
                  <a:pt x="1433777" y="166687"/>
                </a:lnTo>
                <a:lnTo>
                  <a:pt x="1486164" y="155575"/>
                </a:lnTo>
                <a:lnTo>
                  <a:pt x="1532202" y="141287"/>
                </a:lnTo>
                <a:lnTo>
                  <a:pt x="1573477" y="125412"/>
                </a:lnTo>
                <a:lnTo>
                  <a:pt x="1609989" y="106362"/>
                </a:lnTo>
                <a:lnTo>
                  <a:pt x="1648089" y="87312"/>
                </a:lnTo>
                <a:lnTo>
                  <a:pt x="1686189" y="68262"/>
                </a:lnTo>
                <a:lnTo>
                  <a:pt x="1722702" y="52387"/>
                </a:lnTo>
                <a:lnTo>
                  <a:pt x="1763977" y="36512"/>
                </a:lnTo>
                <a:lnTo>
                  <a:pt x="1810014" y="20637"/>
                </a:lnTo>
                <a:lnTo>
                  <a:pt x="1862402" y="9525"/>
                </a:lnTo>
                <a:lnTo>
                  <a:pt x="1922727" y="3175"/>
                </a:lnTo>
                <a:lnTo>
                  <a:pt x="1990989" y="0"/>
                </a:lnTo>
                <a:lnTo>
                  <a:pt x="2059252" y="3175"/>
                </a:lnTo>
                <a:lnTo>
                  <a:pt x="2119577" y="9525"/>
                </a:lnTo>
                <a:lnTo>
                  <a:pt x="2171964" y="20637"/>
                </a:lnTo>
                <a:lnTo>
                  <a:pt x="2218002" y="36512"/>
                </a:lnTo>
                <a:lnTo>
                  <a:pt x="2259277" y="52387"/>
                </a:lnTo>
                <a:lnTo>
                  <a:pt x="2295789" y="68262"/>
                </a:lnTo>
                <a:lnTo>
                  <a:pt x="2333889" y="87312"/>
                </a:lnTo>
                <a:lnTo>
                  <a:pt x="2371989" y="106362"/>
                </a:lnTo>
                <a:lnTo>
                  <a:pt x="2408502" y="125412"/>
                </a:lnTo>
                <a:lnTo>
                  <a:pt x="2449777" y="141287"/>
                </a:lnTo>
                <a:lnTo>
                  <a:pt x="2495814" y="155575"/>
                </a:lnTo>
                <a:lnTo>
                  <a:pt x="2548202" y="166687"/>
                </a:lnTo>
                <a:lnTo>
                  <a:pt x="2608527" y="174625"/>
                </a:lnTo>
                <a:lnTo>
                  <a:pt x="2676789" y="176212"/>
                </a:lnTo>
                <a:lnTo>
                  <a:pt x="2745052" y="174625"/>
                </a:lnTo>
                <a:lnTo>
                  <a:pt x="2805377" y="166687"/>
                </a:lnTo>
                <a:lnTo>
                  <a:pt x="2857764" y="155575"/>
                </a:lnTo>
                <a:lnTo>
                  <a:pt x="2903802" y="141287"/>
                </a:lnTo>
                <a:lnTo>
                  <a:pt x="2945077" y="125412"/>
                </a:lnTo>
                <a:lnTo>
                  <a:pt x="2981589" y="106362"/>
                </a:lnTo>
                <a:lnTo>
                  <a:pt x="3019689" y="87312"/>
                </a:lnTo>
                <a:lnTo>
                  <a:pt x="3057789" y="68262"/>
                </a:lnTo>
                <a:lnTo>
                  <a:pt x="3094302" y="52387"/>
                </a:lnTo>
                <a:lnTo>
                  <a:pt x="3135577" y="36512"/>
                </a:lnTo>
                <a:lnTo>
                  <a:pt x="3181614" y="20637"/>
                </a:lnTo>
                <a:lnTo>
                  <a:pt x="3234002" y="9525"/>
                </a:lnTo>
                <a:lnTo>
                  <a:pt x="3294327" y="3175"/>
                </a:lnTo>
                <a:lnTo>
                  <a:pt x="3361002" y="0"/>
                </a:lnTo>
                <a:lnTo>
                  <a:pt x="3430852" y="3175"/>
                </a:lnTo>
                <a:lnTo>
                  <a:pt x="3491177" y="9525"/>
                </a:lnTo>
                <a:lnTo>
                  <a:pt x="3543564" y="20637"/>
                </a:lnTo>
                <a:lnTo>
                  <a:pt x="3589602" y="36512"/>
                </a:lnTo>
                <a:lnTo>
                  <a:pt x="3630877" y="52387"/>
                </a:lnTo>
                <a:lnTo>
                  <a:pt x="3667389" y="68262"/>
                </a:lnTo>
                <a:lnTo>
                  <a:pt x="3705489" y="87312"/>
                </a:lnTo>
                <a:lnTo>
                  <a:pt x="3743589" y="106362"/>
                </a:lnTo>
                <a:lnTo>
                  <a:pt x="3780102" y="125412"/>
                </a:lnTo>
                <a:lnTo>
                  <a:pt x="3821377" y="141287"/>
                </a:lnTo>
                <a:lnTo>
                  <a:pt x="3867414" y="155575"/>
                </a:lnTo>
                <a:lnTo>
                  <a:pt x="3919802" y="166687"/>
                </a:lnTo>
                <a:lnTo>
                  <a:pt x="3980127" y="174625"/>
                </a:lnTo>
                <a:lnTo>
                  <a:pt x="4048389" y="176212"/>
                </a:lnTo>
                <a:lnTo>
                  <a:pt x="4116652" y="174625"/>
                </a:lnTo>
                <a:lnTo>
                  <a:pt x="4176977" y="166687"/>
                </a:lnTo>
                <a:lnTo>
                  <a:pt x="4229364" y="155575"/>
                </a:lnTo>
                <a:lnTo>
                  <a:pt x="4275402" y="141287"/>
                </a:lnTo>
                <a:lnTo>
                  <a:pt x="4316677" y="125412"/>
                </a:lnTo>
                <a:lnTo>
                  <a:pt x="4353189" y="106362"/>
                </a:lnTo>
                <a:lnTo>
                  <a:pt x="4429389" y="68262"/>
                </a:lnTo>
                <a:lnTo>
                  <a:pt x="4465902" y="52387"/>
                </a:lnTo>
                <a:lnTo>
                  <a:pt x="4507177" y="36512"/>
                </a:lnTo>
                <a:lnTo>
                  <a:pt x="4553214" y="20637"/>
                </a:lnTo>
                <a:lnTo>
                  <a:pt x="4605602" y="9525"/>
                </a:lnTo>
                <a:lnTo>
                  <a:pt x="4665928" y="3175"/>
                </a:lnTo>
                <a:lnTo>
                  <a:pt x="4734189" y="0"/>
                </a:lnTo>
                <a:lnTo>
                  <a:pt x="4802453" y="3175"/>
                </a:lnTo>
                <a:lnTo>
                  <a:pt x="4862777" y="9525"/>
                </a:lnTo>
                <a:lnTo>
                  <a:pt x="4915165" y="20637"/>
                </a:lnTo>
                <a:lnTo>
                  <a:pt x="4961201" y="36512"/>
                </a:lnTo>
                <a:lnTo>
                  <a:pt x="5002476" y="52387"/>
                </a:lnTo>
                <a:lnTo>
                  <a:pt x="5038989" y="68262"/>
                </a:lnTo>
                <a:lnTo>
                  <a:pt x="5077089" y="87312"/>
                </a:lnTo>
                <a:lnTo>
                  <a:pt x="5115189" y="106362"/>
                </a:lnTo>
                <a:lnTo>
                  <a:pt x="5151701" y="125412"/>
                </a:lnTo>
                <a:lnTo>
                  <a:pt x="5192976" y="141287"/>
                </a:lnTo>
                <a:lnTo>
                  <a:pt x="5239014" y="155575"/>
                </a:lnTo>
                <a:lnTo>
                  <a:pt x="5291401" y="166687"/>
                </a:lnTo>
                <a:lnTo>
                  <a:pt x="5351727" y="174625"/>
                </a:lnTo>
                <a:lnTo>
                  <a:pt x="5410199" y="175985"/>
                </a:lnTo>
                <a:lnTo>
                  <a:pt x="5468671" y="174625"/>
                </a:lnTo>
                <a:lnTo>
                  <a:pt x="5528996" y="166687"/>
                </a:lnTo>
                <a:lnTo>
                  <a:pt x="5581383" y="155575"/>
                </a:lnTo>
                <a:lnTo>
                  <a:pt x="5627421" y="141287"/>
                </a:lnTo>
                <a:lnTo>
                  <a:pt x="5668696" y="125412"/>
                </a:lnTo>
                <a:lnTo>
                  <a:pt x="5705209" y="106362"/>
                </a:lnTo>
                <a:lnTo>
                  <a:pt x="5743308" y="87312"/>
                </a:lnTo>
                <a:lnTo>
                  <a:pt x="5781408" y="68262"/>
                </a:lnTo>
                <a:lnTo>
                  <a:pt x="5817921" y="52387"/>
                </a:lnTo>
                <a:lnTo>
                  <a:pt x="5859196" y="36512"/>
                </a:lnTo>
                <a:lnTo>
                  <a:pt x="5905234" y="20637"/>
                </a:lnTo>
                <a:lnTo>
                  <a:pt x="5957621" y="9525"/>
                </a:lnTo>
                <a:lnTo>
                  <a:pt x="6017947" y="3175"/>
                </a:lnTo>
                <a:lnTo>
                  <a:pt x="6086208" y="0"/>
                </a:lnTo>
                <a:lnTo>
                  <a:pt x="6095999" y="455"/>
                </a:lnTo>
                <a:lnTo>
                  <a:pt x="6105789" y="0"/>
                </a:lnTo>
                <a:lnTo>
                  <a:pt x="6174052" y="3175"/>
                </a:lnTo>
                <a:lnTo>
                  <a:pt x="6234377" y="9525"/>
                </a:lnTo>
                <a:lnTo>
                  <a:pt x="6286764" y="20637"/>
                </a:lnTo>
                <a:lnTo>
                  <a:pt x="6332802" y="36512"/>
                </a:lnTo>
                <a:lnTo>
                  <a:pt x="6374077" y="52387"/>
                </a:lnTo>
                <a:lnTo>
                  <a:pt x="6410589" y="68262"/>
                </a:lnTo>
                <a:lnTo>
                  <a:pt x="6448689" y="87312"/>
                </a:lnTo>
                <a:lnTo>
                  <a:pt x="6486789" y="106362"/>
                </a:lnTo>
                <a:lnTo>
                  <a:pt x="6523302" y="125412"/>
                </a:lnTo>
                <a:lnTo>
                  <a:pt x="6564577" y="141287"/>
                </a:lnTo>
                <a:lnTo>
                  <a:pt x="6610614" y="155575"/>
                </a:lnTo>
                <a:lnTo>
                  <a:pt x="6663002" y="166687"/>
                </a:lnTo>
                <a:lnTo>
                  <a:pt x="6723327" y="174625"/>
                </a:lnTo>
                <a:lnTo>
                  <a:pt x="6781799" y="175985"/>
                </a:lnTo>
                <a:lnTo>
                  <a:pt x="6840271" y="174625"/>
                </a:lnTo>
                <a:lnTo>
                  <a:pt x="6900596" y="166687"/>
                </a:lnTo>
                <a:lnTo>
                  <a:pt x="6952983" y="155575"/>
                </a:lnTo>
                <a:lnTo>
                  <a:pt x="6999021" y="141287"/>
                </a:lnTo>
                <a:lnTo>
                  <a:pt x="7040296" y="125412"/>
                </a:lnTo>
                <a:lnTo>
                  <a:pt x="7076808" y="106362"/>
                </a:lnTo>
                <a:lnTo>
                  <a:pt x="7114908" y="87312"/>
                </a:lnTo>
                <a:lnTo>
                  <a:pt x="7153008" y="68262"/>
                </a:lnTo>
                <a:lnTo>
                  <a:pt x="7189521" y="52387"/>
                </a:lnTo>
                <a:lnTo>
                  <a:pt x="7230796" y="36512"/>
                </a:lnTo>
                <a:lnTo>
                  <a:pt x="7276833" y="20637"/>
                </a:lnTo>
                <a:lnTo>
                  <a:pt x="7329221" y="9525"/>
                </a:lnTo>
                <a:lnTo>
                  <a:pt x="7389546" y="3175"/>
                </a:lnTo>
                <a:lnTo>
                  <a:pt x="7457808" y="0"/>
                </a:lnTo>
                <a:lnTo>
                  <a:pt x="7526071" y="3175"/>
                </a:lnTo>
                <a:lnTo>
                  <a:pt x="7586396" y="9525"/>
                </a:lnTo>
                <a:lnTo>
                  <a:pt x="7638783" y="20637"/>
                </a:lnTo>
                <a:lnTo>
                  <a:pt x="7684821" y="36512"/>
                </a:lnTo>
                <a:lnTo>
                  <a:pt x="7726096" y="52387"/>
                </a:lnTo>
                <a:lnTo>
                  <a:pt x="7762608" y="68262"/>
                </a:lnTo>
                <a:lnTo>
                  <a:pt x="7800708" y="87312"/>
                </a:lnTo>
                <a:lnTo>
                  <a:pt x="7838808" y="106362"/>
                </a:lnTo>
                <a:lnTo>
                  <a:pt x="7875321" y="125412"/>
                </a:lnTo>
                <a:lnTo>
                  <a:pt x="7916596" y="141287"/>
                </a:lnTo>
                <a:lnTo>
                  <a:pt x="7962633" y="155575"/>
                </a:lnTo>
                <a:lnTo>
                  <a:pt x="8015021" y="166687"/>
                </a:lnTo>
                <a:lnTo>
                  <a:pt x="8075346" y="174625"/>
                </a:lnTo>
                <a:lnTo>
                  <a:pt x="8143608" y="176212"/>
                </a:lnTo>
                <a:lnTo>
                  <a:pt x="8211871" y="174625"/>
                </a:lnTo>
                <a:lnTo>
                  <a:pt x="8272196" y="166687"/>
                </a:lnTo>
                <a:lnTo>
                  <a:pt x="8324583" y="155575"/>
                </a:lnTo>
                <a:lnTo>
                  <a:pt x="8370621" y="141287"/>
                </a:lnTo>
                <a:lnTo>
                  <a:pt x="8411896" y="125412"/>
                </a:lnTo>
                <a:lnTo>
                  <a:pt x="8448408" y="106362"/>
                </a:lnTo>
                <a:lnTo>
                  <a:pt x="8486508" y="87312"/>
                </a:lnTo>
                <a:lnTo>
                  <a:pt x="8524608" y="68262"/>
                </a:lnTo>
                <a:lnTo>
                  <a:pt x="8561120" y="52387"/>
                </a:lnTo>
                <a:lnTo>
                  <a:pt x="8602396" y="36512"/>
                </a:lnTo>
                <a:lnTo>
                  <a:pt x="8648432" y="20637"/>
                </a:lnTo>
                <a:lnTo>
                  <a:pt x="8700820" y="9525"/>
                </a:lnTo>
                <a:lnTo>
                  <a:pt x="8761146" y="3175"/>
                </a:lnTo>
                <a:lnTo>
                  <a:pt x="8827820" y="0"/>
                </a:lnTo>
                <a:lnTo>
                  <a:pt x="8897670" y="3175"/>
                </a:lnTo>
                <a:lnTo>
                  <a:pt x="8957996" y="9525"/>
                </a:lnTo>
                <a:lnTo>
                  <a:pt x="9010382" y="20637"/>
                </a:lnTo>
                <a:lnTo>
                  <a:pt x="9056420" y="36512"/>
                </a:lnTo>
                <a:lnTo>
                  <a:pt x="9097696" y="52387"/>
                </a:lnTo>
                <a:lnTo>
                  <a:pt x="9134208" y="68262"/>
                </a:lnTo>
                <a:lnTo>
                  <a:pt x="9172308" y="87312"/>
                </a:lnTo>
                <a:lnTo>
                  <a:pt x="9210408" y="106362"/>
                </a:lnTo>
                <a:lnTo>
                  <a:pt x="9246920" y="125412"/>
                </a:lnTo>
                <a:lnTo>
                  <a:pt x="9288196" y="141287"/>
                </a:lnTo>
                <a:lnTo>
                  <a:pt x="9334232" y="155575"/>
                </a:lnTo>
                <a:lnTo>
                  <a:pt x="9386620" y="166687"/>
                </a:lnTo>
                <a:lnTo>
                  <a:pt x="9446946" y="174625"/>
                </a:lnTo>
                <a:lnTo>
                  <a:pt x="9515208" y="176212"/>
                </a:lnTo>
                <a:lnTo>
                  <a:pt x="9583470" y="174625"/>
                </a:lnTo>
                <a:lnTo>
                  <a:pt x="9643796" y="166687"/>
                </a:lnTo>
                <a:lnTo>
                  <a:pt x="9696182" y="155575"/>
                </a:lnTo>
                <a:lnTo>
                  <a:pt x="9742220" y="141287"/>
                </a:lnTo>
                <a:lnTo>
                  <a:pt x="9783496" y="125412"/>
                </a:lnTo>
                <a:lnTo>
                  <a:pt x="9820008" y="106362"/>
                </a:lnTo>
                <a:lnTo>
                  <a:pt x="9896208" y="68262"/>
                </a:lnTo>
                <a:lnTo>
                  <a:pt x="9932720" y="52387"/>
                </a:lnTo>
                <a:lnTo>
                  <a:pt x="9973996" y="36512"/>
                </a:lnTo>
                <a:lnTo>
                  <a:pt x="10020032" y="20637"/>
                </a:lnTo>
                <a:lnTo>
                  <a:pt x="10072420" y="9525"/>
                </a:lnTo>
                <a:lnTo>
                  <a:pt x="10132746" y="3175"/>
                </a:lnTo>
                <a:lnTo>
                  <a:pt x="10201008" y="0"/>
                </a:lnTo>
                <a:lnTo>
                  <a:pt x="10269270" y="3175"/>
                </a:lnTo>
                <a:lnTo>
                  <a:pt x="10329596" y="9525"/>
                </a:lnTo>
                <a:lnTo>
                  <a:pt x="10381982" y="20637"/>
                </a:lnTo>
                <a:lnTo>
                  <a:pt x="10428020" y="36512"/>
                </a:lnTo>
                <a:lnTo>
                  <a:pt x="10469296" y="52387"/>
                </a:lnTo>
                <a:lnTo>
                  <a:pt x="10505808" y="68262"/>
                </a:lnTo>
                <a:lnTo>
                  <a:pt x="10543908" y="87312"/>
                </a:lnTo>
                <a:lnTo>
                  <a:pt x="10582008" y="106362"/>
                </a:lnTo>
                <a:lnTo>
                  <a:pt x="10618520" y="125412"/>
                </a:lnTo>
                <a:lnTo>
                  <a:pt x="10659796" y="141287"/>
                </a:lnTo>
                <a:lnTo>
                  <a:pt x="10705832" y="155575"/>
                </a:lnTo>
                <a:lnTo>
                  <a:pt x="10758220" y="166687"/>
                </a:lnTo>
                <a:lnTo>
                  <a:pt x="10818546" y="174625"/>
                </a:lnTo>
                <a:lnTo>
                  <a:pt x="10886808" y="176212"/>
                </a:lnTo>
                <a:lnTo>
                  <a:pt x="10955070" y="174625"/>
                </a:lnTo>
                <a:lnTo>
                  <a:pt x="11015396" y="166687"/>
                </a:lnTo>
                <a:lnTo>
                  <a:pt x="11067782" y="155575"/>
                </a:lnTo>
                <a:lnTo>
                  <a:pt x="11113820" y="141287"/>
                </a:lnTo>
                <a:lnTo>
                  <a:pt x="11155096" y="125412"/>
                </a:lnTo>
                <a:lnTo>
                  <a:pt x="11191608" y="106362"/>
                </a:lnTo>
                <a:lnTo>
                  <a:pt x="11229708" y="87312"/>
                </a:lnTo>
                <a:lnTo>
                  <a:pt x="11267808" y="68262"/>
                </a:lnTo>
                <a:lnTo>
                  <a:pt x="11304320" y="52387"/>
                </a:lnTo>
                <a:lnTo>
                  <a:pt x="11345596" y="36512"/>
                </a:lnTo>
                <a:lnTo>
                  <a:pt x="11391632" y="20637"/>
                </a:lnTo>
                <a:lnTo>
                  <a:pt x="11444020" y="9525"/>
                </a:lnTo>
                <a:lnTo>
                  <a:pt x="11504346" y="3175"/>
                </a:lnTo>
                <a:lnTo>
                  <a:pt x="11572608" y="0"/>
                </a:lnTo>
                <a:lnTo>
                  <a:pt x="11640870" y="3175"/>
                </a:lnTo>
                <a:lnTo>
                  <a:pt x="11701196" y="9525"/>
                </a:lnTo>
                <a:lnTo>
                  <a:pt x="11753582" y="20637"/>
                </a:lnTo>
                <a:lnTo>
                  <a:pt x="11799620" y="36512"/>
                </a:lnTo>
                <a:lnTo>
                  <a:pt x="11840896" y="52387"/>
                </a:lnTo>
                <a:lnTo>
                  <a:pt x="11877408" y="68262"/>
                </a:lnTo>
                <a:lnTo>
                  <a:pt x="11915508" y="87312"/>
                </a:lnTo>
                <a:lnTo>
                  <a:pt x="11953608" y="106362"/>
                </a:lnTo>
                <a:lnTo>
                  <a:pt x="11990120" y="125412"/>
                </a:lnTo>
                <a:lnTo>
                  <a:pt x="12031396" y="141287"/>
                </a:lnTo>
                <a:lnTo>
                  <a:pt x="12077432" y="155575"/>
                </a:lnTo>
                <a:lnTo>
                  <a:pt x="12129820" y="166688"/>
                </a:lnTo>
                <a:lnTo>
                  <a:pt x="12190146" y="174625"/>
                </a:lnTo>
                <a:lnTo>
                  <a:pt x="12192000" y="174668"/>
                </a:lnTo>
                <a:lnTo>
                  <a:pt x="12192000" y="885826"/>
                </a:lnTo>
                <a:lnTo>
                  <a:pt x="12192000" y="1787292"/>
                </a:lnTo>
                <a:lnTo>
                  <a:pt x="0" y="1787292"/>
                </a:lnTo>
                <a:lnTo>
                  <a:pt x="0" y="885826"/>
                </a:lnTo>
                <a:lnTo>
                  <a:pt x="0" y="174668"/>
                </a:lnTo>
                <a:lnTo>
                  <a:pt x="1852" y="174625"/>
                </a:lnTo>
                <a:lnTo>
                  <a:pt x="62177" y="166687"/>
                </a:lnTo>
                <a:lnTo>
                  <a:pt x="114564" y="155575"/>
                </a:lnTo>
                <a:lnTo>
                  <a:pt x="160602" y="141287"/>
                </a:lnTo>
                <a:lnTo>
                  <a:pt x="201877" y="125412"/>
                </a:lnTo>
                <a:lnTo>
                  <a:pt x="238389" y="106362"/>
                </a:lnTo>
                <a:lnTo>
                  <a:pt x="276489" y="87312"/>
                </a:lnTo>
                <a:lnTo>
                  <a:pt x="314589" y="68262"/>
                </a:lnTo>
                <a:lnTo>
                  <a:pt x="351102" y="52387"/>
                </a:lnTo>
                <a:lnTo>
                  <a:pt x="392377" y="36512"/>
                </a:lnTo>
                <a:lnTo>
                  <a:pt x="438414" y="20637"/>
                </a:lnTo>
                <a:lnTo>
                  <a:pt x="490802" y="9525"/>
                </a:lnTo>
                <a:lnTo>
                  <a:pt x="551127" y="317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970FF21C-9212-FA41-832B-D8CABB17AD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8523" y="5449151"/>
            <a:ext cx="10318418" cy="523811"/>
          </a:xfrm>
        </p:spPr>
        <p:txBody>
          <a:bodyPr anchor="b">
            <a:normAutofit/>
          </a:bodyPr>
          <a:lstStyle/>
          <a:p>
            <a:r>
              <a:rPr lang="en-US" sz="2400" dirty="0">
                <a:solidFill>
                  <a:srgbClr val="2A1A00"/>
                </a:solidFill>
              </a:rPr>
              <a:t>Nobody will be left behind (</a:t>
            </a:r>
            <a:r>
              <a:rPr lang="en-US" sz="2400" dirty="0" err="1">
                <a:solidFill>
                  <a:srgbClr val="2A1A00"/>
                </a:solidFill>
              </a:rPr>
              <a:t>nwblb</a:t>
            </a:r>
            <a:r>
              <a:rPr lang="en-US" sz="2400" dirty="0">
                <a:solidFill>
                  <a:srgbClr val="2A1A00"/>
                </a:solidFill>
              </a:rPr>
              <a:t>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76BF8A14-8502-AF4A-881A-05DFFF0A67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3287" y="142875"/>
            <a:ext cx="5457825" cy="4921599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822E2F3-68EA-E44B-A37B-9F6FF068D2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293674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1F03C5D-9E15-8147-92DA-67B649677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5378" y="349883"/>
            <a:ext cx="10178322" cy="1492132"/>
          </a:xfrm>
        </p:spPr>
        <p:txBody>
          <a:bodyPr>
            <a:normAutofit fontScale="90000"/>
          </a:bodyPr>
          <a:lstStyle/>
          <a:p>
            <a:r>
              <a:rPr lang="tr-TR" sz="5400" dirty="0" smtClean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tile tx="6350" ty="-127000" sx="65000" sy="64000" flip="none" algn="tl"/>
                </a:blipFill>
                <a:cs typeface="Calibri" panose="020F0502020204030204" pitchFamily="34" charset="0"/>
              </a:rPr>
              <a:t>DEMOKRATİK BİR VATANDAŞIN YETERLİLİKLERİNE REFERANSLAR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E809F05-A6E8-0944-A985-8125353EA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2037958"/>
            <a:ext cx="10178322" cy="3593591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tx1"/>
                </a:solidFill>
                <a:hlinkClick r:id="rId3"/>
              </a:rPr>
              <a:t>https://www.ziniuradijas.lt/laidos/verslo-pozicija/kaip-lietuvius-mato-investuotojai?video=1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</a:p>
          <a:p>
            <a:r>
              <a:rPr lang="en-US" sz="2400" dirty="0">
                <a:hlinkClick r:id="rId4"/>
              </a:rPr>
              <a:t>http://www.utena.lt/?q=lt/node/5484</a:t>
            </a:r>
            <a:endParaRPr lang="en-US" sz="2400" dirty="0"/>
          </a:p>
          <a:p>
            <a:r>
              <a:rPr lang="en-US" sz="2400" dirty="0">
                <a:hlinkClick r:id="rId5"/>
              </a:rPr>
              <a:t>http://savanoriaujam.lt/</a:t>
            </a:r>
            <a:endParaRPr lang="en-US" sz="2400" dirty="0"/>
          </a:p>
          <a:p>
            <a:r>
              <a:rPr lang="en-US" sz="2400" dirty="0">
                <a:hlinkClick r:id="rId6"/>
              </a:rPr>
              <a:t>http://www.youtube.com/watch?v=vv5VYEpRFCI</a:t>
            </a:r>
            <a:endParaRPr lang="en-US" sz="2400" dirty="0"/>
          </a:p>
          <a:p>
            <a:r>
              <a:rPr lang="en-US" sz="2400" dirty="0">
                <a:hlinkClick r:id="rId7"/>
              </a:rPr>
              <a:t>http://www.pilieciams.eu/uploads/ramonaite-pilietiskumo-savoka.pdf</a:t>
            </a:r>
            <a:endParaRPr lang="en-US" sz="2400" dirty="0"/>
          </a:p>
          <a:p>
            <a:r>
              <a:rPr lang="en-US" sz="2400" dirty="0">
                <a:hlinkClick r:id="rId8"/>
              </a:rPr>
              <a:t>http://www.youtube.com/watch?v=q5pkIBz59PE</a:t>
            </a:r>
            <a:r>
              <a:rPr lang="en-US" sz="2400" dirty="0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4276933F-BF22-3D40-AD45-B66E6F14C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43090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EF15AFC-058A-FF4F-A98B-737D1FE4713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lt-LT"/>
              <a:t>DEMOCRATIC/</a:t>
            </a:r>
            <a:br>
              <a:rPr lang="lt-LT"/>
            </a:br>
            <a:r>
              <a:rPr lang="lt-LT"/>
              <a:t>Civic  </a:t>
            </a:r>
            <a:r>
              <a:rPr lang="en-US"/>
              <a:t>Citizenship module </a:t>
            </a:r>
            <a:br>
              <a:rPr lang="en-US"/>
            </a:br>
            <a:r>
              <a:rPr lang="en-US" sz="3600" b="1"/>
              <a:t>Utena “Saulė’ Gymnasium</a:t>
            </a:r>
            <a:r>
              <a:rPr lang="en-US" sz="3600"/>
              <a:t> </a:t>
            </a:r>
            <a:endParaRPr lang="en-US" sz="3600" dirty="0"/>
          </a:p>
        </p:txBody>
      </p:sp>
      <p:pic>
        <p:nvPicPr>
          <p:cNvPr id="4" name="Grafik 3" descr="A picture containing logo&#10;&#10;Description automatically generated">
            <a:extLst>
              <a:ext uri="{FF2B5EF4-FFF2-40B4-BE49-F238E27FC236}">
                <a16:creationId xmlns:a16="http://schemas.microsoft.com/office/drawing/2014/main" xmlns="" id="{8B67029D-13E4-BC44-A0DD-043723D2DF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1678" y="6131626"/>
            <a:ext cx="1508125" cy="44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Resim 5">
            <a:extLst>
              <a:ext uri="{FF2B5EF4-FFF2-40B4-BE49-F238E27FC236}">
                <a16:creationId xmlns:a16="http://schemas.microsoft.com/office/drawing/2014/main" xmlns="" id="{785C29A9-A69F-3249-A76B-53923856FA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47250" y="6060188"/>
            <a:ext cx="1682750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F715EE5D-9BAF-4A4B-9E00-28569967A1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Project Number: 2020-1-UK01-KA227-SCH-094437</a:t>
            </a:r>
          </a:p>
        </p:txBody>
      </p:sp>
    </p:spTree>
    <p:extLst>
      <p:ext uri="{BB962C8B-B14F-4D97-AF65-F5344CB8AC3E}">
        <p14:creationId xmlns:p14="http://schemas.microsoft.com/office/powerpoint/2010/main" xmlns="" val="580695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A0DD896-32BA-0B47-9B8F-0D7F0D133E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800" dirty="0" err="1" smtClean="0">
                <a:solidFill>
                  <a:schemeClr val="tx1"/>
                </a:solidFill>
              </a:rPr>
              <a:t>Konu</a:t>
            </a:r>
            <a:r>
              <a:rPr lang="en-US" sz="4800" dirty="0" smtClean="0">
                <a:solidFill>
                  <a:schemeClr val="tx1"/>
                </a:solidFill>
              </a:rPr>
              <a:t> 6: </a:t>
            </a:r>
            <a:r>
              <a:rPr lang="en-US" sz="4800" dirty="0" err="1" smtClean="0">
                <a:solidFill>
                  <a:schemeClr val="tx1"/>
                </a:solidFill>
              </a:rPr>
              <a:t>Demokrat</a:t>
            </a:r>
            <a:r>
              <a:rPr lang="tr-TR" sz="4800" dirty="0" smtClean="0">
                <a:solidFill>
                  <a:schemeClr val="tx1"/>
                </a:solidFill>
              </a:rPr>
              <a:t>İ</a:t>
            </a:r>
            <a:r>
              <a:rPr lang="en-US" sz="4800" dirty="0" smtClean="0">
                <a:solidFill>
                  <a:schemeClr val="tx1"/>
                </a:solidFill>
              </a:rPr>
              <a:t>k </a:t>
            </a:r>
            <a:r>
              <a:rPr lang="en-US" sz="4800" dirty="0" err="1" smtClean="0">
                <a:solidFill>
                  <a:schemeClr val="tx1"/>
                </a:solidFill>
              </a:rPr>
              <a:t>Vatandaşl</a:t>
            </a:r>
            <a:r>
              <a:rPr lang="tr-TR" sz="4800" dirty="0" smtClean="0">
                <a:solidFill>
                  <a:schemeClr val="tx1"/>
                </a:solidFill>
              </a:rPr>
              <a:t>I</a:t>
            </a:r>
            <a:r>
              <a:rPr lang="en-US" sz="4800" dirty="0" smtClean="0">
                <a:solidFill>
                  <a:schemeClr val="tx1"/>
                </a:solidFill>
              </a:rPr>
              <a:t>k </a:t>
            </a:r>
            <a:r>
              <a:rPr lang="tr-TR" sz="4800" dirty="0" err="1" smtClean="0">
                <a:solidFill>
                  <a:schemeClr val="tx1"/>
                </a:solidFill>
              </a:rPr>
              <a:t>İ</a:t>
            </a:r>
            <a:r>
              <a:rPr lang="en-US" sz="4800" dirty="0" smtClean="0">
                <a:solidFill>
                  <a:schemeClr val="tx1"/>
                </a:solidFill>
              </a:rPr>
              <a:t>ç</a:t>
            </a:r>
            <a:r>
              <a:rPr lang="tr-TR" sz="4800" dirty="0" smtClean="0">
                <a:solidFill>
                  <a:schemeClr val="tx1"/>
                </a:solidFill>
              </a:rPr>
              <a:t>İ</a:t>
            </a:r>
            <a:r>
              <a:rPr lang="en-US" sz="4800" dirty="0" smtClean="0">
                <a:solidFill>
                  <a:schemeClr val="tx1"/>
                </a:solidFill>
              </a:rPr>
              <a:t>n </a:t>
            </a:r>
            <a:r>
              <a:rPr lang="en-US" sz="4800" dirty="0" err="1" smtClean="0">
                <a:solidFill>
                  <a:schemeClr val="tx1"/>
                </a:solidFill>
              </a:rPr>
              <a:t>Temel</a:t>
            </a:r>
            <a:r>
              <a:rPr lang="en-US" sz="4800" dirty="0" smtClean="0">
                <a:solidFill>
                  <a:schemeClr val="tx1"/>
                </a:solidFill>
              </a:rPr>
              <a:t> </a:t>
            </a:r>
            <a:r>
              <a:rPr lang="en-US" sz="4800" dirty="0" err="1" smtClean="0">
                <a:solidFill>
                  <a:schemeClr val="tx1"/>
                </a:solidFill>
              </a:rPr>
              <a:t>Yetk</a:t>
            </a:r>
            <a:r>
              <a:rPr lang="tr-TR" sz="4800" dirty="0" smtClean="0">
                <a:solidFill>
                  <a:schemeClr val="tx1"/>
                </a:solidFill>
              </a:rPr>
              <a:t>İ</a:t>
            </a:r>
            <a:r>
              <a:rPr lang="en-US" sz="4800" dirty="0" err="1" smtClean="0">
                <a:solidFill>
                  <a:schemeClr val="tx1"/>
                </a:solidFill>
              </a:rPr>
              <a:t>nl</a:t>
            </a:r>
            <a:r>
              <a:rPr lang="tr-TR" sz="4800" dirty="0" smtClean="0">
                <a:solidFill>
                  <a:schemeClr val="tx1"/>
                </a:solidFill>
              </a:rPr>
              <a:t>İ</a:t>
            </a:r>
            <a:r>
              <a:rPr lang="en-US" sz="4800" dirty="0" err="1" smtClean="0">
                <a:solidFill>
                  <a:schemeClr val="tx1"/>
                </a:solidFill>
              </a:rPr>
              <a:t>kler</a:t>
            </a:r>
            <a:r>
              <a:rPr lang="en-US" sz="4800" dirty="0" smtClean="0">
                <a:solidFill>
                  <a:schemeClr val="tx1"/>
                </a:solidFill>
              </a:rPr>
              <a:t>. </a:t>
            </a:r>
            <a:r>
              <a:rPr lang="en-US" sz="4800" dirty="0" err="1" smtClean="0">
                <a:solidFill>
                  <a:schemeClr val="tx1"/>
                </a:solidFill>
              </a:rPr>
              <a:t>becer</a:t>
            </a:r>
            <a:r>
              <a:rPr lang="tr-TR" sz="4800" dirty="0" smtClean="0">
                <a:solidFill>
                  <a:schemeClr val="tx1"/>
                </a:solidFill>
              </a:rPr>
              <a:t>İ</a:t>
            </a:r>
            <a:r>
              <a:rPr lang="en-US" sz="4800" dirty="0" err="1" smtClean="0">
                <a:solidFill>
                  <a:schemeClr val="tx1"/>
                </a:solidFill>
              </a:rPr>
              <a:t>ler</a:t>
            </a:r>
            <a:r>
              <a:rPr lang="en-US" sz="4800" dirty="0" smtClean="0">
                <a:solidFill>
                  <a:schemeClr val="tx1"/>
                </a:solidFill>
              </a:rPr>
              <a:t>.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CCA591B9-B74A-8243-862E-92B945949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79241" y="11566566"/>
            <a:ext cx="10178321" cy="676935"/>
          </a:xfrm>
        </p:spPr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xmlns="" id="{B18A1CAB-74DD-B341-B670-9ECABBDA0F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xmlns="" id="{76722079-BBE2-754F-A87B-9FAE617BEF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72480"/>
            <a:ext cx="5186035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tr-TR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</a:t>
            </a:r>
            <a:endParaRPr kumimoji="0" lang="tr-TR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en-US" altLang="en-US" sz="15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xmlns="" id="{FF228D38-254A-0743-AD46-66B756C207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62458" y="559351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xmlns="" id="{34BADA24-ACE7-BC47-B15B-2F9C733A5BA0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7772400" y="5782760"/>
            <a:ext cx="8810144" cy="938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tr-TR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</a:t>
            </a:r>
            <a:endParaRPr kumimoji="0" lang="tr-TR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en-US" altLang="en-US" sz="15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it-IT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Project </a:t>
            </a:r>
            <a:r>
              <a:rPr kumimoji="0" lang="it-IT" altLang="en-US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Numbe</a:t>
            </a:r>
            <a:r>
              <a:rPr kumimoji="0" lang="it-IT" altLang="en-US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kumimoji="0" lang="it-IT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kumimoji="0" lang="it-IT" altLang="en-US" sz="11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2020-1-UK01-KA227-SCH-094437</a:t>
            </a:r>
            <a:r>
              <a:rPr kumimoji="0" lang="en-US" alt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     </a:t>
            </a:r>
            <a:r>
              <a:rPr kumimoji="0" lang="en-US" altLang="en-US" sz="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38" name="Content Placeholder 3" descr="Logo&#10;&#10;Description automatically generated">
            <a:extLst>
              <a:ext uri="{FF2B5EF4-FFF2-40B4-BE49-F238E27FC236}">
                <a16:creationId xmlns:a16="http://schemas.microsoft.com/office/drawing/2014/main" xmlns="" id="{6AB00B85-E4ED-344D-A9F3-D79D0570CBE1}"/>
              </a:ext>
            </a:extLst>
          </p:cNvPr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3202" y="2535189"/>
            <a:ext cx="1508125" cy="1094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7" descr="Text&#10;&#10;Description automatically generated">
            <a:extLst>
              <a:ext uri="{FF2B5EF4-FFF2-40B4-BE49-F238E27FC236}">
                <a16:creationId xmlns:a16="http://schemas.microsoft.com/office/drawing/2014/main" xmlns="" id="{4919B66D-046F-D64B-9B5F-24125C030A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42830" y="2511528"/>
            <a:ext cx="1890712" cy="1057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9">
            <a:extLst>
              <a:ext uri="{FF2B5EF4-FFF2-40B4-BE49-F238E27FC236}">
                <a16:creationId xmlns:a16="http://schemas.microsoft.com/office/drawing/2014/main" xmlns="" id="{960B13B3-46E9-C942-9895-A2A8074BA6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08258" y="2545463"/>
            <a:ext cx="1697581" cy="102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">
            <a:extLst>
              <a:ext uri="{FF2B5EF4-FFF2-40B4-BE49-F238E27FC236}">
                <a16:creationId xmlns:a16="http://schemas.microsoft.com/office/drawing/2014/main" xmlns="" id="{FAC62EAC-5A16-7D4E-AF57-BE69C8ADBD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34732" y="2491689"/>
            <a:ext cx="1508124" cy="1137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Text&#10;&#10;Description automatically generated">
            <a:extLst>
              <a:ext uri="{FF2B5EF4-FFF2-40B4-BE49-F238E27FC236}">
                <a16:creationId xmlns:a16="http://schemas.microsoft.com/office/drawing/2014/main" xmlns="" id="{47139EB6-9E6B-E64A-8ECB-099E1F353D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21327" y="3886777"/>
            <a:ext cx="1771650" cy="892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1" descr="A picture containing diagram&#10;&#10;Description automatically generated">
            <a:extLst>
              <a:ext uri="{FF2B5EF4-FFF2-40B4-BE49-F238E27FC236}">
                <a16:creationId xmlns:a16="http://schemas.microsoft.com/office/drawing/2014/main" xmlns="" id="{6B48E10D-7F2B-5E4C-AF8B-4BC4987ECF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66932" y="3879044"/>
            <a:ext cx="1905505" cy="97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15">
            <a:extLst>
              <a:ext uri="{FF2B5EF4-FFF2-40B4-BE49-F238E27FC236}">
                <a16:creationId xmlns:a16="http://schemas.microsoft.com/office/drawing/2014/main" xmlns="" id="{D7443FF5-E938-4A4B-AF2F-193136755E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28025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16">
            <a:extLst>
              <a:ext uri="{FF2B5EF4-FFF2-40B4-BE49-F238E27FC236}">
                <a16:creationId xmlns:a16="http://schemas.microsoft.com/office/drawing/2014/main" xmlns="" id="{A2D3A3EF-F382-8045-A88E-52759836BE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32597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en-US" sz="11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it-IT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17">
            <a:extLst>
              <a:ext uri="{FF2B5EF4-FFF2-40B4-BE49-F238E27FC236}">
                <a16:creationId xmlns:a16="http://schemas.microsoft.com/office/drawing/2014/main" xmlns="" id="{EBA9FAA2-47BA-2441-AB33-02AB2A48DE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37169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it-IT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18">
            <a:extLst>
              <a:ext uri="{FF2B5EF4-FFF2-40B4-BE49-F238E27FC236}">
                <a16:creationId xmlns:a16="http://schemas.microsoft.com/office/drawing/2014/main" xmlns="" id="{E7BD2943-4E9D-8F40-BA10-60413A8C31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41741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073224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3F9D76A-5185-9542-9D9F-D4E0F61B70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lt-LT" sz="5400" dirty="0" smtClean="0">
                <a:solidFill>
                  <a:schemeClr val="tx1"/>
                </a:solidFill>
              </a:rPr>
              <a:t>Konu 6: </a:t>
            </a:r>
            <a:r>
              <a:rPr lang="lt-LT" sz="5400" dirty="0" smtClean="0">
                <a:solidFill>
                  <a:schemeClr val="tx1"/>
                </a:solidFill>
              </a:rPr>
              <a:t>Demokrat</a:t>
            </a:r>
            <a:r>
              <a:rPr lang="tr-TR" sz="5400" dirty="0" smtClean="0">
                <a:solidFill>
                  <a:schemeClr val="tx1"/>
                </a:solidFill>
              </a:rPr>
              <a:t>İ</a:t>
            </a:r>
            <a:r>
              <a:rPr lang="lt-LT" sz="5400" dirty="0" smtClean="0">
                <a:solidFill>
                  <a:schemeClr val="tx1"/>
                </a:solidFill>
              </a:rPr>
              <a:t>k Vatandaşl</a:t>
            </a:r>
            <a:r>
              <a:rPr lang="tr-TR" sz="5400" dirty="0" smtClean="0">
                <a:solidFill>
                  <a:schemeClr val="tx1"/>
                </a:solidFill>
              </a:rPr>
              <a:t>I</a:t>
            </a:r>
            <a:r>
              <a:rPr lang="lt-LT" sz="5400" dirty="0" smtClean="0">
                <a:solidFill>
                  <a:schemeClr val="tx1"/>
                </a:solidFill>
              </a:rPr>
              <a:t>k </a:t>
            </a:r>
            <a:r>
              <a:rPr lang="tr-TR" sz="5400" dirty="0" smtClean="0">
                <a:solidFill>
                  <a:schemeClr val="tx1"/>
                </a:solidFill>
              </a:rPr>
              <a:t>İ</a:t>
            </a:r>
            <a:r>
              <a:rPr lang="lt-LT" sz="5400" dirty="0" smtClean="0">
                <a:solidFill>
                  <a:schemeClr val="tx1"/>
                </a:solidFill>
              </a:rPr>
              <a:t>ç</a:t>
            </a:r>
            <a:r>
              <a:rPr lang="tr-TR" sz="5400" dirty="0" smtClean="0">
                <a:solidFill>
                  <a:schemeClr val="tx1"/>
                </a:solidFill>
              </a:rPr>
              <a:t>İ</a:t>
            </a:r>
            <a:r>
              <a:rPr lang="lt-LT" sz="5400" dirty="0" smtClean="0">
                <a:solidFill>
                  <a:schemeClr val="tx1"/>
                </a:solidFill>
              </a:rPr>
              <a:t>n </a:t>
            </a:r>
            <a:r>
              <a:rPr lang="lt-LT" sz="5400" dirty="0" smtClean="0">
                <a:solidFill>
                  <a:schemeClr val="tx1"/>
                </a:solidFill>
              </a:rPr>
              <a:t>Temel </a:t>
            </a:r>
            <a:r>
              <a:rPr lang="lt-LT" sz="5400" dirty="0" smtClean="0">
                <a:solidFill>
                  <a:schemeClr val="tx1"/>
                </a:solidFill>
              </a:rPr>
              <a:t>Yetk</a:t>
            </a:r>
            <a:r>
              <a:rPr lang="tr-TR" sz="5400" dirty="0" smtClean="0">
                <a:solidFill>
                  <a:schemeClr val="tx1"/>
                </a:solidFill>
              </a:rPr>
              <a:t>İ</a:t>
            </a:r>
            <a:r>
              <a:rPr lang="lt-LT" sz="5400" dirty="0" smtClean="0">
                <a:solidFill>
                  <a:schemeClr val="tx1"/>
                </a:solidFill>
              </a:rPr>
              <a:t>nl</a:t>
            </a:r>
            <a:r>
              <a:rPr lang="tr-TR" sz="5400" dirty="0" smtClean="0">
                <a:solidFill>
                  <a:schemeClr val="tx1"/>
                </a:solidFill>
              </a:rPr>
              <a:t>İ</a:t>
            </a:r>
            <a:r>
              <a:rPr lang="lt-LT" sz="5400" dirty="0" smtClean="0">
                <a:solidFill>
                  <a:schemeClr val="tx1"/>
                </a:solidFill>
              </a:rPr>
              <a:t>kler</a:t>
            </a:r>
            <a:r>
              <a:rPr lang="lt-LT" sz="5400" dirty="0" smtClean="0">
                <a:solidFill>
                  <a:schemeClr val="tx1"/>
                </a:solidFill>
              </a:rPr>
              <a:t>. </a:t>
            </a:r>
            <a:r>
              <a:rPr lang="lt-LT" sz="5400" dirty="0" smtClean="0">
                <a:solidFill>
                  <a:schemeClr val="tx1"/>
                </a:solidFill>
              </a:rPr>
              <a:t>becer</a:t>
            </a:r>
            <a:r>
              <a:rPr lang="tr-TR" sz="5400" dirty="0" smtClean="0">
                <a:solidFill>
                  <a:schemeClr val="tx1"/>
                </a:solidFill>
              </a:rPr>
              <a:t>İ</a:t>
            </a:r>
            <a:r>
              <a:rPr lang="lt-LT" sz="5400" dirty="0" smtClean="0">
                <a:solidFill>
                  <a:schemeClr val="tx1"/>
                </a:solidFill>
              </a:rPr>
              <a:t>ler </a:t>
            </a:r>
            <a:r>
              <a:rPr lang="lt-LT" sz="5400" dirty="0">
                <a:solidFill>
                  <a:schemeClr val="tx1"/>
                </a:solidFill>
              </a:rPr>
              <a:t/>
            </a:r>
            <a:br>
              <a:rPr lang="lt-LT" sz="5400" dirty="0">
                <a:solidFill>
                  <a:schemeClr val="tx1"/>
                </a:solidFill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E3CEB23-B66C-3B4F-9B4E-F91DF82F15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2020903"/>
            <a:ext cx="6502061" cy="3593591"/>
          </a:xfrm>
        </p:spPr>
        <p:txBody>
          <a:bodyPr>
            <a:normAutofit/>
          </a:bodyPr>
          <a:lstStyle/>
          <a:p>
            <a:r>
              <a:rPr lang="en-US" dirty="0" smtClean="0"/>
              <a:t>Bu </a:t>
            </a:r>
            <a:r>
              <a:rPr lang="en-US" dirty="0" err="1" smtClean="0"/>
              <a:t>konu</a:t>
            </a:r>
            <a:r>
              <a:rPr lang="en-US" dirty="0" smtClean="0"/>
              <a:t> </a:t>
            </a:r>
            <a:r>
              <a:rPr lang="en-US" dirty="0" err="1" smtClean="0"/>
              <a:t>çalışmasında</a:t>
            </a:r>
            <a:r>
              <a:rPr lang="en-US" dirty="0" smtClean="0"/>
              <a:t> </a:t>
            </a:r>
            <a:r>
              <a:rPr lang="en-US" dirty="0" err="1" smtClean="0"/>
              <a:t>öğrenciler</a:t>
            </a:r>
            <a:r>
              <a:rPr lang="en-US" dirty="0" smtClean="0"/>
              <a:t> </a:t>
            </a:r>
            <a:r>
              <a:rPr lang="en-US" dirty="0" err="1" smtClean="0"/>
              <a:t>demokratik</a:t>
            </a:r>
            <a:r>
              <a:rPr lang="en-US" dirty="0" smtClean="0"/>
              <a:t> </a:t>
            </a:r>
            <a:r>
              <a:rPr lang="en-US" dirty="0" err="1" smtClean="0"/>
              <a:t>vatandaşlık</a:t>
            </a:r>
            <a:r>
              <a:rPr lang="en-US" dirty="0" smtClean="0"/>
              <a:t> </a:t>
            </a:r>
            <a:r>
              <a:rPr lang="en-US" dirty="0" err="1" smtClean="0"/>
              <a:t>için</a:t>
            </a:r>
            <a:r>
              <a:rPr lang="en-US" dirty="0" smtClean="0"/>
              <a:t> </a:t>
            </a:r>
            <a:r>
              <a:rPr lang="en-US" dirty="0" err="1" smtClean="0"/>
              <a:t>gerekli</a:t>
            </a:r>
            <a:r>
              <a:rPr lang="en-US" dirty="0" smtClean="0"/>
              <a:t> </a:t>
            </a:r>
            <a:r>
              <a:rPr lang="en-US" dirty="0" err="1" smtClean="0"/>
              <a:t>beceriler</a:t>
            </a:r>
            <a:r>
              <a:rPr lang="en-US" dirty="0" smtClean="0"/>
              <a:t> </a:t>
            </a:r>
            <a:r>
              <a:rPr lang="en-US" dirty="0" err="1" smtClean="0"/>
              <a:t>hakkındaki</a:t>
            </a:r>
            <a:r>
              <a:rPr lang="en-US" dirty="0" smtClean="0"/>
              <a:t> </a:t>
            </a:r>
            <a:r>
              <a:rPr lang="en-US" dirty="0" err="1" smtClean="0"/>
              <a:t>bilgilerini</a:t>
            </a:r>
            <a:r>
              <a:rPr lang="en-US" dirty="0" smtClean="0"/>
              <a:t> </a:t>
            </a:r>
            <a:r>
              <a:rPr lang="en-US" dirty="0" err="1" smtClean="0"/>
              <a:t>derinleştirecek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aşağıdaki</a:t>
            </a:r>
            <a:r>
              <a:rPr lang="en-US" dirty="0" smtClean="0"/>
              <a:t> </a:t>
            </a:r>
            <a:r>
              <a:rPr lang="en-US" dirty="0" err="1" smtClean="0"/>
              <a:t>becerileri</a:t>
            </a:r>
            <a:r>
              <a:rPr lang="en-US" dirty="0" smtClean="0"/>
              <a:t> </a:t>
            </a:r>
            <a:r>
              <a:rPr lang="en-US" dirty="0" err="1" smtClean="0"/>
              <a:t>kazanabilecek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/ </a:t>
            </a:r>
            <a:r>
              <a:rPr lang="en-US" dirty="0" err="1" smtClean="0"/>
              <a:t>veya</a:t>
            </a:r>
            <a:r>
              <a:rPr lang="en-US" dirty="0" smtClean="0"/>
              <a:t> </a:t>
            </a:r>
            <a:r>
              <a:rPr lang="en-US" dirty="0" err="1" smtClean="0"/>
              <a:t>geliştirebileceklerdir</a:t>
            </a:r>
            <a:r>
              <a:rPr lang="en-US" dirty="0" smtClean="0"/>
              <a:t>: 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en-US" dirty="0" err="1" smtClean="0"/>
              <a:t>İşbirliği</a:t>
            </a:r>
            <a:r>
              <a:rPr lang="en-US" dirty="0" smtClean="0"/>
              <a:t>, </a:t>
            </a:r>
            <a:r>
              <a:rPr lang="en-US" dirty="0" err="1" smtClean="0"/>
              <a:t>çatışmaları</a:t>
            </a:r>
            <a:r>
              <a:rPr lang="en-US" dirty="0" smtClean="0"/>
              <a:t> </a:t>
            </a:r>
            <a:r>
              <a:rPr lang="en-US" dirty="0" err="1" smtClean="0"/>
              <a:t>yönetme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çözme</a:t>
            </a:r>
            <a:r>
              <a:rPr lang="en-US" dirty="0" smtClean="0"/>
              <a:t>, </a:t>
            </a:r>
            <a:r>
              <a:rPr lang="en-US" dirty="0" err="1" smtClean="0"/>
              <a:t>katılım</a:t>
            </a:r>
            <a:r>
              <a:rPr lang="en-US" dirty="0" smtClean="0"/>
              <a:t>, </a:t>
            </a:r>
            <a:r>
              <a:rPr lang="en-US" dirty="0" err="1" smtClean="0"/>
              <a:t>yaratıcı</a:t>
            </a:r>
            <a:r>
              <a:rPr lang="en-US" dirty="0" smtClean="0"/>
              <a:t> </a:t>
            </a:r>
            <a:r>
              <a:rPr lang="en-US" dirty="0" err="1" smtClean="0"/>
              <a:t>düşünme</a:t>
            </a:r>
            <a:r>
              <a:rPr lang="en-US" dirty="0" smtClean="0"/>
              <a:t>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en-US" dirty="0" err="1" smtClean="0"/>
              <a:t>Öğrenciler</a:t>
            </a:r>
            <a:r>
              <a:rPr lang="en-US" dirty="0" smtClean="0"/>
              <a:t> </a:t>
            </a:r>
            <a:r>
              <a:rPr lang="en-US" dirty="0" err="1" smtClean="0"/>
              <a:t>takım</a:t>
            </a:r>
            <a:r>
              <a:rPr lang="en-US" dirty="0" smtClean="0"/>
              <a:t> </a:t>
            </a:r>
            <a:r>
              <a:rPr lang="en-US" dirty="0" err="1" smtClean="0"/>
              <a:t>çalışmasını</a:t>
            </a:r>
            <a:r>
              <a:rPr lang="en-US" dirty="0" smtClean="0"/>
              <a:t> </a:t>
            </a:r>
            <a:r>
              <a:rPr lang="en-US" dirty="0" err="1" smtClean="0"/>
              <a:t>öğreneceklerdir</a:t>
            </a:r>
            <a:r>
              <a:rPr lang="en-US" dirty="0" smtClean="0"/>
              <a:t>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en-US" dirty="0" err="1" smtClean="0"/>
              <a:t>Çalışma</a:t>
            </a:r>
            <a:r>
              <a:rPr lang="en-US" dirty="0" smtClean="0"/>
              <a:t> </a:t>
            </a:r>
            <a:r>
              <a:rPr lang="en-US" dirty="0" err="1" smtClean="0"/>
              <a:t>şekli</a:t>
            </a:r>
            <a:r>
              <a:rPr lang="en-US" dirty="0" smtClean="0"/>
              <a:t>: </a:t>
            </a:r>
            <a:r>
              <a:rPr lang="en-US" dirty="0" err="1" smtClean="0"/>
              <a:t>Gruplar</a:t>
            </a:r>
            <a:r>
              <a:rPr lang="en-US" dirty="0" smtClean="0"/>
              <a:t> </a:t>
            </a:r>
            <a:r>
              <a:rPr lang="en-US" dirty="0" err="1" smtClean="0"/>
              <a:t>halinde</a:t>
            </a:r>
            <a:r>
              <a:rPr lang="en-US" dirty="0" smtClean="0"/>
              <a:t> </a:t>
            </a:r>
            <a:r>
              <a:rPr lang="en-US" dirty="0" err="1" smtClean="0"/>
              <a:t>çalışmak</a:t>
            </a:r>
            <a:r>
              <a:rPr lang="en-US" dirty="0" smtClean="0"/>
              <a:t> </a:t>
            </a:r>
            <a:r>
              <a:rPr lang="en-US" dirty="0" err="1" smtClean="0"/>
              <a:t>için</a:t>
            </a:r>
            <a:r>
              <a:rPr lang="en-US" dirty="0" smtClean="0"/>
              <a:t> </a:t>
            </a:r>
            <a:r>
              <a:rPr lang="en-US" dirty="0" err="1" smtClean="0"/>
              <a:t>yaratıcı</a:t>
            </a:r>
            <a:r>
              <a:rPr lang="en-US" dirty="0" smtClean="0"/>
              <a:t> </a:t>
            </a:r>
            <a:r>
              <a:rPr lang="en-US" dirty="0" err="1" smtClean="0"/>
              <a:t>görev</a:t>
            </a:r>
            <a:r>
              <a:rPr lang="en-US" dirty="0" smtClean="0"/>
              <a:t>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en-US" dirty="0" err="1" smtClean="0"/>
              <a:t>Harita</a:t>
            </a:r>
            <a:r>
              <a:rPr lang="en-US" dirty="0" smtClean="0"/>
              <a:t> </a:t>
            </a:r>
            <a:r>
              <a:rPr lang="en-US" dirty="0" err="1" smtClean="0"/>
              <a:t>oluşturma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sunum</a:t>
            </a:r>
            <a:r>
              <a:rPr lang="en-US" dirty="0" smtClean="0"/>
              <a:t>: "ÇEŞİTLİLİĞE SAYGILI </a:t>
            </a:r>
            <a:r>
              <a:rPr lang="en-US" dirty="0" err="1" smtClean="0"/>
              <a:t>Bir</a:t>
            </a:r>
            <a:r>
              <a:rPr lang="en-US" dirty="0" smtClean="0"/>
              <a:t> ÜLKE HARİTASI"</a:t>
            </a:r>
            <a:endParaRPr lang="en-US" dirty="0" smtClean="0"/>
          </a:p>
          <a:p>
            <a:endParaRPr lang="lt-LT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9774F9BD-B73B-FC40-B0A3-F4228640D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24C8EFE2-3EB5-4949-AFED-5D235D1060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7860" y="2020903"/>
            <a:ext cx="3034880" cy="3026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6095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4C398BB-62BA-8D4A-B6DC-573AD87A9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YARATICI ÇALIŞMANIN PROSEDÜRÜ</a:t>
            </a:r>
            <a:r>
              <a:rPr lang="lt-LT" dirty="0" smtClean="0"/>
              <a:t>: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E2620A1-6AF6-054D-865E-8D3C7B61B7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0676" y="1427644"/>
            <a:ext cx="7194238" cy="4646585"/>
          </a:xfrm>
        </p:spPr>
        <p:txBody>
          <a:bodyPr>
            <a:normAutofit/>
          </a:bodyPr>
          <a:lstStyle/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en-US" dirty="0" err="1" smtClean="0"/>
              <a:t>Çeşitliliğe</a:t>
            </a:r>
            <a:r>
              <a:rPr lang="en-US" dirty="0" smtClean="0"/>
              <a:t> </a:t>
            </a:r>
            <a:r>
              <a:rPr lang="en-US" dirty="0" err="1" smtClean="0"/>
              <a:t>Saygı</a:t>
            </a:r>
            <a:r>
              <a:rPr lang="en-US" dirty="0" smtClean="0"/>
              <a:t> </a:t>
            </a:r>
            <a:r>
              <a:rPr lang="en-US" dirty="0" err="1" smtClean="0"/>
              <a:t>Duyulan</a:t>
            </a:r>
            <a:r>
              <a:rPr lang="en-US" dirty="0" smtClean="0"/>
              <a:t> </a:t>
            </a:r>
            <a:r>
              <a:rPr lang="en-US" dirty="0" err="1" smtClean="0"/>
              <a:t>Ülkeye</a:t>
            </a:r>
            <a:r>
              <a:rPr lang="en-US" dirty="0" smtClean="0"/>
              <a:t> </a:t>
            </a:r>
            <a:r>
              <a:rPr lang="en-US" dirty="0" err="1" smtClean="0"/>
              <a:t>giden</a:t>
            </a:r>
            <a:r>
              <a:rPr lang="en-US" dirty="0" smtClean="0"/>
              <a:t> </a:t>
            </a:r>
            <a:r>
              <a:rPr lang="en-US" dirty="0" err="1" smtClean="0"/>
              <a:t>yolu</a:t>
            </a:r>
            <a:r>
              <a:rPr lang="en-US" dirty="0" smtClean="0"/>
              <a:t> </a:t>
            </a:r>
            <a:r>
              <a:rPr lang="en-US" dirty="0" err="1" smtClean="0"/>
              <a:t>gösteren</a:t>
            </a:r>
            <a:r>
              <a:rPr lang="en-US" dirty="0" smtClean="0"/>
              <a:t> </a:t>
            </a:r>
            <a:r>
              <a:rPr lang="en-US" dirty="0" err="1" smtClean="0"/>
              <a:t>fantastik</a:t>
            </a:r>
            <a:r>
              <a:rPr lang="en-US" dirty="0" smtClean="0"/>
              <a:t> </a:t>
            </a:r>
            <a:r>
              <a:rPr lang="en-US" dirty="0" err="1" smtClean="0"/>
              <a:t>haritaların</a:t>
            </a:r>
            <a:r>
              <a:rPr lang="en-US" dirty="0" smtClean="0"/>
              <a:t> </a:t>
            </a:r>
            <a:r>
              <a:rPr lang="en-US" dirty="0" err="1" smtClean="0"/>
              <a:t>oluşturulacağı</a:t>
            </a:r>
            <a:r>
              <a:rPr lang="en-US" dirty="0" smtClean="0"/>
              <a:t> </a:t>
            </a:r>
            <a:r>
              <a:rPr lang="en-US" dirty="0" err="1" smtClean="0"/>
              <a:t>açıklanmıştır</a:t>
            </a:r>
            <a:r>
              <a:rPr lang="en-US" dirty="0" smtClean="0"/>
              <a:t>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en-US" dirty="0" smtClean="0"/>
              <a:t>3-5 </a:t>
            </a:r>
            <a:r>
              <a:rPr lang="en-US" dirty="0" err="1" smtClean="0"/>
              <a:t>kişi</a:t>
            </a:r>
            <a:r>
              <a:rPr lang="en-US" dirty="0" smtClean="0"/>
              <a:t> </a:t>
            </a:r>
            <a:r>
              <a:rPr lang="en-US" dirty="0" err="1" smtClean="0"/>
              <a:t>toplanır</a:t>
            </a:r>
            <a:r>
              <a:rPr lang="en-US" dirty="0" smtClean="0"/>
              <a:t>, her </a:t>
            </a:r>
            <a:r>
              <a:rPr lang="en-US" dirty="0" err="1" smtClean="0"/>
              <a:t>gruba</a:t>
            </a:r>
            <a:r>
              <a:rPr lang="en-US" dirty="0" smtClean="0"/>
              <a:t> </a:t>
            </a:r>
            <a:r>
              <a:rPr lang="en-US" dirty="0" err="1" smtClean="0"/>
              <a:t>kalemle</a:t>
            </a:r>
            <a:r>
              <a:rPr lang="en-US" dirty="0" smtClean="0"/>
              <a:t> </a:t>
            </a:r>
            <a:r>
              <a:rPr lang="en-US" dirty="0" err="1" smtClean="0"/>
              <a:t>küçük</a:t>
            </a:r>
            <a:r>
              <a:rPr lang="en-US" dirty="0" smtClean="0"/>
              <a:t> </a:t>
            </a:r>
            <a:r>
              <a:rPr lang="en-US" dirty="0" err="1" smtClean="0"/>
              <a:t>bir</a:t>
            </a:r>
            <a:r>
              <a:rPr lang="en-US" dirty="0" smtClean="0"/>
              <a:t> </a:t>
            </a:r>
            <a:r>
              <a:rPr lang="en-US" dirty="0" err="1" smtClean="0"/>
              <a:t>kağıt</a:t>
            </a:r>
            <a:r>
              <a:rPr lang="en-US" dirty="0" smtClean="0"/>
              <a:t> </a:t>
            </a:r>
            <a:r>
              <a:rPr lang="en-US" dirty="0" err="1" smtClean="0"/>
              <a:t>dağıtılır</a:t>
            </a:r>
            <a:r>
              <a:rPr lang="en-US" dirty="0" smtClean="0"/>
              <a:t>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en-US" dirty="0" err="1" smtClean="0"/>
              <a:t>Aşağıdaki</a:t>
            </a:r>
            <a:r>
              <a:rPr lang="en-US" dirty="0" smtClean="0"/>
              <a:t> </a:t>
            </a:r>
            <a:r>
              <a:rPr lang="en-US" dirty="0" err="1" smtClean="0"/>
              <a:t>soruların</a:t>
            </a:r>
            <a:r>
              <a:rPr lang="en-US" dirty="0" smtClean="0"/>
              <a:t> </a:t>
            </a:r>
            <a:r>
              <a:rPr lang="en-US" dirty="0" err="1" smtClean="0"/>
              <a:t>cevaplarını</a:t>
            </a:r>
            <a:r>
              <a:rPr lang="en-US" dirty="0" smtClean="0"/>
              <a:t> </a:t>
            </a:r>
            <a:r>
              <a:rPr lang="en-US" dirty="0" err="1" smtClean="0"/>
              <a:t>kağıda</a:t>
            </a:r>
            <a:r>
              <a:rPr lang="en-US" dirty="0" smtClean="0"/>
              <a:t> </a:t>
            </a:r>
            <a:r>
              <a:rPr lang="en-US" dirty="0" err="1" smtClean="0"/>
              <a:t>tartışmak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yazmak</a:t>
            </a:r>
            <a:r>
              <a:rPr lang="en-US" dirty="0" smtClean="0"/>
              <a:t> </a:t>
            </a:r>
            <a:r>
              <a:rPr lang="en-US" dirty="0" err="1" smtClean="0"/>
              <a:t>için</a:t>
            </a:r>
            <a:r>
              <a:rPr lang="en-US" dirty="0" smtClean="0"/>
              <a:t> 10-15 </a:t>
            </a:r>
            <a:r>
              <a:rPr lang="en-US" dirty="0" err="1" smtClean="0"/>
              <a:t>dakikanızı</a:t>
            </a:r>
            <a:r>
              <a:rPr lang="en-US" dirty="0" smtClean="0"/>
              <a:t> </a:t>
            </a:r>
            <a:r>
              <a:rPr lang="en-US" dirty="0" err="1" smtClean="0"/>
              <a:t>ayırın</a:t>
            </a:r>
            <a:r>
              <a:rPr lang="en-US" dirty="0" smtClean="0"/>
              <a:t>: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en-US" dirty="0" err="1" smtClean="0"/>
              <a:t>Çeşitliliğe</a:t>
            </a:r>
            <a:r>
              <a:rPr lang="en-US" dirty="0" smtClean="0"/>
              <a:t> </a:t>
            </a:r>
            <a:r>
              <a:rPr lang="en-US" dirty="0" err="1" smtClean="0"/>
              <a:t>saygılı</a:t>
            </a:r>
            <a:r>
              <a:rPr lang="en-US" dirty="0" smtClean="0"/>
              <a:t> </a:t>
            </a:r>
            <a:r>
              <a:rPr lang="en-US" dirty="0" err="1" smtClean="0"/>
              <a:t>bir</a:t>
            </a:r>
            <a:r>
              <a:rPr lang="en-US" dirty="0" smtClean="0"/>
              <a:t> </a:t>
            </a:r>
            <a:r>
              <a:rPr lang="en-US" dirty="0" err="1" smtClean="0"/>
              <a:t>ülkeyi</a:t>
            </a:r>
            <a:r>
              <a:rPr lang="en-US" dirty="0" smtClean="0"/>
              <a:t> </a:t>
            </a:r>
            <a:r>
              <a:rPr lang="en-US" dirty="0" err="1" smtClean="0"/>
              <a:t>nasıl</a:t>
            </a:r>
            <a:r>
              <a:rPr lang="en-US" dirty="0" smtClean="0"/>
              <a:t> </a:t>
            </a:r>
            <a:r>
              <a:rPr lang="en-US" dirty="0" err="1" smtClean="0"/>
              <a:t>hayal</a:t>
            </a:r>
            <a:r>
              <a:rPr lang="en-US" dirty="0" smtClean="0"/>
              <a:t> </a:t>
            </a:r>
            <a:r>
              <a:rPr lang="en-US" dirty="0" err="1" smtClean="0"/>
              <a:t>edebilirsiniz</a:t>
            </a:r>
            <a:r>
              <a:rPr lang="en-US" dirty="0" smtClean="0"/>
              <a:t>?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en-US" dirty="0" err="1" smtClean="0"/>
              <a:t>Seyahat</a:t>
            </a:r>
            <a:r>
              <a:rPr lang="en-US" dirty="0" smtClean="0"/>
              <a:t> </a:t>
            </a:r>
            <a:r>
              <a:rPr lang="en-US" dirty="0" err="1" smtClean="0"/>
              <a:t>ederken</a:t>
            </a:r>
            <a:r>
              <a:rPr lang="en-US" dirty="0" smtClean="0"/>
              <a:t> </a:t>
            </a:r>
            <a:r>
              <a:rPr lang="en-US" dirty="0" err="1" smtClean="0"/>
              <a:t>karşılaşabileceğiniz</a:t>
            </a:r>
            <a:r>
              <a:rPr lang="en-US" dirty="0" smtClean="0"/>
              <a:t> </a:t>
            </a:r>
            <a:r>
              <a:rPr lang="en-US" dirty="0" err="1" smtClean="0"/>
              <a:t>engeller</a:t>
            </a:r>
            <a:r>
              <a:rPr lang="en-US" dirty="0" smtClean="0"/>
              <a:t> </a:t>
            </a:r>
            <a:r>
              <a:rPr lang="en-US" dirty="0" err="1" smtClean="0"/>
              <a:t>nelerdir</a:t>
            </a:r>
            <a:r>
              <a:rPr lang="en-US" dirty="0" smtClean="0"/>
              <a:t>?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en-US" dirty="0" smtClean="0"/>
              <a:t>Bu </a:t>
            </a:r>
            <a:r>
              <a:rPr lang="en-US" dirty="0" err="1" smtClean="0"/>
              <a:t>engeller</a:t>
            </a:r>
            <a:r>
              <a:rPr lang="en-US" dirty="0" smtClean="0"/>
              <a:t> </a:t>
            </a:r>
            <a:r>
              <a:rPr lang="en-US" dirty="0" err="1" smtClean="0"/>
              <a:t>nasıl</a:t>
            </a:r>
            <a:r>
              <a:rPr lang="en-US" dirty="0" smtClean="0"/>
              <a:t> </a:t>
            </a:r>
            <a:r>
              <a:rPr lang="en-US" dirty="0" err="1" smtClean="0"/>
              <a:t>aşılabilir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C82A0FDC-1E2E-FB42-99B4-FB8323E30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F60E955A-0005-4119-86EA-3E8D408610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8890" y="2019610"/>
            <a:ext cx="3440423" cy="2818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096211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5005057-6F14-D649-8F5F-9C5F5D98CD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GRUP ÇALIŞMASININ PROSEDÜRÜ</a:t>
            </a:r>
            <a:r>
              <a:rPr lang="en-US" dirty="0" smtClean="0"/>
              <a:t>:</a:t>
            </a:r>
            <a:r>
              <a:rPr lang="lt-LT" dirty="0"/>
              <a:t/>
            </a:r>
            <a:br>
              <a:rPr lang="lt-LT" dirty="0"/>
            </a:b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5A0A76F9-C86C-1141-A135-928E8DAD7C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8" name="Turinio vietos rezervavimo ženklas 7"/>
          <p:cNvSpPr>
            <a:spLocks noGrp="1"/>
          </p:cNvSpPr>
          <p:nvPr>
            <p:ph idx="1"/>
          </p:nvPr>
        </p:nvSpPr>
        <p:spPr>
          <a:xfrm>
            <a:off x="1251678" y="1283055"/>
            <a:ext cx="10178322" cy="2697483"/>
          </a:xfrm>
        </p:spPr>
        <p:txBody>
          <a:bodyPr>
            <a:normAutofit fontScale="92500" lnSpcReduction="20000"/>
          </a:bodyPr>
          <a:lstStyle/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lt-LT" dirty="0" smtClean="0"/>
              <a:t>Büyük kağıt ve keçeli kalemler dağıtılır</a:t>
            </a:r>
            <a:r>
              <a:rPr lang="lt-LT" dirty="0" smtClean="0"/>
              <a:t>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lt-LT" dirty="0" smtClean="0"/>
              <a:t>Eski </a:t>
            </a:r>
            <a:r>
              <a:rPr lang="lt-LT" dirty="0" smtClean="0"/>
              <a:t>dergiler, tutkal ve makas herkesin erişebileceği bir yere yerleştirilir</a:t>
            </a:r>
            <a:r>
              <a:rPr lang="lt-LT" dirty="0" smtClean="0"/>
              <a:t>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lt-LT" dirty="0" smtClean="0"/>
              <a:t>Her </a:t>
            </a:r>
            <a:r>
              <a:rPr lang="lt-LT" dirty="0" smtClean="0"/>
              <a:t>gruptan Çeşitliliğe Saygı Duyulan Ülkeye giden yolu gösteren sembollerle kendi haritalarını oluşturmaları istenir</a:t>
            </a:r>
            <a:r>
              <a:rPr lang="lt-LT" dirty="0" smtClean="0"/>
              <a:t>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lt-LT" dirty="0" smtClean="0"/>
              <a:t>Yoldaki </a:t>
            </a:r>
            <a:r>
              <a:rPr lang="lt-LT" dirty="0" smtClean="0"/>
              <a:t>engeller ve bunların üstesinden gelmenin yolları katılımcıların kendileri tarafından icat edilmelidir</a:t>
            </a:r>
            <a:r>
              <a:rPr lang="lt-LT" dirty="0" smtClean="0"/>
              <a:t>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lt-LT" dirty="0" smtClean="0"/>
              <a:t>Genel </a:t>
            </a:r>
            <a:r>
              <a:rPr lang="lt-LT" dirty="0" smtClean="0"/>
              <a:t>gruba geri döndüğünüzde, haritalarınızı sunmanız ve yorum yapmanız istenir.</a:t>
            </a:r>
            <a:endParaRPr lang="lt-LT" dirty="0"/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endParaRPr lang="lt-LT" dirty="0"/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8947CA76-65E7-40B6-AB79-C78760F7B0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3585" y="3909527"/>
            <a:ext cx="5868954" cy="2355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285992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11F056E-52B6-6542-994D-3FEE0D938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454" y="773582"/>
            <a:ext cx="10178322" cy="1492132"/>
          </a:xfrm>
        </p:spPr>
        <p:txBody>
          <a:bodyPr/>
          <a:lstStyle/>
          <a:p>
            <a:r>
              <a:rPr lang="tr-TR" dirty="0" smtClean="0"/>
              <a:t>OYUN DEĞERLENDİRMESİ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77F51AB-735B-2548-A883-E5AC9389F7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7454" y="1723938"/>
            <a:ext cx="10178322" cy="3593591"/>
          </a:xfrm>
        </p:spPr>
        <p:txBody>
          <a:bodyPr>
            <a:normAutofit lnSpcReduction="10000"/>
          </a:bodyPr>
          <a:lstStyle/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lt-LT" dirty="0" smtClean="0"/>
              <a:t>Özetlemek gerekirse, aşağıdaki konular tartışılabilir</a:t>
            </a:r>
            <a:r>
              <a:rPr lang="lt-LT" dirty="0" smtClean="0"/>
              <a:t>: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lt-LT" dirty="0" smtClean="0"/>
              <a:t>1</a:t>
            </a:r>
            <a:r>
              <a:rPr lang="lt-LT" dirty="0" smtClean="0"/>
              <a:t>. Aktiviteyi beğendin mi? Niçin</a:t>
            </a:r>
            <a:r>
              <a:rPr lang="lt-LT" dirty="0" smtClean="0"/>
              <a:t>?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lt-LT" dirty="0" smtClean="0"/>
              <a:t>2</a:t>
            </a:r>
            <a:r>
              <a:rPr lang="lt-LT" dirty="0" smtClean="0"/>
              <a:t>. Üç sorudan hangisini cevaplamak en zor ve hangisini cevaplamak en kolaydı? Niçin</a:t>
            </a:r>
            <a:r>
              <a:rPr lang="lt-LT" dirty="0" smtClean="0"/>
              <a:t>?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lt-LT" dirty="0" smtClean="0"/>
              <a:t>3</a:t>
            </a:r>
            <a:r>
              <a:rPr lang="lt-LT" dirty="0" smtClean="0"/>
              <a:t>. Ülkedeki Çeşitliliğe Saygının temel özellikleri nelerdir</a:t>
            </a:r>
            <a:r>
              <a:rPr lang="lt-LT" dirty="0" smtClean="0"/>
              <a:t>?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lt-LT" dirty="0" smtClean="0"/>
              <a:t>4</a:t>
            </a:r>
            <a:r>
              <a:rPr lang="lt-LT" dirty="0" smtClean="0"/>
              <a:t>. Modern toplumun Çeşitliliğe Saygılı bir ülke olmasının önündeki en büyük engeller nelerdir</a:t>
            </a:r>
            <a:r>
              <a:rPr lang="lt-LT" dirty="0" smtClean="0"/>
              <a:t>?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lt-LT" dirty="0" smtClean="0"/>
              <a:t>5</a:t>
            </a:r>
            <a:r>
              <a:rPr lang="lt-LT" dirty="0" smtClean="0"/>
              <a:t>. Toplumumuzu çeşitliliğe saygı açısından değerlendirecek olsaydık, 1'in yüksek hoşgörüsüzlük ve 10'un neredeyse ideal eşitlik anlamına geldiği 1'den 10'a kadar olan bir ölçekte nasıl değerlendirirdiniz?</a:t>
            </a:r>
            <a:endParaRPr lang="lt-LT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1383EEEA-E32B-934A-9482-78082CCE15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0"/>
            <a:ext cx="28854" cy="97471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2696" rIns="0" bIns="-1269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08628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E4F810D-713C-8F4C-A3D0-9307F22F26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DEMOKRATİK BİR VATANDAŞIN KARAKTERİ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AF682F5-481F-A042-8046-99683EE4A7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2173704"/>
            <a:ext cx="6530053" cy="420197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lt-LT" dirty="0" smtClean="0"/>
              <a:t> Kendiniz ve başkaları için, eylemleriniz için sorumluluk</a:t>
            </a:r>
            <a:r>
              <a:rPr lang="lt-LT" dirty="0" smtClean="0"/>
              <a:t>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lt-LT" dirty="0" smtClean="0"/>
              <a:t>Kendinize</a:t>
            </a:r>
            <a:r>
              <a:rPr lang="lt-LT" dirty="0" smtClean="0"/>
              <a:t>, topluma, çevreye saygı gösterin. Zekâ</a:t>
            </a:r>
            <a:r>
              <a:rPr lang="lt-LT" dirty="0" smtClean="0"/>
              <a:t>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lt-LT" dirty="0" smtClean="0"/>
              <a:t>Vatanseverlik </a:t>
            </a:r>
            <a:r>
              <a:rPr lang="lt-LT" dirty="0" smtClean="0"/>
              <a:t>- inançlarınız için ölmek değil, ülkenize, bölgenize ilgi duymak, ülkenin bir parçası hissetmek için gereklidir</a:t>
            </a:r>
            <a:r>
              <a:rPr lang="lt-LT" dirty="0" smtClean="0"/>
              <a:t>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lt-LT" dirty="0" smtClean="0"/>
              <a:t>Burs</a:t>
            </a:r>
            <a:r>
              <a:rPr lang="lt-LT" dirty="0" smtClean="0"/>
              <a:t>: Bunun bir parçası olduğunuzu hissettiğinizde yerel topluluk etkinliklerine katılmak ve onsuz kendinizi kötü hissedeceksiniz</a:t>
            </a:r>
            <a:r>
              <a:rPr lang="lt-LT" dirty="0" smtClean="0"/>
              <a:t>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lt-LT" dirty="0" smtClean="0"/>
              <a:t>Sivil </a:t>
            </a:r>
            <a:r>
              <a:rPr lang="lt-LT" dirty="0" smtClean="0"/>
              <a:t>faaliyet - yaşam ve toplumdaki çeşitli faaliyetler.İsteğe bağlı olsalar bile vatandaşlık görevlerinin bilgisi ve yerine getirilmesi.</a:t>
            </a:r>
            <a:endParaRPr lang="en-US" dirty="0" smtClean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77A97FB1-5601-364F-A3EA-87835A95A1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678B40EF-1B38-433D-860C-71B0424F79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1363" y="1389894"/>
            <a:ext cx="3994432" cy="3330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985619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aveikslėlis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107159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A7E3FE61-0E10-BE40-9426-5CEEF510F3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5400" dirty="0" smtClean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tile tx="6350" ty="-127000" sx="65000" sy="64000" flip="none" algn="tl"/>
                </a:blipFill>
                <a:cs typeface="Calibri" panose="020F0502020204030204" pitchFamily="34" charset="0"/>
              </a:rPr>
              <a:t>DEMOKRATİK BİR VATANDAŞIN YETERLİLİK BECERİLERİ</a:t>
            </a:r>
            <a:r>
              <a:rPr lang="en-US" sz="5400" dirty="0" smtClean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tile tx="6350" ty="-127000" sx="65000" sy="64000" flip="none" algn="tl"/>
                </a:blipFill>
                <a:cs typeface="Calibri" panose="020F0502020204030204" pitchFamily="34" charset="0"/>
              </a:rPr>
              <a:t>:</a:t>
            </a:r>
            <a:r>
              <a:rPr lang="lt-LT" sz="5400" dirty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tile tx="6350" ty="-127000" sx="65000" sy="64000" flip="none" algn="tl"/>
                </a:blip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lt-LT" sz="5400" dirty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tile tx="6350" ty="-127000" sx="65000" sy="64000" flip="none" algn="tl"/>
                </a:blip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lt-LT" sz="5400" dirty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tile tx="6350" ty="-127000" sx="65000" sy="64000" flip="none" algn="tl"/>
                </a:blip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lt-LT" sz="5400" dirty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tile tx="6350" ty="-127000" sx="65000" sy="64000" flip="none" algn="tl"/>
                </a:blip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E048174-6ECB-1A49-90F7-7728DE5438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320" y="1861461"/>
            <a:ext cx="10178322" cy="4089678"/>
          </a:xfrm>
        </p:spPr>
        <p:txBody>
          <a:bodyPr>
            <a:normAutofit/>
          </a:bodyPr>
          <a:lstStyle/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lt-LT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Eylemleriniz ve çevreniz için sorumluluk</a:t>
            </a:r>
            <a:r>
              <a:rPr lang="lt-LT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tr-TR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lt-LT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Etik </a:t>
            </a:r>
            <a:r>
              <a:rPr lang="lt-LT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 ahlaki sorunları görme ve çözme</a:t>
            </a:r>
            <a:r>
              <a:rPr lang="lt-LT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tr-TR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lt-LT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Eleştirel </a:t>
            </a:r>
            <a:r>
              <a:rPr lang="lt-LT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düşünme</a:t>
            </a:r>
            <a:r>
              <a:rPr lang="lt-LT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tr-TR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tr-TR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lt-LT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İşbirliği</a:t>
            </a:r>
            <a:r>
              <a:rPr lang="lt-LT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çatışma yönetimi ve çözümü.</a:t>
            </a:r>
            <a:endParaRPr lang="lt-LT" sz="3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C673CA65-7F72-6D46-BB89-D5E8BAB9DD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86669618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adge" id="{71A07785-5930-41D4-9A83-E23602B48E98}" vid="{771EA782-DFA6-45B1-AEA3-661F1715B31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502</TotalTime>
  <Words>217</Words>
  <Application>Microsoft Office PowerPoint</Application>
  <PresentationFormat>Özel</PresentationFormat>
  <Paragraphs>40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Badge</vt:lpstr>
      <vt:lpstr>Nobody will be left behind (nwblb)</vt:lpstr>
      <vt:lpstr>DEMOCRATIC/ Civic  Citizenship module  Utena “Saulė’ Gymnasium </vt:lpstr>
      <vt:lpstr>Konu 6: Demokratİk VatandaşlIk İçİn Temel Yetkİnlİkler. becerİler.</vt:lpstr>
      <vt:lpstr>Konu 6: Demokratİk VatandaşlIk İçİn Temel Yetkİnlİkler. becerİler  </vt:lpstr>
      <vt:lpstr>YARATICI ÇALIŞMANIN PROSEDÜRÜ:</vt:lpstr>
      <vt:lpstr>GRUP ÇALIŞMASININ PROSEDÜRÜ: </vt:lpstr>
      <vt:lpstr>OYUN DEĞERLENDİRMESİ</vt:lpstr>
      <vt:lpstr>DEMOKRATİK BİR VATANDAŞIN KARAKTERİ</vt:lpstr>
      <vt:lpstr>DEMOKRATİK BİR VATANDAŞIN YETERLİLİK BECERİLERİ:  </vt:lpstr>
      <vt:lpstr>DEMOKRATİK BİR VATANDAŞIN YETERLİLİKLERİNE REFERANSLAR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Nobody will be left behind (nwblb)</dc:title>
  <dc:creator>Bradley-Mc Cauley, Laura</dc:creator>
  <cp:lastModifiedBy>PC</cp:lastModifiedBy>
  <cp:revision>69</cp:revision>
  <dcterms:created xsi:type="dcterms:W3CDTF">2021-12-01T10:07:52Z</dcterms:created>
  <dcterms:modified xsi:type="dcterms:W3CDTF">2022-04-06T12:40:10Z</dcterms:modified>
</cp:coreProperties>
</file>