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sldIdLst>
    <p:sldId id="258" r:id="rId2"/>
    <p:sldId id="256" r:id="rId3"/>
    <p:sldId id="257" r:id="rId4"/>
    <p:sldId id="259" r:id="rId5"/>
    <p:sldId id="260" r:id="rId6"/>
    <p:sldId id="268" r:id="rId7"/>
    <p:sldId id="270" r:id="rId8"/>
    <p:sldId id="271" r:id="rId9"/>
    <p:sldId id="261" r:id="rId10"/>
    <p:sldId id="262" r:id="rId11"/>
    <p:sldId id="263" r:id="rId12"/>
    <p:sldId id="264" r:id="rId13"/>
    <p:sldId id="265"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10"/>
    <p:restoredTop sz="94681"/>
  </p:normalViewPr>
  <p:slideViewPr>
    <p:cSldViewPr snapToGrid="0" snapToObjects="1">
      <p:cViewPr varScale="1">
        <p:scale>
          <a:sx n="73" d="100"/>
          <a:sy n="73" d="100"/>
        </p:scale>
        <p:origin x="-60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pPr/>
              <a:t>4/6/2022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pPr/>
              <a:t>‹#›</a:t>
            </a:fld>
            <a:endParaRPr lang="en-US"/>
          </a:p>
        </p:txBody>
      </p:sp>
    </p:spTree>
    <p:extLst>
      <p:ext uri="{BB962C8B-B14F-4D97-AF65-F5344CB8AC3E}">
        <p14:creationId xmlns:p14="http://schemas.microsoft.com/office/powerpoint/2010/main" xmlns=""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pPr/>
              <a:t>06/04/2022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pPr/>
              <a:t>06/04/2022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pPr/>
              <a:t>06/04/2022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pPr/>
              <a:t>06/04/2022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pPr/>
              <a:t>06/04/2022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pPr/>
              <a:t>06/04/2022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pPr/>
              <a:t>06/04/2022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pPr/>
              <a:t>06/04/2022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pPr/>
              <a:t>06/04/2022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pPr/>
              <a:t>‹#›</a:t>
            </a:fld>
            <a:endParaRPr lang="en-US" dirty="0"/>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pPr/>
              <a:t>06/04/2022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pPr/>
              <a:t>06/04/2022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5" Type="http://schemas.openxmlformats.org/officeDocument/2006/relationships/hyperlink" Target="http://savanoriaujam.lt/" TargetMode="External"/><Relationship Id="rId4" Type="http://schemas.openxmlformats.org/officeDocument/2006/relationships/hyperlink" Target="http://www.utena.lt/?q=lt/node/548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33DFEFC0-99B4-4D27-9168-1B2F659A34B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xmlns="" id="{A2C20081-2005-4B05-BEA4-EB8D4C90A35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xmlns=""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xmlns=""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1F056E-52B6-6542-994D-3FEE0D938CEE}"/>
              </a:ext>
            </a:extLst>
          </p:cNvPr>
          <p:cNvSpPr>
            <a:spLocks noGrp="1"/>
          </p:cNvSpPr>
          <p:nvPr>
            <p:ph type="title"/>
          </p:nvPr>
        </p:nvSpPr>
        <p:spPr>
          <a:xfrm>
            <a:off x="1117454" y="773582"/>
            <a:ext cx="10178322" cy="1492132"/>
          </a:xfrm>
        </p:spPr>
        <p:txBody>
          <a:bodyPr/>
          <a:lstStyle/>
          <a:p>
            <a:r>
              <a:rPr lang="tr-TR" dirty="0" smtClean="0"/>
              <a:t>OYUN DEĞERLENDİRMESİ</a:t>
            </a:r>
            <a:endParaRPr lang="en-US" dirty="0"/>
          </a:p>
        </p:txBody>
      </p:sp>
      <p:sp>
        <p:nvSpPr>
          <p:cNvPr id="3" name="Content Placeholder 2">
            <a:extLst>
              <a:ext uri="{FF2B5EF4-FFF2-40B4-BE49-F238E27FC236}">
                <a16:creationId xmlns:a16="http://schemas.microsoft.com/office/drawing/2014/main" xmlns="" id="{177F51AB-735B-2548-A883-E5AC9389F7A4}"/>
              </a:ext>
            </a:extLst>
          </p:cNvPr>
          <p:cNvSpPr>
            <a:spLocks noGrp="1"/>
          </p:cNvSpPr>
          <p:nvPr>
            <p:ph idx="1"/>
          </p:nvPr>
        </p:nvSpPr>
        <p:spPr>
          <a:xfrm>
            <a:off x="1117454" y="1767744"/>
            <a:ext cx="10178322"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en-US" dirty="0" err="1" smtClean="0"/>
              <a:t>Farklı</a:t>
            </a:r>
            <a:r>
              <a:rPr lang="en-US" dirty="0" smtClean="0"/>
              <a:t> </a:t>
            </a:r>
            <a:r>
              <a:rPr lang="en-US" dirty="0" err="1" smtClean="0"/>
              <a:t>rollerle</a:t>
            </a:r>
            <a:r>
              <a:rPr lang="en-US" dirty="0" smtClean="0"/>
              <a:t> </a:t>
            </a:r>
            <a:r>
              <a:rPr lang="en-US" dirty="0" err="1" smtClean="0"/>
              <a:t>empati</a:t>
            </a:r>
            <a:r>
              <a:rPr lang="en-US" dirty="0" smtClean="0"/>
              <a:t> </a:t>
            </a:r>
            <a:r>
              <a:rPr lang="en-US" dirty="0" err="1" smtClean="0"/>
              <a:t>kurmak</a:t>
            </a:r>
            <a:r>
              <a:rPr lang="en-US" dirty="0" smtClean="0"/>
              <a:t> </a:t>
            </a:r>
            <a:r>
              <a:rPr lang="en-US" dirty="0" err="1" smtClean="0"/>
              <a:t>kolay</a:t>
            </a:r>
            <a:r>
              <a:rPr lang="en-US" dirty="0" smtClean="0"/>
              <a:t> / </a:t>
            </a:r>
            <a:r>
              <a:rPr lang="en-US" dirty="0" err="1" smtClean="0"/>
              <a:t>zor</a:t>
            </a:r>
            <a:r>
              <a:rPr lang="en-US" dirty="0" smtClean="0"/>
              <a:t> </a:t>
            </a:r>
            <a:r>
              <a:rPr lang="en-US" dirty="0" err="1" smtClean="0"/>
              <a:t>muydu</a:t>
            </a:r>
            <a:r>
              <a:rPr lang="en-US" dirty="0" smtClean="0"/>
              <a:t>?</a:t>
            </a:r>
            <a:r>
              <a:rPr lang="tr-TR" dirty="0" smtClean="0"/>
              <a:t/>
            </a:r>
            <a:br>
              <a:rPr lang="tr-TR" dirty="0" smtClean="0"/>
            </a:br>
            <a:r>
              <a:rPr lang="tr-TR" dirty="0" smtClean="0"/>
              <a:t/>
            </a:r>
            <a:br>
              <a:rPr lang="tr-TR" dirty="0" smtClean="0"/>
            </a:br>
            <a:r>
              <a:rPr lang="en-US" dirty="0" err="1" smtClean="0"/>
              <a:t>Oynadığın</a:t>
            </a:r>
            <a:r>
              <a:rPr lang="en-US" dirty="0" smtClean="0"/>
              <a:t> </a:t>
            </a:r>
            <a:r>
              <a:rPr lang="en-US" dirty="0" err="1" smtClean="0"/>
              <a:t>insanları</a:t>
            </a:r>
            <a:r>
              <a:rPr lang="en-US" dirty="0" smtClean="0"/>
              <a:t> </a:t>
            </a:r>
            <a:r>
              <a:rPr lang="en-US" dirty="0" err="1" smtClean="0"/>
              <a:t>nasıl</a:t>
            </a:r>
            <a:r>
              <a:rPr lang="en-US" dirty="0" smtClean="0"/>
              <a:t> </a:t>
            </a:r>
            <a:r>
              <a:rPr lang="en-US" dirty="0" err="1" smtClean="0"/>
              <a:t>hayal</a:t>
            </a:r>
            <a:r>
              <a:rPr lang="en-US" dirty="0" smtClean="0"/>
              <a:t> </a:t>
            </a:r>
            <a:r>
              <a:rPr lang="en-US" dirty="0" err="1" smtClean="0"/>
              <a:t>ettin</a:t>
            </a:r>
            <a:r>
              <a:rPr lang="en-US" dirty="0" smtClean="0"/>
              <a:t>?</a:t>
            </a:r>
            <a:r>
              <a:rPr lang="tr-TR" dirty="0" smtClean="0"/>
              <a:t/>
            </a:r>
            <a:br>
              <a:rPr lang="tr-TR" dirty="0" smtClean="0"/>
            </a:br>
            <a:r>
              <a:rPr lang="tr-TR" dirty="0" smtClean="0"/>
              <a:t/>
            </a:r>
            <a:br>
              <a:rPr lang="tr-TR" dirty="0" smtClean="0"/>
            </a:br>
            <a:r>
              <a:rPr lang="en-US" dirty="0" smtClean="0"/>
              <a:t>Ne </a:t>
            </a:r>
            <a:r>
              <a:rPr lang="en-US" dirty="0" err="1" smtClean="0"/>
              <a:t>kadarı</a:t>
            </a:r>
            <a:r>
              <a:rPr lang="en-US" dirty="0" smtClean="0"/>
              <a:t> </a:t>
            </a:r>
            <a:r>
              <a:rPr lang="en-US" dirty="0" err="1" smtClean="0"/>
              <a:t>bir</a:t>
            </a:r>
            <a:r>
              <a:rPr lang="en-US" dirty="0" smtClean="0"/>
              <a:t> </a:t>
            </a:r>
            <a:r>
              <a:rPr lang="en-US" dirty="0" err="1" smtClean="0"/>
              <a:t>veya</a:t>
            </a:r>
            <a:r>
              <a:rPr lang="en-US" dirty="0" smtClean="0"/>
              <a:t> </a:t>
            </a:r>
            <a:r>
              <a:rPr lang="en-US" dirty="0" err="1" smtClean="0"/>
              <a:t>başka</a:t>
            </a:r>
            <a:r>
              <a:rPr lang="en-US" dirty="0" smtClean="0"/>
              <a:t> </a:t>
            </a:r>
            <a:r>
              <a:rPr lang="en-US" dirty="0" err="1" smtClean="0"/>
              <a:t>bir</a:t>
            </a:r>
            <a:r>
              <a:rPr lang="en-US" dirty="0" smtClean="0"/>
              <a:t> </a:t>
            </a:r>
            <a:r>
              <a:rPr lang="en-US" dirty="0" err="1" smtClean="0"/>
              <a:t>sosyal</a:t>
            </a:r>
            <a:r>
              <a:rPr lang="en-US" dirty="0" smtClean="0"/>
              <a:t> </a:t>
            </a:r>
            <a:r>
              <a:rPr lang="en-US" dirty="0" err="1" smtClean="0"/>
              <a:t>grubun</a:t>
            </a:r>
            <a:r>
              <a:rPr lang="en-US" dirty="0" smtClean="0"/>
              <a:t> </a:t>
            </a:r>
            <a:r>
              <a:rPr lang="en-US" dirty="0" err="1" smtClean="0"/>
              <a:t>klişeleşmiş</a:t>
            </a:r>
            <a:r>
              <a:rPr lang="en-US" dirty="0" smtClean="0"/>
              <a:t> </a:t>
            </a:r>
            <a:r>
              <a:rPr lang="en-US" dirty="0" err="1" smtClean="0"/>
              <a:t>bir</a:t>
            </a:r>
            <a:r>
              <a:rPr lang="en-US" dirty="0" smtClean="0"/>
              <a:t> </a:t>
            </a:r>
            <a:r>
              <a:rPr lang="en-US" dirty="0" err="1" smtClean="0"/>
              <a:t>değerlendirmesini</a:t>
            </a:r>
            <a:r>
              <a:rPr lang="en-US" dirty="0" smtClean="0"/>
              <a:t> </a:t>
            </a:r>
            <a:r>
              <a:rPr lang="en-US" dirty="0" err="1" smtClean="0"/>
              <a:t>içeriyor</a:t>
            </a:r>
            <a:r>
              <a:rPr lang="en-US" dirty="0" smtClean="0"/>
              <a:t>?</a:t>
            </a:r>
            <a:r>
              <a:rPr lang="tr-TR" dirty="0" smtClean="0"/>
              <a:t/>
            </a:r>
            <a:br>
              <a:rPr lang="tr-TR" dirty="0" smtClean="0"/>
            </a:br>
            <a:r>
              <a:rPr lang="tr-TR" dirty="0" smtClean="0"/>
              <a:t/>
            </a:r>
            <a:br>
              <a:rPr lang="tr-TR" dirty="0" smtClean="0"/>
            </a:br>
            <a:r>
              <a:rPr lang="en-US" dirty="0" smtClean="0"/>
              <a:t>Bu </a:t>
            </a:r>
            <a:r>
              <a:rPr lang="en-US" dirty="0" err="1" smtClean="0"/>
              <a:t>işgal</a:t>
            </a:r>
            <a:r>
              <a:rPr lang="en-US" dirty="0" smtClean="0"/>
              <a:t> </a:t>
            </a:r>
            <a:r>
              <a:rPr lang="en-US" dirty="0" err="1" smtClean="0"/>
              <a:t>toplumdaki</a:t>
            </a:r>
            <a:r>
              <a:rPr lang="en-US" dirty="0" smtClean="0"/>
              <a:t> </a:t>
            </a:r>
            <a:r>
              <a:rPr lang="en-US" dirty="0" err="1" smtClean="0"/>
              <a:t>durumu</a:t>
            </a:r>
            <a:r>
              <a:rPr lang="en-US" dirty="0" smtClean="0"/>
              <a:t> </a:t>
            </a:r>
            <a:r>
              <a:rPr lang="en-US" dirty="0" err="1" smtClean="0"/>
              <a:t>yansıtıyor</a:t>
            </a:r>
            <a:r>
              <a:rPr lang="en-US" dirty="0" smtClean="0"/>
              <a:t> mu? </a:t>
            </a:r>
            <a:r>
              <a:rPr lang="tr-TR" dirty="0" smtClean="0"/>
              <a:t/>
            </a:r>
            <a:br>
              <a:rPr lang="tr-TR" dirty="0" smtClean="0"/>
            </a:br>
            <a:r>
              <a:rPr lang="en-US" dirty="0" err="1" smtClean="0"/>
              <a:t>Nasıl</a:t>
            </a:r>
            <a:r>
              <a:rPr lang="en-US" dirty="0" smtClean="0"/>
              <a:t>?</a:t>
            </a:r>
            <a:r>
              <a:rPr lang="tr-TR" dirty="0" smtClean="0"/>
              <a:t/>
            </a:r>
            <a:br>
              <a:rPr lang="tr-TR" dirty="0" smtClean="0"/>
            </a:br>
            <a:r>
              <a:rPr lang="tr-TR" dirty="0" smtClean="0"/>
              <a:t/>
            </a:r>
            <a:br>
              <a:rPr lang="tr-TR" dirty="0" smtClean="0"/>
            </a:br>
            <a:r>
              <a:rPr lang="en-US" dirty="0" err="1" smtClean="0"/>
              <a:t>Anlayışımız</a:t>
            </a:r>
            <a:r>
              <a:rPr lang="en-US" dirty="0" smtClean="0"/>
              <a:t> </a:t>
            </a:r>
            <a:r>
              <a:rPr lang="tr-TR" dirty="0" smtClean="0"/>
              <a:t>klişelerden</a:t>
            </a:r>
            <a:r>
              <a:rPr lang="en-US" dirty="0" smtClean="0"/>
              <a:t> </a:t>
            </a:r>
            <a:r>
              <a:rPr lang="en-US" dirty="0" err="1" smtClean="0"/>
              <a:t>ve</a:t>
            </a:r>
            <a:r>
              <a:rPr lang="en-US" dirty="0" smtClean="0"/>
              <a:t> </a:t>
            </a:r>
            <a:r>
              <a:rPr lang="en-US" dirty="0" err="1" smtClean="0"/>
              <a:t>önyargılardan</a:t>
            </a:r>
            <a:r>
              <a:rPr lang="en-US" dirty="0" smtClean="0"/>
              <a:t> </a:t>
            </a:r>
            <a:r>
              <a:rPr lang="en-US" dirty="0" err="1" smtClean="0"/>
              <a:t>etkileniyor</a:t>
            </a:r>
            <a:r>
              <a:rPr lang="en-US" dirty="0" smtClean="0"/>
              <a:t> mu?</a:t>
            </a:r>
            <a:endParaRPr lang="en-US" dirty="0"/>
          </a:p>
        </p:txBody>
      </p:sp>
      <p:sp>
        <p:nvSpPr>
          <p:cNvPr id="4" name="Footer Placeholder 3">
            <a:extLst>
              <a:ext uri="{FF2B5EF4-FFF2-40B4-BE49-F238E27FC236}">
                <a16:creationId xmlns:a16="http://schemas.microsoft.com/office/drawing/2014/main" xmlns="" id="{1383EEEA-E32B-934A-9482-78082CCE15D7}"/>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xmlns="" id="{55584B6D-6B04-4BD4-B2FF-D1806BBAB2EE}"/>
              </a:ext>
            </a:extLst>
          </p:cNvPr>
          <p:cNvPicPr>
            <a:picLocks noChangeAspect="1"/>
          </p:cNvPicPr>
          <p:nvPr/>
        </p:nvPicPr>
        <p:blipFill>
          <a:blip r:embed="rId2"/>
          <a:stretch>
            <a:fillRect/>
          </a:stretch>
        </p:blipFill>
        <p:spPr>
          <a:xfrm>
            <a:off x="6860535" y="3804643"/>
            <a:ext cx="5331465" cy="2465803"/>
          </a:xfrm>
          <a:prstGeom prst="rect">
            <a:avLst/>
          </a:prstGeom>
        </p:spPr>
      </p:pic>
    </p:spTree>
    <p:extLst>
      <p:ext uri="{BB962C8B-B14F-4D97-AF65-F5344CB8AC3E}">
        <p14:creationId xmlns:p14="http://schemas.microsoft.com/office/powerpoint/2010/main" xmlns="" val="670862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7598362" y="1978090"/>
            <a:ext cx="4317017" cy="2987359"/>
          </a:xfrm>
          <a:prstGeom prst="rect">
            <a:avLst/>
          </a:prstGeom>
        </p:spPr>
      </p:pic>
      <p:sp>
        <p:nvSpPr>
          <p:cNvPr id="2" name="Title 1">
            <a:extLst>
              <a:ext uri="{FF2B5EF4-FFF2-40B4-BE49-F238E27FC236}">
                <a16:creationId xmlns:a16="http://schemas.microsoft.com/office/drawing/2014/main" xmlns="" id="{6E4F810D-713C-8F4C-A3D0-9307F22F26D6}"/>
              </a:ext>
            </a:extLst>
          </p:cNvPr>
          <p:cNvSpPr>
            <a:spLocks noGrp="1"/>
          </p:cNvSpPr>
          <p:nvPr>
            <p:ph type="title"/>
          </p:nvPr>
        </p:nvSpPr>
        <p:spPr/>
        <p:txBody>
          <a:bodyPr/>
          <a:lstStyle/>
          <a:p>
            <a:r>
              <a:rPr lang="en-US" dirty="0" err="1" smtClean="0"/>
              <a:t>Demokrat</a:t>
            </a:r>
            <a:r>
              <a:rPr lang="tr-TR" dirty="0" smtClean="0"/>
              <a:t>İ</a:t>
            </a:r>
            <a:r>
              <a:rPr lang="en-US" dirty="0" smtClean="0"/>
              <a:t>k b</a:t>
            </a:r>
            <a:r>
              <a:rPr lang="tr-TR" dirty="0" smtClean="0"/>
              <a:t>İ</a:t>
            </a:r>
            <a:r>
              <a:rPr lang="en-US" dirty="0" smtClean="0"/>
              <a:t>r </a:t>
            </a:r>
            <a:r>
              <a:rPr lang="en-US" dirty="0" err="1" smtClean="0"/>
              <a:t>vatandaş</a:t>
            </a:r>
            <a:r>
              <a:rPr lang="tr-TR" dirty="0" smtClean="0"/>
              <a:t>I</a:t>
            </a:r>
            <a:r>
              <a:rPr lang="en-US" dirty="0" smtClean="0"/>
              <a:t>n </a:t>
            </a:r>
            <a:r>
              <a:rPr lang="en-US" dirty="0" err="1" smtClean="0"/>
              <a:t>yetk</a:t>
            </a:r>
            <a:r>
              <a:rPr lang="tr-TR" dirty="0" smtClean="0"/>
              <a:t>İ</a:t>
            </a:r>
            <a:r>
              <a:rPr lang="en-US" dirty="0" err="1" smtClean="0"/>
              <a:t>nl</a:t>
            </a:r>
            <a:r>
              <a:rPr lang="tr-TR" dirty="0" smtClean="0"/>
              <a:t>İ</a:t>
            </a:r>
            <a:r>
              <a:rPr lang="en-US" dirty="0" err="1" smtClean="0"/>
              <a:t>kler</a:t>
            </a:r>
            <a:r>
              <a:rPr lang="tr-TR" dirty="0" smtClean="0"/>
              <a:t>İ</a:t>
            </a:r>
            <a:r>
              <a:rPr lang="en-US" dirty="0" smtClean="0"/>
              <a:t> </a:t>
            </a:r>
            <a:r>
              <a:rPr lang="en-US" dirty="0" smtClean="0"/>
              <a:t>:</a:t>
            </a:r>
            <a:endParaRPr lang="en-US" dirty="0"/>
          </a:p>
        </p:txBody>
      </p:sp>
      <p:sp>
        <p:nvSpPr>
          <p:cNvPr id="3" name="Content Placeholder 2">
            <a:extLst>
              <a:ext uri="{FF2B5EF4-FFF2-40B4-BE49-F238E27FC236}">
                <a16:creationId xmlns:a16="http://schemas.microsoft.com/office/drawing/2014/main" xmlns="" id="{2AF682F5-481F-A042-8046-99683EE4A7CA}"/>
              </a:ext>
            </a:extLst>
          </p:cNvPr>
          <p:cNvSpPr>
            <a:spLocks noGrp="1"/>
          </p:cNvSpPr>
          <p:nvPr>
            <p:ph idx="1"/>
          </p:nvPr>
        </p:nvSpPr>
        <p:spPr>
          <a:xfrm>
            <a:off x="1251678" y="1978090"/>
            <a:ext cx="6380763" cy="3593591"/>
          </a:xfrm>
        </p:spPr>
        <p:txBody>
          <a:bodyPr>
            <a:normAutofit/>
          </a:bodyPr>
          <a:lstStyle/>
          <a:p>
            <a:pPr marL="0" indent="0">
              <a:buNone/>
            </a:pPr>
            <a:r>
              <a:rPr lang="lt-LT" dirty="0" smtClean="0"/>
              <a:t>Bunlar hak ve yükümlülükleri üstlenmek yükümlülüğü kadar hak değildir</a:t>
            </a:r>
            <a:r>
              <a:rPr lang="lt-LT" dirty="0" smtClean="0"/>
              <a:t>,</a:t>
            </a:r>
            <a:r>
              <a:rPr lang="tr-TR" dirty="0" smtClean="0"/>
              <a:t/>
            </a:r>
            <a:br>
              <a:rPr lang="tr-TR" dirty="0" smtClean="0"/>
            </a:br>
            <a:r>
              <a:rPr lang="lt-LT" dirty="0" smtClean="0"/>
              <a:t>Toplumun </a:t>
            </a:r>
            <a:r>
              <a:rPr lang="lt-LT" dirty="0" smtClean="0"/>
              <a:t>geleceği için </a:t>
            </a:r>
            <a:r>
              <a:rPr lang="lt-LT" dirty="0" smtClean="0"/>
              <a:t>bakım</a:t>
            </a:r>
            <a:r>
              <a:rPr lang="tr-TR" dirty="0" smtClean="0"/>
              <a:t/>
            </a:r>
            <a:br>
              <a:rPr lang="tr-TR" dirty="0" smtClean="0"/>
            </a:br>
            <a:r>
              <a:rPr lang="lt-LT" dirty="0" smtClean="0"/>
              <a:t>Toplumun</a:t>
            </a:r>
            <a:r>
              <a:rPr lang="lt-LT" dirty="0" smtClean="0"/>
              <a:t>, devletin yaşamına aktif olarak </a:t>
            </a:r>
            <a:r>
              <a:rPr lang="lt-LT" dirty="0" smtClean="0"/>
              <a:t>katılmak,</a:t>
            </a:r>
            <a:r>
              <a:rPr lang="tr-TR" dirty="0" smtClean="0"/>
              <a:t/>
            </a:r>
            <a:br>
              <a:rPr lang="tr-TR" dirty="0" smtClean="0"/>
            </a:br>
            <a:r>
              <a:rPr lang="lt-LT" dirty="0" smtClean="0"/>
              <a:t>Siyasal </a:t>
            </a:r>
            <a:r>
              <a:rPr lang="lt-LT" dirty="0" smtClean="0"/>
              <a:t>etkinlik/ </a:t>
            </a:r>
            <a:r>
              <a:rPr lang="lt-LT" dirty="0" smtClean="0"/>
              <a:t>etkinlik</a:t>
            </a:r>
            <a:r>
              <a:rPr lang="tr-TR" dirty="0" smtClean="0"/>
              <a:t/>
            </a:r>
            <a:br>
              <a:rPr lang="tr-TR" dirty="0" smtClean="0"/>
            </a:br>
            <a:r>
              <a:rPr lang="lt-LT" dirty="0" smtClean="0"/>
              <a:t>Erdem</a:t>
            </a:r>
            <a:r>
              <a:rPr lang="lt-LT" dirty="0" smtClean="0"/>
              <a:t>, kendinize ve etrafınızdakilere saygıdır</a:t>
            </a:r>
            <a:r>
              <a:rPr lang="lt-LT" dirty="0" smtClean="0"/>
              <a:t>.</a:t>
            </a:r>
            <a:r>
              <a:rPr lang="tr-TR" dirty="0" smtClean="0"/>
              <a:t/>
            </a:r>
            <a:br>
              <a:rPr lang="tr-TR" dirty="0" smtClean="0"/>
            </a:br>
            <a:r>
              <a:rPr lang="lt-LT" dirty="0" smtClean="0"/>
              <a:t>İyilik </a:t>
            </a:r>
            <a:r>
              <a:rPr lang="lt-LT" dirty="0" smtClean="0"/>
              <a:t>peşinde koşmak istiyorsak çeşitli toplumsal sorunları unutmamalıyız.</a:t>
            </a:r>
            <a:endParaRPr lang="lt-LT" dirty="0"/>
          </a:p>
        </p:txBody>
      </p:sp>
      <p:sp>
        <p:nvSpPr>
          <p:cNvPr id="4" name="Footer Placeholder 3">
            <a:extLst>
              <a:ext uri="{FF2B5EF4-FFF2-40B4-BE49-F238E27FC236}">
                <a16:creationId xmlns:a16="http://schemas.microsoft.com/office/drawing/2014/main" xmlns="" id="{77A97FB1-5601-364F-A3EA-87835A95A186}"/>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8985619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881525" y="0"/>
            <a:ext cx="11052328" cy="6846066"/>
          </a:xfrm>
          <a:prstGeom prst="rect">
            <a:avLst/>
          </a:prstGeom>
        </p:spPr>
      </p:pic>
      <p:sp>
        <p:nvSpPr>
          <p:cNvPr id="2" name="Title 1">
            <a:extLst>
              <a:ext uri="{FF2B5EF4-FFF2-40B4-BE49-F238E27FC236}">
                <a16:creationId xmlns:a16="http://schemas.microsoft.com/office/drawing/2014/main" xmlns="" id="{A7E3FE61-0E10-BE40-9426-5CEEF510F319}"/>
              </a:ext>
            </a:extLst>
          </p:cNvPr>
          <p:cNvSpPr>
            <a:spLocks noGrp="1"/>
          </p:cNvSpPr>
          <p:nvPr>
            <p:ph type="title"/>
          </p:nvPr>
        </p:nvSpPr>
        <p:spPr/>
        <p:txBody>
          <a:bodyPr>
            <a:normAutofit fontScale="90000"/>
          </a:bodyPr>
          <a:lstStyle/>
          <a:p>
            <a:r>
              <a:rPr lang="tr-TR" sz="5400" dirty="0" smtClean="0">
                <a:blipFill>
                  <a:blip r:embed="rId3">
                    <a:extLst>
                      <a:ext uri="{28A0092B-C50C-407E-A947-70E740481C1C}">
                        <a14:useLocalDpi xmlns:a14="http://schemas.microsoft.com/office/drawing/2010/main" xmlns="" val="0"/>
                      </a:ext>
                    </a:extLst>
                  </a:blip>
                  <a:tile tx="6350" ty="-127000" sx="65000" sy="64000" flip="none" algn="tl"/>
                </a:blipFill>
                <a:cs typeface="Calibri" panose="020F0502020204030204" pitchFamily="34" charset="0"/>
              </a:rPr>
              <a:t>DEMOKRATİK BİR VATANDAŞIN YETKİNLİK ALANI</a:t>
            </a:r>
            <a:r>
              <a:rPr lang="en-US" sz="5400" dirty="0" smtClean="0">
                <a:blipFill>
                  <a:blip r:embed="rId3">
                    <a:extLst>
                      <a:ext uri="{28A0092B-C50C-407E-A947-70E740481C1C}">
                        <a14:useLocalDpi xmlns:a14="http://schemas.microsoft.com/office/drawing/2010/main" xmlns="" val="0"/>
                      </a:ext>
                    </a:extLst>
                  </a:blip>
                  <a:tile tx="6350" ty="-127000" sx="65000" sy="64000" flip="none" algn="tl"/>
                </a:blipFill>
                <a:cs typeface="Calibri" panose="020F0502020204030204" pitchFamily="34" charset="0"/>
              </a:rPr>
              <a:t>:</a:t>
            </a:r>
            <a:r>
              <a:rPr lang="lt-LT" sz="5400" dirty="0">
                <a:blipFill>
                  <a:blip r:embed="rId3">
                    <a:extLst>
                      <a:ext uri="{28A0092B-C50C-407E-A947-70E740481C1C}">
                        <a14:useLocalDpi xmlns:a14="http://schemas.microsoft.com/office/drawing/2010/main" xmlns=""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xmlns="" val="0"/>
                      </a:ext>
                    </a:extLst>
                  </a:blip>
                  <a:tile tx="6350" ty="-127000" sx="65000" sy="64000" flip="none" algn="tl"/>
                </a:blipFill>
                <a:latin typeface="Calibri" panose="020F0502020204030204" pitchFamily="34" charset="0"/>
                <a:cs typeface="Calibri" panose="020F0502020204030204" pitchFamily="34" charset="0"/>
              </a:rPr>
            </a:br>
            <a:r>
              <a:rPr lang="lt-LT" sz="5400" dirty="0">
                <a:blipFill>
                  <a:blip r:embed="rId3">
                    <a:extLst>
                      <a:ext uri="{28A0092B-C50C-407E-A947-70E740481C1C}">
                        <a14:useLocalDpi xmlns:a14="http://schemas.microsoft.com/office/drawing/2010/main" xmlns=""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xmlns=""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xmlns="" id="{DE048174-6ECB-1A49-90F7-7728DE54385C}"/>
              </a:ext>
            </a:extLst>
          </p:cNvPr>
          <p:cNvSpPr>
            <a:spLocks noGrp="1"/>
          </p:cNvSpPr>
          <p:nvPr>
            <p:ph idx="1"/>
          </p:nvPr>
        </p:nvSpPr>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en-US" dirty="0" smtClean="0">
                <a:solidFill>
                  <a:schemeClr val="tx1"/>
                </a:solidFill>
              </a:rPr>
              <a:t>Bu </a:t>
            </a:r>
            <a:r>
              <a:rPr lang="en-US" dirty="0" err="1" smtClean="0">
                <a:solidFill>
                  <a:schemeClr val="tx1"/>
                </a:solidFill>
              </a:rPr>
              <a:t>bir</a:t>
            </a:r>
            <a:r>
              <a:rPr lang="en-US" dirty="0" smtClean="0">
                <a:solidFill>
                  <a:schemeClr val="tx1"/>
                </a:solidFill>
              </a:rPr>
              <a:t> </a:t>
            </a:r>
            <a:r>
              <a:rPr lang="en-US" dirty="0" err="1" smtClean="0">
                <a:solidFill>
                  <a:schemeClr val="tx1"/>
                </a:solidFill>
              </a:rPr>
              <a:t>vatandaşın</a:t>
            </a:r>
            <a:r>
              <a:rPr lang="en-US" dirty="0" smtClean="0">
                <a:solidFill>
                  <a:schemeClr val="tx1"/>
                </a:solidFill>
              </a:rPr>
              <a:t> </a:t>
            </a:r>
            <a:r>
              <a:rPr lang="en-US" dirty="0" err="1" smtClean="0">
                <a:solidFill>
                  <a:schemeClr val="tx1"/>
                </a:solidFill>
              </a:rPr>
              <a:t>statüsünden</a:t>
            </a:r>
            <a:r>
              <a:rPr lang="en-US" dirty="0" smtClean="0">
                <a:solidFill>
                  <a:schemeClr val="tx1"/>
                </a:solidFill>
              </a:rPr>
              <a:t> </a:t>
            </a:r>
            <a:r>
              <a:rPr lang="en-US" dirty="0" err="1" smtClean="0">
                <a:solidFill>
                  <a:schemeClr val="tx1"/>
                </a:solidFill>
              </a:rPr>
              <a:t>daha</a:t>
            </a:r>
            <a:r>
              <a:rPr lang="en-US" dirty="0" smtClean="0">
                <a:solidFill>
                  <a:schemeClr val="tx1"/>
                </a:solidFill>
              </a:rPr>
              <a:t> </a:t>
            </a:r>
            <a:r>
              <a:rPr lang="en-US" dirty="0" err="1" smtClean="0">
                <a:solidFill>
                  <a:schemeClr val="tx1"/>
                </a:solidFill>
              </a:rPr>
              <a:t>fazlasıdır</a:t>
            </a:r>
            <a:r>
              <a:rPr lang="tr-TR" dirty="0" smtClean="0">
                <a:solidFill>
                  <a:schemeClr val="tx1"/>
                </a:solidFill>
              </a:rPr>
              <a:t/>
            </a:r>
            <a:br>
              <a:rPr lang="tr-TR" dirty="0" smtClean="0">
                <a:solidFill>
                  <a:schemeClr val="tx1"/>
                </a:solidFill>
              </a:rPr>
            </a:br>
            <a:r>
              <a:rPr lang="tr-TR" dirty="0" smtClean="0">
                <a:solidFill>
                  <a:schemeClr val="tx1"/>
                </a:solidFill>
              </a:rPr>
              <a:t/>
            </a:r>
            <a:br>
              <a:rPr lang="tr-TR" dirty="0" smtClean="0">
                <a:solidFill>
                  <a:schemeClr val="tx1"/>
                </a:solidFill>
              </a:rPr>
            </a:br>
            <a:r>
              <a:rPr lang="en-US" dirty="0" smtClean="0">
                <a:solidFill>
                  <a:schemeClr val="tx1"/>
                </a:solidFill>
              </a:rPr>
              <a:t>Bu </a:t>
            </a:r>
            <a:r>
              <a:rPr lang="en-US" dirty="0" err="1" smtClean="0">
                <a:solidFill>
                  <a:schemeClr val="tx1"/>
                </a:solidFill>
              </a:rPr>
              <a:t>yapılması</a:t>
            </a:r>
            <a:r>
              <a:rPr lang="en-US" dirty="0" smtClean="0">
                <a:solidFill>
                  <a:schemeClr val="tx1"/>
                </a:solidFill>
              </a:rPr>
              <a:t> </a:t>
            </a:r>
            <a:r>
              <a:rPr lang="en-US" dirty="0" err="1" smtClean="0">
                <a:solidFill>
                  <a:schemeClr val="tx1"/>
                </a:solidFill>
              </a:rPr>
              <a:t>gereken</a:t>
            </a:r>
            <a:r>
              <a:rPr lang="en-US" dirty="0" smtClean="0">
                <a:solidFill>
                  <a:schemeClr val="tx1"/>
                </a:solidFill>
              </a:rPr>
              <a:t> </a:t>
            </a:r>
            <a:r>
              <a:rPr lang="en-US" dirty="0" err="1" smtClean="0">
                <a:solidFill>
                  <a:schemeClr val="tx1"/>
                </a:solidFill>
              </a:rPr>
              <a:t>bir</a:t>
            </a:r>
            <a:r>
              <a:rPr lang="en-US" dirty="0" smtClean="0">
                <a:solidFill>
                  <a:schemeClr val="tx1"/>
                </a:solidFill>
              </a:rPr>
              <a:t> </a:t>
            </a:r>
            <a:r>
              <a:rPr lang="en-US" dirty="0" err="1" smtClean="0">
                <a:solidFill>
                  <a:schemeClr val="tx1"/>
                </a:solidFill>
              </a:rPr>
              <a:t>tür</a:t>
            </a:r>
            <a:r>
              <a:rPr lang="en-US" dirty="0" smtClean="0">
                <a:solidFill>
                  <a:schemeClr val="tx1"/>
                </a:solidFill>
              </a:rPr>
              <a:t> </a:t>
            </a:r>
            <a:r>
              <a:rPr lang="en-US" dirty="0" err="1" smtClean="0">
                <a:solidFill>
                  <a:schemeClr val="tx1"/>
                </a:solidFill>
              </a:rPr>
              <a:t>faaliyettir</a:t>
            </a:r>
            <a:r>
              <a:rPr lang="en-US" dirty="0" smtClean="0">
                <a:solidFill>
                  <a:schemeClr val="tx1"/>
                </a:solidFill>
              </a:rPr>
              <a:t>,</a:t>
            </a:r>
            <a:r>
              <a:rPr lang="tr-TR" dirty="0" smtClean="0">
                <a:solidFill>
                  <a:schemeClr val="tx1"/>
                </a:solidFill>
              </a:rPr>
              <a:t/>
            </a:r>
            <a:br>
              <a:rPr lang="tr-TR" dirty="0" smtClean="0">
                <a:solidFill>
                  <a:schemeClr val="tx1"/>
                </a:solidFill>
              </a:rPr>
            </a:br>
            <a:r>
              <a:rPr lang="tr-TR" dirty="0" smtClean="0">
                <a:solidFill>
                  <a:schemeClr val="tx1"/>
                </a:solidFill>
              </a:rPr>
              <a:t/>
            </a:r>
            <a:br>
              <a:rPr lang="tr-TR" dirty="0" smtClean="0">
                <a:solidFill>
                  <a:schemeClr val="tx1"/>
                </a:solidFill>
              </a:rPr>
            </a:br>
            <a:r>
              <a:rPr lang="en-US" dirty="0" err="1" smtClean="0">
                <a:solidFill>
                  <a:schemeClr val="tx1"/>
                </a:solidFill>
              </a:rPr>
              <a:t>Eleştirmekten</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fikrinizi</a:t>
            </a:r>
            <a:r>
              <a:rPr lang="en-US" dirty="0" smtClean="0">
                <a:solidFill>
                  <a:schemeClr val="tx1"/>
                </a:solidFill>
              </a:rPr>
              <a:t> </a:t>
            </a:r>
            <a:r>
              <a:rPr lang="en-US" dirty="0" err="1" smtClean="0">
                <a:solidFill>
                  <a:schemeClr val="tx1"/>
                </a:solidFill>
              </a:rPr>
              <a:t>açıkça</a:t>
            </a:r>
            <a:r>
              <a:rPr lang="en-US" dirty="0" smtClean="0">
                <a:solidFill>
                  <a:schemeClr val="tx1"/>
                </a:solidFill>
              </a:rPr>
              <a:t> </a:t>
            </a:r>
            <a:r>
              <a:rPr lang="en-US" dirty="0" err="1" smtClean="0">
                <a:solidFill>
                  <a:schemeClr val="tx1"/>
                </a:solidFill>
              </a:rPr>
              <a:t>ifade</a:t>
            </a:r>
            <a:r>
              <a:rPr lang="en-US" dirty="0" smtClean="0">
                <a:solidFill>
                  <a:schemeClr val="tx1"/>
                </a:solidFill>
              </a:rPr>
              <a:t> </a:t>
            </a:r>
            <a:r>
              <a:rPr lang="en-US" dirty="0" err="1" smtClean="0">
                <a:solidFill>
                  <a:schemeClr val="tx1"/>
                </a:solidFill>
              </a:rPr>
              <a:t>etmekten</a:t>
            </a:r>
            <a:r>
              <a:rPr lang="en-US" dirty="0" smtClean="0">
                <a:solidFill>
                  <a:schemeClr val="tx1"/>
                </a:solidFill>
              </a:rPr>
              <a:t> </a:t>
            </a:r>
            <a:r>
              <a:rPr lang="en-US" dirty="0" err="1" smtClean="0">
                <a:solidFill>
                  <a:schemeClr val="tx1"/>
                </a:solidFill>
              </a:rPr>
              <a:t>korkmayın</a:t>
            </a:r>
            <a:r>
              <a:rPr lang="en-US" dirty="0" smtClean="0">
                <a:solidFill>
                  <a:schemeClr val="tx1"/>
                </a:solidFill>
              </a:rPr>
              <a:t>,</a:t>
            </a:r>
            <a:r>
              <a:rPr lang="tr-TR" dirty="0" smtClean="0">
                <a:solidFill>
                  <a:schemeClr val="tx1"/>
                </a:solidFill>
              </a:rPr>
              <a:t/>
            </a:r>
            <a:br>
              <a:rPr lang="tr-TR" dirty="0" smtClean="0">
                <a:solidFill>
                  <a:schemeClr val="tx1"/>
                </a:solidFill>
              </a:rPr>
            </a:br>
            <a:r>
              <a:rPr lang="tr-TR" dirty="0" smtClean="0">
                <a:solidFill>
                  <a:schemeClr val="tx1"/>
                </a:solidFill>
              </a:rPr>
              <a:t/>
            </a:r>
            <a:br>
              <a:rPr lang="tr-TR" dirty="0" smtClean="0">
                <a:solidFill>
                  <a:schemeClr val="tx1"/>
                </a:solidFill>
              </a:rPr>
            </a:br>
            <a:r>
              <a:rPr lang="en-US" dirty="0" err="1" smtClean="0">
                <a:solidFill>
                  <a:schemeClr val="tx1"/>
                </a:solidFill>
              </a:rPr>
              <a:t>Başka</a:t>
            </a:r>
            <a:r>
              <a:rPr lang="en-US" dirty="0" smtClean="0">
                <a:solidFill>
                  <a:schemeClr val="tx1"/>
                </a:solidFill>
              </a:rPr>
              <a:t> </a:t>
            </a:r>
            <a:r>
              <a:rPr lang="en-US" dirty="0" err="1" smtClean="0">
                <a:solidFill>
                  <a:schemeClr val="tx1"/>
                </a:solidFill>
              </a:rPr>
              <a:t>bir</a:t>
            </a:r>
            <a:r>
              <a:rPr lang="en-US" dirty="0" smtClean="0">
                <a:solidFill>
                  <a:schemeClr val="tx1"/>
                </a:solidFill>
              </a:rPr>
              <a:t> </a:t>
            </a:r>
            <a:r>
              <a:rPr lang="en-US" dirty="0" err="1" smtClean="0">
                <a:solidFill>
                  <a:schemeClr val="tx1"/>
                </a:solidFill>
              </a:rPr>
              <a:t>kişi</a:t>
            </a:r>
            <a:r>
              <a:rPr lang="en-US" dirty="0" smtClean="0">
                <a:solidFill>
                  <a:schemeClr val="tx1"/>
                </a:solidFill>
              </a:rPr>
              <a:t> </a:t>
            </a:r>
            <a:r>
              <a:rPr lang="en-US" dirty="0" err="1" smtClean="0">
                <a:solidFill>
                  <a:schemeClr val="tx1"/>
                </a:solidFill>
              </a:rPr>
              <a:t>için</a:t>
            </a:r>
            <a:r>
              <a:rPr lang="en-US" dirty="0" smtClean="0">
                <a:solidFill>
                  <a:schemeClr val="tx1"/>
                </a:solidFill>
              </a:rPr>
              <a:t> </a:t>
            </a:r>
            <a:r>
              <a:rPr lang="en-US" dirty="0" err="1" smtClean="0">
                <a:solidFill>
                  <a:schemeClr val="tx1"/>
                </a:solidFill>
              </a:rPr>
              <a:t>hoşgörünün</a:t>
            </a:r>
            <a:r>
              <a:rPr lang="en-US" dirty="0" smtClean="0">
                <a:solidFill>
                  <a:schemeClr val="tx1"/>
                </a:solidFill>
              </a:rPr>
              <a:t> </a:t>
            </a:r>
            <a:r>
              <a:rPr lang="en-US" dirty="0" err="1" smtClean="0">
                <a:solidFill>
                  <a:schemeClr val="tx1"/>
                </a:solidFill>
              </a:rPr>
              <a:t>önemini</a:t>
            </a:r>
            <a:r>
              <a:rPr lang="en-US" dirty="0" smtClean="0">
                <a:solidFill>
                  <a:schemeClr val="tx1"/>
                </a:solidFill>
              </a:rPr>
              <a:t> </a:t>
            </a:r>
            <a:r>
              <a:rPr lang="en-US" dirty="0" err="1" smtClean="0">
                <a:solidFill>
                  <a:schemeClr val="tx1"/>
                </a:solidFill>
              </a:rPr>
              <a:t>anlayın</a:t>
            </a:r>
            <a:r>
              <a:rPr lang="tr-TR" dirty="0" smtClean="0">
                <a:solidFill>
                  <a:schemeClr val="tx1"/>
                </a:solidFill>
              </a:rPr>
              <a:t/>
            </a:r>
            <a:br>
              <a:rPr lang="tr-TR" dirty="0" smtClean="0">
                <a:solidFill>
                  <a:schemeClr val="tx1"/>
                </a:solidFill>
              </a:rPr>
            </a:br>
            <a:r>
              <a:rPr lang="tr-TR" dirty="0" smtClean="0">
                <a:solidFill>
                  <a:schemeClr val="tx1"/>
                </a:solidFill>
              </a:rPr>
              <a:t/>
            </a:r>
            <a:br>
              <a:rPr lang="tr-TR" dirty="0" smtClean="0">
                <a:solidFill>
                  <a:schemeClr val="tx1"/>
                </a:solidFill>
              </a:rPr>
            </a:br>
            <a:r>
              <a:rPr lang="en-US" dirty="0" err="1" smtClean="0">
                <a:solidFill>
                  <a:schemeClr val="tx1"/>
                </a:solidFill>
              </a:rPr>
              <a:t>Diğer</a:t>
            </a:r>
            <a:r>
              <a:rPr lang="en-US" dirty="0" smtClean="0">
                <a:solidFill>
                  <a:schemeClr val="tx1"/>
                </a:solidFill>
              </a:rPr>
              <a:t> </a:t>
            </a:r>
            <a:r>
              <a:rPr lang="en-US" dirty="0" err="1" smtClean="0">
                <a:solidFill>
                  <a:schemeClr val="tx1"/>
                </a:solidFill>
              </a:rPr>
              <a:t>sosyal</a:t>
            </a:r>
            <a:r>
              <a:rPr lang="en-US" dirty="0" smtClean="0">
                <a:solidFill>
                  <a:schemeClr val="tx1"/>
                </a:solidFill>
              </a:rPr>
              <a:t> </a:t>
            </a:r>
            <a:r>
              <a:rPr lang="en-US" dirty="0" err="1" smtClean="0">
                <a:solidFill>
                  <a:schemeClr val="tx1"/>
                </a:solidFill>
              </a:rPr>
              <a:t>gruplarla</a:t>
            </a:r>
            <a:r>
              <a:rPr lang="en-US" dirty="0" smtClean="0">
                <a:solidFill>
                  <a:schemeClr val="tx1"/>
                </a:solidFill>
              </a:rPr>
              <a:t> </a:t>
            </a:r>
            <a:r>
              <a:rPr lang="en-US" dirty="0" err="1" smtClean="0">
                <a:solidFill>
                  <a:schemeClr val="tx1"/>
                </a:solidFill>
              </a:rPr>
              <a:t>dayanışmanın</a:t>
            </a:r>
            <a:r>
              <a:rPr lang="en-US" dirty="0" smtClean="0">
                <a:solidFill>
                  <a:schemeClr val="tx1"/>
                </a:solidFill>
              </a:rPr>
              <a:t> </a:t>
            </a:r>
            <a:r>
              <a:rPr lang="en-US" dirty="0" err="1" smtClean="0">
                <a:solidFill>
                  <a:schemeClr val="tx1"/>
                </a:solidFill>
              </a:rPr>
              <a:t>önemini</a:t>
            </a:r>
            <a:r>
              <a:rPr lang="en-US" dirty="0" smtClean="0">
                <a:solidFill>
                  <a:schemeClr val="tx1"/>
                </a:solidFill>
              </a:rPr>
              <a:t> </a:t>
            </a:r>
            <a:r>
              <a:rPr lang="en-US" dirty="0" err="1" smtClean="0">
                <a:solidFill>
                  <a:schemeClr val="tx1"/>
                </a:solidFill>
              </a:rPr>
              <a:t>kavrar</a:t>
            </a:r>
            <a:r>
              <a:rPr lang="en-US" dirty="0" smtClean="0">
                <a:solidFill>
                  <a:schemeClr val="tx1"/>
                </a:solidFill>
              </a:rPr>
              <a:t>.</a:t>
            </a:r>
            <a:endParaRPr lang="en-US" dirty="0">
              <a:solidFill>
                <a:schemeClr val="tx1"/>
              </a:solidFill>
            </a:endParaRPr>
          </a:p>
        </p:txBody>
      </p:sp>
      <p:sp>
        <p:nvSpPr>
          <p:cNvPr id="4" name="Footer Placeholder 3">
            <a:extLst>
              <a:ext uri="{FF2B5EF4-FFF2-40B4-BE49-F238E27FC236}">
                <a16:creationId xmlns:a16="http://schemas.microsoft.com/office/drawing/2014/main" xmlns="" id="{C673CA65-7F72-6D46-BB89-D5E8BAB9DD02}"/>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4286669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F03C5D-9E15-8147-92DA-67B64967739D}"/>
              </a:ext>
            </a:extLst>
          </p:cNvPr>
          <p:cNvSpPr>
            <a:spLocks noGrp="1"/>
          </p:cNvSpPr>
          <p:nvPr>
            <p:ph type="title"/>
          </p:nvPr>
        </p:nvSpPr>
        <p:spPr>
          <a:xfrm>
            <a:off x="1006839" y="545826"/>
            <a:ext cx="10423161" cy="1492132"/>
          </a:xfrm>
        </p:spPr>
        <p:txBody>
          <a:bodyPr>
            <a:normAutofit fontScale="90000"/>
          </a:bodyPr>
          <a:lstStyle/>
          <a:p>
            <a:r>
              <a:rPr lang="tr-TR" sz="5400" dirty="0" err="1" smtClean="0">
                <a:blipFill>
                  <a:blip r:embed="rId2">
                    <a:extLst>
                      <a:ext uri="{28A0092B-C50C-407E-A947-70E740481C1C}">
                        <a14:useLocalDpi xmlns:a14="http://schemas.microsoft.com/office/drawing/2010/main" xmlns="" val="0"/>
                      </a:ext>
                    </a:extLst>
                  </a:blip>
                  <a:tile tx="6350" ty="-127000" sx="65000" sy="64000" flip="none" algn="tl"/>
                </a:blipFill>
                <a:cs typeface="Calibri" panose="020F0502020204030204" pitchFamily="34" charset="0"/>
              </a:rPr>
              <a:t>demokratİK</a:t>
            </a:r>
            <a:r>
              <a:rPr lang="tr-TR" sz="5400" dirty="0" smtClean="0">
                <a:blipFill>
                  <a:blip r:embed="rId2">
                    <a:extLst>
                      <a:ext uri="{28A0092B-C50C-407E-A947-70E740481C1C}">
                        <a14:useLocalDpi xmlns:a14="http://schemas.microsoft.com/office/drawing/2010/main" xmlns="" val="0"/>
                      </a:ext>
                    </a:extLst>
                  </a:blip>
                  <a:tile tx="6350" ty="-127000" sx="65000" sy="64000" flip="none" algn="tl"/>
                </a:blipFill>
                <a:cs typeface="Calibri" panose="020F0502020204030204" pitchFamily="34" charset="0"/>
              </a:rPr>
              <a:t> VATANDAŞIN YETERLİLİKLERİNE REFERANSLAR</a:t>
            </a:r>
            <a:endParaRPr lang="en-US" dirty="0"/>
          </a:p>
        </p:txBody>
      </p:sp>
      <p:sp>
        <p:nvSpPr>
          <p:cNvPr id="3" name="Content Placeholder 2">
            <a:extLst>
              <a:ext uri="{FF2B5EF4-FFF2-40B4-BE49-F238E27FC236}">
                <a16:creationId xmlns:a16="http://schemas.microsoft.com/office/drawing/2014/main" xmlns="" id="{3E809F05-A6E8-0944-A985-8125353EA7EE}"/>
              </a:ext>
            </a:extLst>
          </p:cNvPr>
          <p:cNvSpPr>
            <a:spLocks noGrp="1"/>
          </p:cNvSpPr>
          <p:nvPr>
            <p:ph idx="1"/>
          </p:nvPr>
        </p:nvSpPr>
        <p:spPr/>
        <p:txBody>
          <a:bodyPr>
            <a:normAutofit/>
          </a:bodyPr>
          <a:lstStyle/>
          <a:p>
            <a:r>
              <a:rPr lang="en-US" sz="2400" dirty="0">
                <a:solidFill>
                  <a:schemeClr val="tx1"/>
                </a:solidFill>
                <a:hlinkClick r:id="rId3"/>
              </a:rPr>
              <a:t>https://www.ziniuradijas.lt/laidos/verslo-pozicija/kaip-lietuvius-mato-investuotojai?video=1</a:t>
            </a:r>
            <a:r>
              <a:rPr lang="en-US" sz="2400" dirty="0">
                <a:solidFill>
                  <a:schemeClr val="tx1"/>
                </a:solidFill>
              </a:rPr>
              <a:t> </a:t>
            </a:r>
          </a:p>
          <a:p>
            <a:r>
              <a:rPr lang="en-US" sz="2400" dirty="0">
                <a:hlinkClick r:id="rId4"/>
              </a:rPr>
              <a:t>http://www.utena.lt/?q=lt/node/5484</a:t>
            </a:r>
            <a:endParaRPr lang="en-US" sz="2400" dirty="0"/>
          </a:p>
          <a:p>
            <a:r>
              <a:rPr lang="en-US" sz="2400" dirty="0">
                <a:hlinkClick r:id="rId5"/>
              </a:rPr>
              <a:t>http://savanoriaujam.lt/</a:t>
            </a:r>
            <a:endParaRPr lang="en-US" sz="2400" dirty="0"/>
          </a:p>
          <a:p>
            <a:r>
              <a:rPr lang="en-US" sz="2400" dirty="0">
                <a:hlinkClick r:id="rId6"/>
              </a:rPr>
              <a:t>http://www.youtube.com/watch?v=vv5VYEpRFCI</a:t>
            </a:r>
            <a:endParaRPr lang="en-US" sz="2400" dirty="0"/>
          </a:p>
          <a:p>
            <a:r>
              <a:rPr lang="en-US" sz="2400" dirty="0">
                <a:hlinkClick r:id="rId7"/>
              </a:rPr>
              <a:t>http://www.pilieciams.eu/uploads/ramonaite-pilietiskumo-savoka.pdf</a:t>
            </a:r>
            <a:endParaRPr lang="en-US" sz="2400" dirty="0"/>
          </a:p>
          <a:p>
            <a:r>
              <a:rPr lang="en-US" sz="2400" dirty="0">
                <a:hlinkClick r:id="rId8"/>
              </a:rPr>
              <a:t>http://www.youtube.com/watch?v=q5pkIBz59PE</a:t>
            </a:r>
            <a:r>
              <a:rPr lang="en-US" sz="2400" dirty="0"/>
              <a:t> </a:t>
            </a:r>
          </a:p>
        </p:txBody>
      </p:sp>
      <p:sp>
        <p:nvSpPr>
          <p:cNvPr id="4" name="Footer Placeholder 3">
            <a:extLst>
              <a:ext uri="{FF2B5EF4-FFF2-40B4-BE49-F238E27FC236}">
                <a16:creationId xmlns:a16="http://schemas.microsoft.com/office/drawing/2014/main" xmlns="" id="{4276933F-BF22-3D40-AD45-B66E6F14CD9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39430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F15AFC-058A-FF4F-A98B-737D1FE47131}"/>
              </a:ext>
            </a:extLst>
          </p:cNvPr>
          <p:cNvSpPr>
            <a:spLocks noGrp="1"/>
          </p:cNvSpPr>
          <p:nvPr>
            <p:ph type="ctrTitle"/>
          </p:nvPr>
        </p:nvSpPr>
        <p:spPr/>
        <p:txBody>
          <a:bodyPr/>
          <a:lstStyle/>
          <a:p>
            <a:r>
              <a:rPr lang="lt-LT"/>
              <a:t>DEMOCRATIC/</a:t>
            </a:r>
            <a:br>
              <a:rPr lang="lt-LT"/>
            </a:br>
            <a:r>
              <a:rPr lang="lt-LT"/>
              <a:t>Civic  </a:t>
            </a:r>
            <a:r>
              <a:rPr lang="en-US"/>
              <a:t>Citizenship module </a:t>
            </a:r>
            <a:br>
              <a:rPr lang="en-US"/>
            </a:br>
            <a:r>
              <a:rPr lang="en-US" sz="3600" b="1"/>
              <a:t>Utena “Saulė’ Gymnasium</a:t>
            </a:r>
            <a:r>
              <a:rPr lang="en-US" sz="3600"/>
              <a:t> </a:t>
            </a:r>
            <a:endParaRPr lang="en-US" sz="3600" dirty="0"/>
          </a:p>
        </p:txBody>
      </p:sp>
      <p:sp>
        <p:nvSpPr>
          <p:cNvPr id="3" name="Subtitle 2">
            <a:extLst>
              <a:ext uri="{FF2B5EF4-FFF2-40B4-BE49-F238E27FC236}">
                <a16:creationId xmlns:a16="http://schemas.microsoft.com/office/drawing/2014/main" xmlns=""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xmlns=""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sim 5">
            <a:extLst>
              <a:ext uri="{FF2B5EF4-FFF2-40B4-BE49-F238E27FC236}">
                <a16:creationId xmlns:a16="http://schemas.microsoft.com/office/drawing/2014/main" xmlns=""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Footer Placeholder 7">
            <a:extLst>
              <a:ext uri="{FF2B5EF4-FFF2-40B4-BE49-F238E27FC236}">
                <a16:creationId xmlns:a16="http://schemas.microsoft.com/office/drawing/2014/main" xmlns=""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xmlns=""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0DD896-32BA-0B47-9B8F-0D7F0D133EF9}"/>
              </a:ext>
            </a:extLst>
          </p:cNvPr>
          <p:cNvSpPr>
            <a:spLocks noGrp="1"/>
          </p:cNvSpPr>
          <p:nvPr>
            <p:ph type="title"/>
          </p:nvPr>
        </p:nvSpPr>
        <p:spPr/>
        <p:txBody>
          <a:bodyPr>
            <a:normAutofit fontScale="90000"/>
          </a:bodyPr>
          <a:lstStyle/>
          <a:p>
            <a:r>
              <a:rPr lang="en-US" dirty="0" smtClean="0"/>
              <a:t>KONU 5: </a:t>
            </a:r>
            <a:r>
              <a:rPr lang="en-US" dirty="0" err="1" smtClean="0"/>
              <a:t>Demokrat</a:t>
            </a:r>
            <a:r>
              <a:rPr lang="tr-TR" dirty="0" smtClean="0"/>
              <a:t>İ</a:t>
            </a:r>
            <a:r>
              <a:rPr lang="en-US" dirty="0" smtClean="0"/>
              <a:t>k </a:t>
            </a:r>
            <a:r>
              <a:rPr lang="en-US" dirty="0" err="1" smtClean="0"/>
              <a:t>Vatandaşl</a:t>
            </a:r>
            <a:r>
              <a:rPr lang="tr-TR" dirty="0" smtClean="0"/>
              <a:t>I</a:t>
            </a:r>
            <a:r>
              <a:rPr lang="en-US" dirty="0" smtClean="0"/>
              <a:t>k </a:t>
            </a:r>
            <a:r>
              <a:rPr lang="tr-TR" dirty="0" err="1" smtClean="0"/>
              <a:t>İ</a:t>
            </a:r>
            <a:r>
              <a:rPr lang="en-US" dirty="0" smtClean="0"/>
              <a:t>ç</a:t>
            </a:r>
            <a:r>
              <a:rPr lang="tr-TR" dirty="0" smtClean="0"/>
              <a:t>İ</a:t>
            </a:r>
            <a:r>
              <a:rPr lang="en-US" dirty="0" smtClean="0"/>
              <a:t>n </a:t>
            </a:r>
            <a:r>
              <a:rPr lang="en-US" dirty="0" err="1" smtClean="0"/>
              <a:t>Temel</a:t>
            </a:r>
            <a:r>
              <a:rPr lang="en-US" dirty="0" smtClean="0"/>
              <a:t> </a:t>
            </a:r>
            <a:r>
              <a:rPr lang="en-US" dirty="0" err="1" smtClean="0"/>
              <a:t>Yetk</a:t>
            </a:r>
            <a:r>
              <a:rPr lang="tr-TR" dirty="0" smtClean="0"/>
              <a:t>İ</a:t>
            </a:r>
            <a:r>
              <a:rPr lang="en-US" dirty="0" err="1" smtClean="0"/>
              <a:t>nl</a:t>
            </a:r>
            <a:r>
              <a:rPr lang="tr-TR" dirty="0" smtClean="0"/>
              <a:t>İ</a:t>
            </a:r>
            <a:r>
              <a:rPr lang="en-US" dirty="0" err="1" smtClean="0"/>
              <a:t>kler</a:t>
            </a:r>
            <a:r>
              <a:rPr lang="en-US" dirty="0" smtClean="0"/>
              <a:t>. </a:t>
            </a:r>
            <a:r>
              <a:rPr lang="en-US" dirty="0" err="1" smtClean="0"/>
              <a:t>Tutumlar</a:t>
            </a:r>
            <a:r>
              <a:rPr lang="en-US" dirty="0" smtClean="0"/>
              <a:t>.</a:t>
            </a:r>
            <a:endParaRPr lang="en-US" dirty="0"/>
          </a:p>
        </p:txBody>
      </p:sp>
      <p:sp>
        <p:nvSpPr>
          <p:cNvPr id="4" name="Footer Placeholder 3">
            <a:extLst>
              <a:ext uri="{FF2B5EF4-FFF2-40B4-BE49-F238E27FC236}">
                <a16:creationId xmlns:a16="http://schemas.microsoft.com/office/drawing/2014/main" xmlns=""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xmlns=""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xmlns=""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xmlns=""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xmlns=""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xmlns=""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xmlns=""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Picture 9">
            <a:extLst>
              <a:ext uri="{FF2B5EF4-FFF2-40B4-BE49-F238E27FC236}">
                <a16:creationId xmlns:a16="http://schemas.microsoft.com/office/drawing/2014/main" xmlns=""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
            <a:extLst>
              <a:ext uri="{FF2B5EF4-FFF2-40B4-BE49-F238E27FC236}">
                <a16:creationId xmlns:a16="http://schemas.microsoft.com/office/drawing/2014/main" xmlns=""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xmlns=""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xmlns="">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xmlns=""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15">
            <a:extLst>
              <a:ext uri="{FF2B5EF4-FFF2-40B4-BE49-F238E27FC236}">
                <a16:creationId xmlns:a16="http://schemas.microsoft.com/office/drawing/2014/main" xmlns=""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xmlns=""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xmlns=""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xmlns=""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3F9D76A-5185-9542-9D9F-D4E0F61B70B9}"/>
              </a:ext>
            </a:extLst>
          </p:cNvPr>
          <p:cNvSpPr>
            <a:spLocks noGrp="1"/>
          </p:cNvSpPr>
          <p:nvPr>
            <p:ph type="title"/>
          </p:nvPr>
        </p:nvSpPr>
        <p:spPr>
          <a:xfrm>
            <a:off x="1323867" y="55969"/>
            <a:ext cx="10178322" cy="1492132"/>
          </a:xfrm>
        </p:spPr>
        <p:txBody>
          <a:bodyPr>
            <a:normAutofit fontScale="90000"/>
          </a:bodyPr>
          <a:lstStyle/>
          <a:p>
            <a:r>
              <a:rPr lang="en-US" sz="5400" dirty="0" smtClean="0">
                <a:solidFill>
                  <a:schemeClr val="tx1"/>
                </a:solidFill>
              </a:rPr>
              <a:t>KONU 5: </a:t>
            </a:r>
            <a:r>
              <a:rPr lang="en-US" sz="5400" dirty="0" err="1" smtClean="0">
                <a:solidFill>
                  <a:schemeClr val="tx1"/>
                </a:solidFill>
              </a:rPr>
              <a:t>Demokrat</a:t>
            </a:r>
            <a:r>
              <a:rPr lang="tr-TR" sz="5400" dirty="0" smtClean="0">
                <a:solidFill>
                  <a:schemeClr val="tx1"/>
                </a:solidFill>
              </a:rPr>
              <a:t>İ</a:t>
            </a:r>
            <a:r>
              <a:rPr lang="en-US" sz="5400" dirty="0" smtClean="0">
                <a:solidFill>
                  <a:schemeClr val="tx1"/>
                </a:solidFill>
              </a:rPr>
              <a:t>k </a:t>
            </a:r>
            <a:r>
              <a:rPr lang="en-US" sz="5400" dirty="0" err="1" smtClean="0">
                <a:solidFill>
                  <a:schemeClr val="tx1"/>
                </a:solidFill>
              </a:rPr>
              <a:t>Vatandaşl</a:t>
            </a:r>
            <a:r>
              <a:rPr lang="tr-TR" sz="5400" dirty="0" smtClean="0">
                <a:solidFill>
                  <a:schemeClr val="tx1"/>
                </a:solidFill>
              </a:rPr>
              <a:t>I</a:t>
            </a:r>
            <a:r>
              <a:rPr lang="en-US" sz="5400" dirty="0" smtClean="0">
                <a:solidFill>
                  <a:schemeClr val="tx1"/>
                </a:solidFill>
              </a:rPr>
              <a:t>k </a:t>
            </a:r>
            <a:r>
              <a:rPr lang="tr-TR" sz="5400" dirty="0" smtClean="0">
                <a:solidFill>
                  <a:schemeClr val="tx1"/>
                </a:solidFill>
              </a:rPr>
              <a:t>İ</a:t>
            </a:r>
            <a:r>
              <a:rPr lang="en-US" sz="5400" dirty="0" smtClean="0">
                <a:solidFill>
                  <a:schemeClr val="tx1"/>
                </a:solidFill>
              </a:rPr>
              <a:t>ç</a:t>
            </a:r>
            <a:r>
              <a:rPr lang="tr-TR" sz="5400" dirty="0" smtClean="0">
                <a:solidFill>
                  <a:schemeClr val="tx1"/>
                </a:solidFill>
              </a:rPr>
              <a:t>İ</a:t>
            </a:r>
            <a:r>
              <a:rPr lang="en-US" sz="5400" dirty="0" smtClean="0">
                <a:solidFill>
                  <a:schemeClr val="tx1"/>
                </a:solidFill>
              </a:rPr>
              <a:t>n </a:t>
            </a:r>
            <a:r>
              <a:rPr lang="en-US" sz="5400" dirty="0" err="1" smtClean="0">
                <a:solidFill>
                  <a:schemeClr val="tx1"/>
                </a:solidFill>
              </a:rPr>
              <a:t>Temel</a:t>
            </a:r>
            <a:r>
              <a:rPr lang="en-US" sz="5400" dirty="0" smtClean="0">
                <a:solidFill>
                  <a:schemeClr val="tx1"/>
                </a:solidFill>
              </a:rPr>
              <a:t> </a:t>
            </a:r>
            <a:r>
              <a:rPr lang="en-US" sz="5400" dirty="0" err="1" smtClean="0">
                <a:solidFill>
                  <a:schemeClr val="tx1"/>
                </a:solidFill>
              </a:rPr>
              <a:t>Yetk</a:t>
            </a:r>
            <a:r>
              <a:rPr lang="tr-TR" sz="5400" dirty="0" smtClean="0">
                <a:solidFill>
                  <a:schemeClr val="tx1"/>
                </a:solidFill>
              </a:rPr>
              <a:t>İ</a:t>
            </a:r>
            <a:r>
              <a:rPr lang="en-US" sz="5400" dirty="0" err="1" smtClean="0">
                <a:solidFill>
                  <a:schemeClr val="tx1"/>
                </a:solidFill>
              </a:rPr>
              <a:t>nl</a:t>
            </a:r>
            <a:r>
              <a:rPr lang="tr-TR" sz="5400" dirty="0" smtClean="0">
                <a:solidFill>
                  <a:schemeClr val="tx1"/>
                </a:solidFill>
              </a:rPr>
              <a:t>İ</a:t>
            </a:r>
            <a:r>
              <a:rPr lang="en-US" sz="5400" dirty="0" err="1" smtClean="0">
                <a:solidFill>
                  <a:schemeClr val="tx1"/>
                </a:solidFill>
              </a:rPr>
              <a:t>kler</a:t>
            </a:r>
            <a:r>
              <a:rPr lang="en-US" sz="5400" dirty="0" smtClean="0">
                <a:solidFill>
                  <a:schemeClr val="tx1"/>
                </a:solidFill>
              </a:rPr>
              <a:t>. </a:t>
            </a:r>
            <a:r>
              <a:rPr lang="en-US" sz="5400" dirty="0" err="1" smtClean="0">
                <a:solidFill>
                  <a:schemeClr val="tx1"/>
                </a:solidFill>
              </a:rPr>
              <a:t>Tutumlar</a:t>
            </a:r>
            <a:r>
              <a:rPr lang="en-US" sz="5400" dirty="0" smtClean="0">
                <a:solidFill>
                  <a:schemeClr val="tx1"/>
                </a:solidFill>
              </a:rPr>
              <a:t>.</a:t>
            </a:r>
            <a:r>
              <a:rPr lang="en-US" sz="5400" dirty="0">
                <a:solidFill>
                  <a:schemeClr val="tx1"/>
                </a:solidFill>
              </a:rPr>
              <a:t/>
            </a:r>
            <a:br>
              <a:rPr lang="en-US" sz="5400" dirty="0">
                <a:solidFill>
                  <a:schemeClr val="tx1"/>
                </a:solidFill>
              </a:rPr>
            </a:br>
            <a:r>
              <a:rPr lang="lt-LT" sz="5400" dirty="0">
                <a:solidFill>
                  <a:schemeClr val="tx1"/>
                </a:solidFill>
              </a:rPr>
              <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xmlns="" id="{BE3CEB23-B66C-3B4F-9B4E-F91DF82F1542}"/>
              </a:ext>
            </a:extLst>
          </p:cNvPr>
          <p:cNvSpPr>
            <a:spLocks noGrp="1"/>
          </p:cNvSpPr>
          <p:nvPr>
            <p:ph idx="1"/>
          </p:nvPr>
        </p:nvSpPr>
        <p:spPr>
          <a:xfrm>
            <a:off x="1251678" y="2199471"/>
            <a:ext cx="10178322" cy="3593591"/>
          </a:xfrm>
        </p:spPr>
        <p:txBody>
          <a:bodyPr>
            <a:normAutofit fontScale="92500" lnSpcReduction="20000"/>
          </a:bodyPr>
          <a:lstStyle/>
          <a:p>
            <a:r>
              <a:rPr lang="en-US" dirty="0" smtClean="0"/>
              <a:t>Bu </a:t>
            </a:r>
            <a:r>
              <a:rPr lang="en-US" dirty="0" err="1" smtClean="0"/>
              <a:t>konuda</a:t>
            </a:r>
            <a:r>
              <a:rPr lang="en-US" dirty="0" smtClean="0"/>
              <a:t>, </a:t>
            </a:r>
            <a:r>
              <a:rPr lang="en-US" dirty="0" err="1" smtClean="0"/>
              <a:t>insan</a:t>
            </a:r>
            <a:r>
              <a:rPr lang="en-US" dirty="0" smtClean="0"/>
              <a:t> </a:t>
            </a:r>
            <a:r>
              <a:rPr lang="en-US" dirty="0" err="1" smtClean="0"/>
              <a:t>hakları</a:t>
            </a:r>
            <a:r>
              <a:rPr lang="en-US" dirty="0" smtClean="0"/>
              <a:t> </a:t>
            </a:r>
            <a:r>
              <a:rPr lang="en-US" dirty="0" err="1" smtClean="0"/>
              <a:t>ve</a:t>
            </a:r>
            <a:r>
              <a:rPr lang="en-US" dirty="0" smtClean="0"/>
              <a:t> </a:t>
            </a:r>
            <a:r>
              <a:rPr lang="en-US" dirty="0" err="1" smtClean="0"/>
              <a:t>sorumluluklarının</a:t>
            </a:r>
            <a:r>
              <a:rPr lang="en-US" dirty="0" smtClean="0"/>
              <a:t> </a:t>
            </a:r>
            <a:r>
              <a:rPr lang="en-US" dirty="0" err="1" smtClean="0"/>
              <a:t>kullanımı</a:t>
            </a:r>
            <a:r>
              <a:rPr lang="en-US" dirty="0" smtClean="0"/>
              <a:t> </a:t>
            </a:r>
            <a:r>
              <a:rPr lang="en-US" dirty="0" err="1" smtClean="0"/>
              <a:t>hakkındaki</a:t>
            </a:r>
            <a:r>
              <a:rPr lang="en-US" dirty="0" smtClean="0"/>
              <a:t> </a:t>
            </a:r>
            <a:r>
              <a:rPr lang="en-US" dirty="0" err="1" smtClean="0"/>
              <a:t>bilginizi</a:t>
            </a:r>
            <a:r>
              <a:rPr lang="en-US" dirty="0" smtClean="0"/>
              <a:t> </a:t>
            </a:r>
            <a:r>
              <a:rPr lang="en-US" dirty="0" err="1" smtClean="0"/>
              <a:t>genişleteceksiniz</a:t>
            </a:r>
            <a:r>
              <a:rPr lang="en-US" dirty="0" smtClean="0"/>
              <a:t>,</a:t>
            </a:r>
            <a:r>
              <a:rPr lang="tr-TR" dirty="0" smtClean="0"/>
              <a:t/>
            </a:r>
            <a:br>
              <a:rPr lang="tr-TR" dirty="0" smtClean="0"/>
            </a:br>
            <a:r>
              <a:rPr lang="tr-TR" dirty="0" smtClean="0"/>
              <a:t/>
            </a:r>
            <a:br>
              <a:rPr lang="tr-TR" dirty="0" smtClean="0"/>
            </a:br>
            <a:r>
              <a:rPr lang="en-US" dirty="0" err="1" smtClean="0"/>
              <a:t>Başkalarının</a:t>
            </a:r>
            <a:r>
              <a:rPr lang="en-US" dirty="0" smtClean="0"/>
              <a:t> </a:t>
            </a:r>
            <a:r>
              <a:rPr lang="en-US" dirty="0" err="1" smtClean="0"/>
              <a:t>ve</a:t>
            </a:r>
            <a:r>
              <a:rPr lang="en-US" dirty="0" smtClean="0"/>
              <a:t> </a:t>
            </a:r>
            <a:r>
              <a:rPr lang="en-US" dirty="0" err="1" smtClean="0"/>
              <a:t>azınlığın</a:t>
            </a:r>
            <a:r>
              <a:rPr lang="en-US" dirty="0" smtClean="0"/>
              <a:t> </a:t>
            </a:r>
            <a:r>
              <a:rPr lang="en-US" dirty="0" err="1" smtClean="0"/>
              <a:t>görüşlerine</a:t>
            </a:r>
            <a:r>
              <a:rPr lang="en-US" dirty="0" smtClean="0"/>
              <a:t> </a:t>
            </a:r>
            <a:r>
              <a:rPr lang="en-US" dirty="0" err="1" smtClean="0"/>
              <a:t>önem</a:t>
            </a:r>
            <a:r>
              <a:rPr lang="en-US" dirty="0" smtClean="0"/>
              <a:t> </a:t>
            </a:r>
            <a:r>
              <a:rPr lang="en-US" dirty="0" err="1" smtClean="0"/>
              <a:t>vermek</a:t>
            </a:r>
            <a:r>
              <a:rPr lang="en-US" dirty="0" smtClean="0"/>
              <a:t> </a:t>
            </a:r>
            <a:r>
              <a:rPr lang="en-US" dirty="0" err="1" smtClean="0"/>
              <a:t>ve</a:t>
            </a:r>
            <a:r>
              <a:rPr lang="en-US" dirty="0" smtClean="0"/>
              <a:t> </a:t>
            </a:r>
            <a:r>
              <a:rPr lang="en-US" dirty="0" err="1" smtClean="0"/>
              <a:t>saygı</a:t>
            </a:r>
            <a:r>
              <a:rPr lang="en-US" dirty="0" smtClean="0"/>
              <a:t> </a:t>
            </a:r>
            <a:r>
              <a:rPr lang="en-US" dirty="0" err="1" smtClean="0"/>
              <a:t>duymak</a:t>
            </a:r>
            <a:r>
              <a:rPr lang="en-US" dirty="0" smtClean="0"/>
              <a:t>,</a:t>
            </a:r>
            <a:r>
              <a:rPr lang="tr-TR" dirty="0" smtClean="0"/>
              <a:t/>
            </a:r>
            <a:br>
              <a:rPr lang="tr-TR" dirty="0" smtClean="0"/>
            </a:br>
            <a:r>
              <a:rPr lang="tr-TR" dirty="0" smtClean="0"/>
              <a:t/>
            </a:r>
            <a:br>
              <a:rPr lang="tr-TR" dirty="0" smtClean="0"/>
            </a:br>
            <a:r>
              <a:rPr lang="en-US" dirty="0" err="1" smtClean="0"/>
              <a:t>Kendine</a:t>
            </a:r>
            <a:r>
              <a:rPr lang="en-US" dirty="0" smtClean="0"/>
              <a:t> </a:t>
            </a:r>
            <a:r>
              <a:rPr lang="en-US" dirty="0" err="1" smtClean="0"/>
              <a:t>ve</a:t>
            </a:r>
            <a:r>
              <a:rPr lang="en-US" dirty="0" smtClean="0"/>
              <a:t> </a:t>
            </a:r>
            <a:r>
              <a:rPr lang="en-US" dirty="0" err="1" smtClean="0"/>
              <a:t>başkalarına</a:t>
            </a:r>
            <a:r>
              <a:rPr lang="en-US" dirty="0" smtClean="0"/>
              <a:t> </a:t>
            </a:r>
            <a:r>
              <a:rPr lang="en-US" dirty="0" err="1" smtClean="0"/>
              <a:t>güven</a:t>
            </a:r>
            <a:r>
              <a:rPr lang="en-US" dirty="0" smtClean="0"/>
              <a:t>.</a:t>
            </a:r>
            <a:r>
              <a:rPr lang="tr-TR" dirty="0" smtClean="0"/>
              <a:t/>
            </a:r>
            <a:br>
              <a:rPr lang="tr-TR" dirty="0" smtClean="0"/>
            </a:br>
            <a:r>
              <a:rPr lang="tr-TR" dirty="0" smtClean="0"/>
              <a:t/>
            </a:r>
            <a:br>
              <a:rPr lang="tr-TR" dirty="0" smtClean="0"/>
            </a:br>
            <a:r>
              <a:rPr lang="en-US" dirty="0" err="1" smtClean="0"/>
              <a:t>Çalışma</a:t>
            </a:r>
            <a:r>
              <a:rPr lang="en-US" dirty="0" smtClean="0"/>
              <a:t> </a:t>
            </a:r>
            <a:r>
              <a:rPr lang="en-US" dirty="0" err="1" smtClean="0"/>
              <a:t>şekli</a:t>
            </a:r>
            <a:r>
              <a:rPr lang="en-US" dirty="0" smtClean="0"/>
              <a:t>: </a:t>
            </a:r>
            <a:r>
              <a:rPr lang="en-US" dirty="0" err="1" smtClean="0"/>
              <a:t>Etkileşimli</a:t>
            </a:r>
            <a:r>
              <a:rPr lang="en-US" dirty="0" smtClean="0"/>
              <a:t> </a:t>
            </a:r>
            <a:r>
              <a:rPr lang="en-US" dirty="0" err="1" smtClean="0"/>
              <a:t>etkinlik</a:t>
            </a:r>
            <a:r>
              <a:rPr lang="en-US" dirty="0" smtClean="0"/>
              <a:t> "</a:t>
            </a:r>
            <a:r>
              <a:rPr lang="en-US" dirty="0" err="1" smtClean="0"/>
              <a:t>Hepimiz</a:t>
            </a:r>
            <a:r>
              <a:rPr lang="en-US" dirty="0" smtClean="0"/>
              <a:t> </a:t>
            </a:r>
            <a:r>
              <a:rPr lang="en-US" dirty="0" err="1" smtClean="0"/>
              <a:t>eşit</a:t>
            </a:r>
            <a:r>
              <a:rPr lang="en-US" dirty="0" smtClean="0"/>
              <a:t> </a:t>
            </a:r>
            <a:r>
              <a:rPr lang="en-US" dirty="0" err="1" smtClean="0"/>
              <a:t>miyiz</a:t>
            </a:r>
            <a:r>
              <a:rPr lang="en-US" dirty="0" smtClean="0"/>
              <a:t>"?</a:t>
            </a:r>
            <a:r>
              <a:rPr lang="tr-TR" dirty="0" smtClean="0"/>
              <a:t/>
            </a:r>
            <a:br>
              <a:rPr lang="tr-TR" dirty="0" smtClean="0"/>
            </a:br>
            <a:r>
              <a:rPr lang="tr-TR" dirty="0" smtClean="0"/>
              <a:t/>
            </a:r>
            <a:br>
              <a:rPr lang="tr-TR" dirty="0" smtClean="0"/>
            </a:br>
            <a:r>
              <a:rPr lang="en-US" dirty="0" err="1" smtClean="0"/>
              <a:t>Ders</a:t>
            </a:r>
            <a:r>
              <a:rPr lang="en-US" dirty="0" smtClean="0"/>
              <a:t> </a:t>
            </a:r>
            <a:r>
              <a:rPr lang="en-US" dirty="0" err="1" smtClean="0"/>
              <a:t>katılımcıları</a:t>
            </a:r>
            <a:r>
              <a:rPr lang="en-US" dirty="0" smtClean="0"/>
              <a:t> - </a:t>
            </a:r>
            <a:r>
              <a:rPr lang="en-US" dirty="0" err="1" smtClean="0"/>
              <a:t>gönüllüler</a:t>
            </a:r>
            <a:r>
              <a:rPr lang="en-US" dirty="0" smtClean="0"/>
              <a:t> </a:t>
            </a:r>
            <a:r>
              <a:rPr lang="en-US" dirty="0" err="1" smtClean="0"/>
              <a:t>rol</a:t>
            </a:r>
            <a:r>
              <a:rPr lang="en-US" dirty="0" smtClean="0"/>
              <a:t> </a:t>
            </a:r>
            <a:r>
              <a:rPr lang="en-US" dirty="0" err="1" smtClean="0"/>
              <a:t>alır</a:t>
            </a:r>
            <a:r>
              <a:rPr lang="en-US" dirty="0" smtClean="0"/>
              <a:t> </a:t>
            </a:r>
            <a:r>
              <a:rPr lang="en-US" dirty="0" err="1" smtClean="0"/>
              <a:t>ve</a:t>
            </a:r>
            <a:r>
              <a:rPr lang="en-US" dirty="0" smtClean="0"/>
              <a:t> </a:t>
            </a:r>
            <a:r>
              <a:rPr lang="en-US" dirty="0" err="1" smtClean="0"/>
              <a:t>okunan</a:t>
            </a:r>
            <a:r>
              <a:rPr lang="en-US" dirty="0" smtClean="0"/>
              <a:t> </a:t>
            </a:r>
            <a:r>
              <a:rPr lang="en-US" dirty="0" err="1" smtClean="0"/>
              <a:t>argümanlara</a:t>
            </a:r>
            <a:r>
              <a:rPr lang="en-US" dirty="0" smtClean="0"/>
              <a:t> </a:t>
            </a:r>
            <a:r>
              <a:rPr lang="en-US" dirty="0" err="1" smtClean="0"/>
              <a:t>cevap</a:t>
            </a:r>
            <a:r>
              <a:rPr lang="en-US" dirty="0" smtClean="0"/>
              <a:t> </a:t>
            </a:r>
            <a:r>
              <a:rPr lang="en-US" dirty="0" err="1" smtClean="0"/>
              <a:t>vermeli</a:t>
            </a:r>
            <a:r>
              <a:rPr lang="en-US" dirty="0" smtClean="0"/>
              <a:t>, </a:t>
            </a:r>
            <a:r>
              <a:rPr lang="en-US" dirty="0" err="1" smtClean="0"/>
              <a:t>rollerini</a:t>
            </a:r>
            <a:r>
              <a:rPr lang="en-US" dirty="0" smtClean="0"/>
              <a:t> </a:t>
            </a:r>
            <a:r>
              <a:rPr lang="en-US" dirty="0" err="1" smtClean="0"/>
              <a:t>anlamalı</a:t>
            </a:r>
            <a:r>
              <a:rPr lang="en-US" dirty="0" smtClean="0"/>
              <a:t>, </a:t>
            </a:r>
            <a:r>
              <a:rPr lang="en-US" dirty="0" err="1" smtClean="0"/>
              <a:t>kendine</a:t>
            </a:r>
            <a:r>
              <a:rPr lang="en-US" dirty="0" smtClean="0"/>
              <a:t> </a:t>
            </a:r>
            <a:r>
              <a:rPr lang="en-US" dirty="0" err="1" smtClean="0"/>
              <a:t>güvenmeyi</a:t>
            </a:r>
            <a:r>
              <a:rPr lang="en-US" dirty="0" smtClean="0"/>
              <a:t> </a:t>
            </a:r>
            <a:r>
              <a:rPr lang="en-US" dirty="0" err="1" smtClean="0"/>
              <a:t>öğrenmeli</a:t>
            </a:r>
            <a:r>
              <a:rPr lang="en-US" dirty="0" smtClean="0"/>
              <a:t> </a:t>
            </a:r>
            <a:r>
              <a:rPr lang="en-US" dirty="0" err="1" smtClean="0"/>
              <a:t>ve</a:t>
            </a:r>
            <a:r>
              <a:rPr lang="en-US" dirty="0" smtClean="0"/>
              <a:t> </a:t>
            </a:r>
            <a:r>
              <a:rPr lang="en-US" dirty="0" err="1" smtClean="0"/>
              <a:t>sorumluluk</a:t>
            </a:r>
            <a:r>
              <a:rPr lang="en-US" dirty="0" smtClean="0"/>
              <a:t> </a:t>
            </a:r>
            <a:r>
              <a:rPr lang="en-US" dirty="0" err="1" smtClean="0"/>
              <a:t>almalıdır</a:t>
            </a:r>
            <a:r>
              <a:rPr lang="en-US" dirty="0" smtClean="0"/>
              <a:t>.</a:t>
            </a:r>
            <a:r>
              <a:rPr lang="tr-TR" dirty="0" smtClean="0"/>
              <a:t/>
            </a:r>
            <a:br>
              <a:rPr lang="tr-TR" dirty="0" smtClean="0"/>
            </a:br>
            <a:r>
              <a:rPr lang="tr-TR" dirty="0" smtClean="0"/>
              <a:t/>
            </a:r>
            <a:br>
              <a:rPr lang="tr-TR" dirty="0" smtClean="0"/>
            </a:br>
            <a:r>
              <a:rPr lang="en-US" dirty="0" err="1" smtClean="0"/>
              <a:t>Katılımcılar-gönüllüler</a:t>
            </a:r>
            <a:r>
              <a:rPr lang="en-US" dirty="0" smtClean="0"/>
              <a:t> </a:t>
            </a:r>
            <a:r>
              <a:rPr lang="en-US" dirty="0" err="1" smtClean="0"/>
              <a:t>düz</a:t>
            </a:r>
            <a:r>
              <a:rPr lang="en-US" dirty="0" smtClean="0"/>
              <a:t> </a:t>
            </a:r>
            <a:r>
              <a:rPr lang="en-US" dirty="0" err="1" smtClean="0"/>
              <a:t>bir</a:t>
            </a:r>
            <a:r>
              <a:rPr lang="en-US" dirty="0" smtClean="0"/>
              <a:t> </a:t>
            </a:r>
            <a:r>
              <a:rPr lang="en-US" dirty="0" err="1" smtClean="0"/>
              <a:t>çizgide</a:t>
            </a:r>
            <a:r>
              <a:rPr lang="en-US" dirty="0" smtClean="0"/>
              <a:t> </a:t>
            </a:r>
            <a:r>
              <a:rPr lang="en-US" dirty="0" err="1" smtClean="0"/>
              <a:t>dururlar</a:t>
            </a:r>
            <a:r>
              <a:rPr lang="en-US" dirty="0" smtClean="0"/>
              <a:t> </a:t>
            </a:r>
            <a:r>
              <a:rPr lang="en-US" dirty="0" err="1" smtClean="0"/>
              <a:t>ve</a:t>
            </a:r>
            <a:r>
              <a:rPr lang="en-US" dirty="0" smtClean="0"/>
              <a:t> </a:t>
            </a:r>
            <a:r>
              <a:rPr lang="en-US" dirty="0" err="1" smtClean="0"/>
              <a:t>ifadenin</a:t>
            </a:r>
            <a:r>
              <a:rPr lang="en-US" dirty="0" smtClean="0"/>
              <a:t> </a:t>
            </a:r>
            <a:r>
              <a:rPr lang="en-US" dirty="0" err="1" smtClean="0"/>
              <a:t>okunduğunu</a:t>
            </a:r>
            <a:r>
              <a:rPr lang="en-US" dirty="0" smtClean="0"/>
              <a:t> </a:t>
            </a:r>
            <a:r>
              <a:rPr lang="en-US" dirty="0" err="1" smtClean="0"/>
              <a:t>duyduklarında</a:t>
            </a:r>
            <a:r>
              <a:rPr lang="en-US" dirty="0" smtClean="0"/>
              <a:t> el </a:t>
            </a:r>
            <a:r>
              <a:rPr lang="en-US" dirty="0" err="1" smtClean="0"/>
              <a:t>ele</a:t>
            </a:r>
            <a:r>
              <a:rPr lang="en-US" dirty="0" smtClean="0"/>
              <a:t> </a:t>
            </a:r>
            <a:r>
              <a:rPr lang="en-US" dirty="0" err="1" smtClean="0"/>
              <a:t>tutuşurlar</a:t>
            </a:r>
            <a:r>
              <a:rPr lang="en-US" dirty="0" smtClean="0"/>
              <a:t>, </a:t>
            </a:r>
            <a:r>
              <a:rPr lang="en-US" dirty="0" err="1" smtClean="0"/>
              <a:t>öne</a:t>
            </a:r>
            <a:r>
              <a:rPr lang="en-US" dirty="0" smtClean="0"/>
              <a:t> </a:t>
            </a:r>
            <a:r>
              <a:rPr lang="en-US" dirty="0" err="1" smtClean="0"/>
              <a:t>çıkarlar</a:t>
            </a:r>
            <a:r>
              <a:rPr lang="en-US" dirty="0" smtClean="0"/>
              <a:t> </a:t>
            </a:r>
            <a:r>
              <a:rPr lang="en-US" dirty="0" err="1" smtClean="0"/>
              <a:t>veya</a:t>
            </a:r>
            <a:r>
              <a:rPr lang="en-US" dirty="0" smtClean="0"/>
              <a:t> </a:t>
            </a:r>
            <a:r>
              <a:rPr lang="en-US" dirty="0" err="1" smtClean="0"/>
              <a:t>hareketsiz</a:t>
            </a:r>
            <a:r>
              <a:rPr lang="en-US" dirty="0" smtClean="0"/>
              <a:t> </a:t>
            </a:r>
            <a:r>
              <a:rPr lang="en-US" dirty="0" err="1" smtClean="0"/>
              <a:t>dururlar</a:t>
            </a:r>
            <a:r>
              <a:rPr lang="en-US" dirty="0" smtClean="0"/>
              <a:t>.</a:t>
            </a:r>
            <a:endParaRPr lang="en-US" dirty="0"/>
          </a:p>
        </p:txBody>
      </p:sp>
      <p:sp>
        <p:nvSpPr>
          <p:cNvPr id="4" name="Footer Placeholder 3">
            <a:extLst>
              <a:ext uri="{FF2B5EF4-FFF2-40B4-BE49-F238E27FC236}">
                <a16:creationId xmlns:a16="http://schemas.microsoft.com/office/drawing/2014/main" xmlns="" id="{9774F9BD-B73B-FC40-B0A3-F4228640D30B}"/>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4C398BB-62BA-8D4A-B6DC-573AD87A9453}"/>
              </a:ext>
            </a:extLst>
          </p:cNvPr>
          <p:cNvSpPr>
            <a:spLocks noGrp="1"/>
          </p:cNvSpPr>
          <p:nvPr>
            <p:ph type="title"/>
          </p:nvPr>
        </p:nvSpPr>
        <p:spPr/>
        <p:txBody>
          <a:bodyPr/>
          <a:lstStyle/>
          <a:p>
            <a:r>
              <a:rPr lang="en-US" dirty="0" err="1" smtClean="0"/>
              <a:t>Etk</a:t>
            </a:r>
            <a:r>
              <a:rPr lang="tr-TR" dirty="0" smtClean="0"/>
              <a:t>İ</a:t>
            </a:r>
            <a:r>
              <a:rPr lang="en-US" dirty="0" err="1" smtClean="0"/>
              <a:t>leş</a:t>
            </a:r>
            <a:r>
              <a:rPr lang="tr-TR" dirty="0" smtClean="0"/>
              <a:t>İ</a:t>
            </a:r>
            <a:r>
              <a:rPr lang="en-US" dirty="0" smtClean="0"/>
              <a:t>ml</a:t>
            </a:r>
            <a:r>
              <a:rPr lang="tr-TR" dirty="0" smtClean="0"/>
              <a:t>İ</a:t>
            </a:r>
            <a:r>
              <a:rPr lang="en-US" dirty="0" smtClean="0"/>
              <a:t> </a:t>
            </a:r>
            <a:r>
              <a:rPr lang="en-US" dirty="0" err="1" smtClean="0"/>
              <a:t>etk</a:t>
            </a:r>
            <a:r>
              <a:rPr lang="tr-TR" dirty="0" smtClean="0"/>
              <a:t>İ</a:t>
            </a:r>
            <a:r>
              <a:rPr lang="en-US" dirty="0" err="1" smtClean="0"/>
              <a:t>nl</a:t>
            </a:r>
            <a:r>
              <a:rPr lang="tr-TR" dirty="0" smtClean="0"/>
              <a:t>İ</a:t>
            </a:r>
            <a:r>
              <a:rPr lang="en-US" dirty="0" smtClean="0"/>
              <a:t>k </a:t>
            </a:r>
            <a:r>
              <a:rPr lang="en-US" dirty="0" smtClean="0"/>
              <a:t>"</a:t>
            </a:r>
            <a:r>
              <a:rPr lang="en-US" dirty="0" err="1" smtClean="0"/>
              <a:t>Hep</a:t>
            </a:r>
            <a:r>
              <a:rPr lang="tr-TR" dirty="0" smtClean="0"/>
              <a:t>İ</a:t>
            </a:r>
            <a:r>
              <a:rPr lang="en-US" dirty="0" smtClean="0"/>
              <a:t>m</a:t>
            </a:r>
            <a:r>
              <a:rPr lang="tr-TR" dirty="0" smtClean="0"/>
              <a:t>İ</a:t>
            </a:r>
            <a:r>
              <a:rPr lang="en-US" dirty="0" smtClean="0"/>
              <a:t>z </a:t>
            </a:r>
            <a:r>
              <a:rPr lang="en-US" dirty="0" err="1" smtClean="0"/>
              <a:t>eş</a:t>
            </a:r>
            <a:r>
              <a:rPr lang="tr-TR" dirty="0" smtClean="0"/>
              <a:t>İ</a:t>
            </a:r>
            <a:r>
              <a:rPr lang="en-US" dirty="0" smtClean="0"/>
              <a:t>t m</a:t>
            </a:r>
            <a:r>
              <a:rPr lang="tr-TR" dirty="0" smtClean="0"/>
              <a:t>İ</a:t>
            </a:r>
            <a:r>
              <a:rPr lang="en-US" dirty="0" smtClean="0"/>
              <a:t>y</a:t>
            </a:r>
            <a:r>
              <a:rPr lang="tr-TR" dirty="0" smtClean="0"/>
              <a:t>İ</a:t>
            </a:r>
            <a:r>
              <a:rPr lang="en-US" dirty="0" smtClean="0"/>
              <a:t>z</a:t>
            </a:r>
            <a:r>
              <a:rPr lang="en-US" dirty="0" smtClean="0"/>
              <a:t>"?</a:t>
            </a:r>
            <a:endParaRPr lang="en-US" dirty="0"/>
          </a:p>
        </p:txBody>
      </p:sp>
      <p:sp>
        <p:nvSpPr>
          <p:cNvPr id="3" name="Content Placeholder 2">
            <a:extLst>
              <a:ext uri="{FF2B5EF4-FFF2-40B4-BE49-F238E27FC236}">
                <a16:creationId xmlns:a16="http://schemas.microsoft.com/office/drawing/2014/main" xmlns="" id="{BE2620A1-6AF6-054D-865E-8D3C7B61B7C7}"/>
              </a:ext>
            </a:extLst>
          </p:cNvPr>
          <p:cNvSpPr>
            <a:spLocks noGrp="1"/>
          </p:cNvSpPr>
          <p:nvPr>
            <p:ph idx="1"/>
          </p:nvPr>
        </p:nvSpPr>
        <p:spPr>
          <a:xfrm>
            <a:off x="1251678" y="1968760"/>
            <a:ext cx="10178322" cy="4406919"/>
          </a:xfrm>
        </p:spPr>
        <p:txBody>
          <a:bodyPr>
            <a:normAutofit lnSpcReduction="10000"/>
          </a:bodyPr>
          <a:lstStyle/>
          <a:p>
            <a:pPr marL="0" lvl="0" indent="-182880" algn="ctr">
              <a:lnSpc>
                <a:spcPct val="90000"/>
              </a:lnSpc>
              <a:spcAft>
                <a:spcPts val="600"/>
              </a:spcAft>
              <a:buClr>
                <a:schemeClr val="accent1">
                  <a:lumMod val="75000"/>
                </a:schemeClr>
              </a:buClr>
              <a:buSzPct val="85000"/>
              <a:buFont typeface="Wingdings" pitchFamily="2" charset="2"/>
              <a:buChar char="§"/>
              <a:defRPr/>
            </a:pPr>
            <a:r>
              <a:rPr lang="en-US" b="1" dirty="0" err="1" smtClean="0">
                <a:solidFill>
                  <a:srgbClr val="FF0000"/>
                </a:solidFill>
              </a:rPr>
              <a:t>Rol</a:t>
            </a:r>
            <a:r>
              <a:rPr lang="tr-TR" b="1" dirty="0" smtClean="0">
                <a:solidFill>
                  <a:srgbClr val="FF0000"/>
                </a:solidFill>
              </a:rPr>
              <a:t> kartı </a:t>
            </a:r>
            <a:r>
              <a:rPr lang="en-US" b="1" dirty="0" smtClean="0">
                <a:solidFill>
                  <a:srgbClr val="FF0000"/>
                </a:solidFill>
              </a:rPr>
              <a:t>set</a:t>
            </a:r>
            <a:r>
              <a:rPr lang="tr-TR" b="1" dirty="0" smtClean="0">
                <a:solidFill>
                  <a:srgbClr val="FF0000"/>
                </a:solidFill>
              </a:rPr>
              <a:t>i</a:t>
            </a:r>
            <a:r>
              <a:rPr lang="en-US" b="1" dirty="0" smtClean="0">
                <a:solidFill>
                  <a:srgbClr val="FF0000"/>
                </a:solidFill>
              </a:rPr>
              <a:t>.</a:t>
            </a:r>
            <a:endParaRPr lang="en-US" b="1" dirty="0">
              <a:solidFill>
                <a:srgbClr val="FF0000"/>
              </a:solidFill>
            </a:endParaRPr>
          </a:p>
          <a:p>
            <a:pPr marL="0" lvl="0" indent="-182880">
              <a:lnSpc>
                <a:spcPct val="90000"/>
              </a:lnSpc>
              <a:spcAft>
                <a:spcPts val="600"/>
              </a:spcAft>
              <a:buClr>
                <a:schemeClr val="accent1">
                  <a:lumMod val="75000"/>
                </a:schemeClr>
              </a:buClr>
              <a:buSzPct val="85000"/>
              <a:buFont typeface="Wingdings" pitchFamily="2" charset="2"/>
              <a:buChar char="§"/>
              <a:defRPr/>
            </a:pPr>
            <a:r>
              <a:rPr lang="en-US" dirty="0" err="1" smtClean="0"/>
              <a:t>Sen</a:t>
            </a:r>
            <a:r>
              <a:rPr lang="en-US" dirty="0" smtClean="0"/>
              <a:t> </a:t>
            </a:r>
            <a:r>
              <a:rPr lang="en-US" dirty="0" err="1" smtClean="0"/>
              <a:t>çalışmayan</a:t>
            </a:r>
            <a:r>
              <a:rPr lang="en-US" dirty="0" smtClean="0"/>
              <a:t> </a:t>
            </a:r>
            <a:r>
              <a:rPr lang="en-US" dirty="0" err="1" smtClean="0"/>
              <a:t>bekar</a:t>
            </a:r>
            <a:r>
              <a:rPr lang="en-US" dirty="0" smtClean="0"/>
              <a:t> </a:t>
            </a:r>
            <a:r>
              <a:rPr lang="en-US" dirty="0" err="1" smtClean="0"/>
              <a:t>bir</a:t>
            </a:r>
            <a:r>
              <a:rPr lang="en-US" dirty="0" smtClean="0"/>
              <a:t> </a:t>
            </a:r>
            <a:r>
              <a:rPr lang="en-US" dirty="0" err="1" smtClean="0"/>
              <a:t>anne</a:t>
            </a:r>
            <a:r>
              <a:rPr lang="en-US" dirty="0" smtClean="0"/>
              <a:t> / </a:t>
            </a:r>
            <a:r>
              <a:rPr lang="en-US" dirty="0" err="1" smtClean="0"/>
              <a:t>babasın</a:t>
            </a:r>
            <a:r>
              <a:rPr lang="en-US" dirty="0" smtClean="0"/>
              <a:t>,</a:t>
            </a:r>
            <a:r>
              <a:rPr lang="tr-TR" dirty="0" smtClean="0"/>
              <a:t/>
            </a:r>
            <a:br>
              <a:rPr lang="tr-TR" dirty="0" smtClean="0"/>
            </a:br>
            <a:r>
              <a:rPr lang="tr-TR" dirty="0" smtClean="0"/>
              <a:t/>
            </a:r>
            <a:br>
              <a:rPr lang="tr-TR" dirty="0" smtClean="0"/>
            </a:br>
            <a:r>
              <a:rPr lang="en-US" dirty="0" err="1" smtClean="0"/>
              <a:t>Bir</a:t>
            </a:r>
            <a:r>
              <a:rPr lang="en-US" dirty="0" smtClean="0"/>
              <a:t> </a:t>
            </a:r>
            <a:r>
              <a:rPr lang="en-US" dirty="0" err="1" smtClean="0"/>
              <a:t>öğrenci</a:t>
            </a:r>
            <a:r>
              <a:rPr lang="en-US" dirty="0" smtClean="0"/>
              <a:t> </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başarılı</a:t>
            </a:r>
            <a:r>
              <a:rPr lang="en-US" dirty="0" smtClean="0"/>
              <a:t> </a:t>
            </a:r>
            <a:r>
              <a:rPr lang="en-US" dirty="0" err="1" smtClean="0"/>
              <a:t>bir</a:t>
            </a:r>
            <a:r>
              <a:rPr lang="en-US" dirty="0" smtClean="0"/>
              <a:t> </a:t>
            </a:r>
            <a:r>
              <a:rPr lang="en-US" dirty="0" err="1" smtClean="0"/>
              <a:t>işadamı</a:t>
            </a:r>
            <a:r>
              <a:rPr lang="en-US" dirty="0" smtClean="0"/>
              <a:t> / </a:t>
            </a:r>
            <a:r>
              <a:rPr lang="en-US" dirty="0" err="1" smtClean="0"/>
              <a:t>kadınsın</a:t>
            </a:r>
            <a:r>
              <a:rPr lang="en-US" dirty="0" smtClean="0"/>
              <a:t>;</a:t>
            </a:r>
            <a:r>
              <a:rPr lang="tr-TR" dirty="0" smtClean="0"/>
              <a:t/>
            </a:r>
            <a:br>
              <a:rPr lang="tr-TR" dirty="0" smtClean="0"/>
            </a:br>
            <a:r>
              <a:rPr lang="tr-TR" dirty="0" smtClean="0"/>
              <a:t/>
            </a:r>
            <a:br>
              <a:rPr lang="tr-TR" dirty="0" smtClean="0"/>
            </a:br>
            <a:r>
              <a:rPr lang="en-US" dirty="0" err="1" smtClean="0"/>
              <a:t>Karlı</a:t>
            </a:r>
            <a:r>
              <a:rPr lang="en-US" dirty="0" smtClean="0"/>
              <a:t> </a:t>
            </a:r>
            <a:r>
              <a:rPr lang="en-US" dirty="0" err="1" smtClean="0"/>
              <a:t>bir</a:t>
            </a:r>
            <a:r>
              <a:rPr lang="en-US" dirty="0" smtClean="0"/>
              <a:t> </a:t>
            </a:r>
            <a:r>
              <a:rPr lang="en-US" dirty="0" err="1" smtClean="0"/>
              <a:t>işi</a:t>
            </a:r>
            <a:r>
              <a:rPr lang="en-US" dirty="0" smtClean="0"/>
              <a:t> </a:t>
            </a:r>
            <a:r>
              <a:rPr lang="en-US" dirty="0" err="1" smtClean="0"/>
              <a:t>olan</a:t>
            </a:r>
            <a:r>
              <a:rPr lang="en-US" dirty="0" smtClean="0"/>
              <a:t> </a:t>
            </a:r>
            <a:r>
              <a:rPr lang="en-US" dirty="0" err="1" smtClean="0"/>
              <a:t>bir</a:t>
            </a:r>
            <a:r>
              <a:rPr lang="en-US" dirty="0" smtClean="0"/>
              <a:t> </a:t>
            </a:r>
            <a:r>
              <a:rPr lang="en-US" dirty="0" err="1" smtClean="0"/>
              <a:t>göçmenin</a:t>
            </a:r>
            <a:r>
              <a:rPr lang="en-US" dirty="0" smtClean="0"/>
              <a:t> </a:t>
            </a:r>
            <a:r>
              <a:rPr lang="en-US" dirty="0" err="1" smtClean="0"/>
              <a:t>oğlusun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zorunlu</a:t>
            </a:r>
            <a:r>
              <a:rPr lang="en-US" dirty="0" smtClean="0"/>
              <a:t> </a:t>
            </a:r>
            <a:r>
              <a:rPr lang="en-US" dirty="0" err="1" smtClean="0"/>
              <a:t>askerlik</a:t>
            </a:r>
            <a:r>
              <a:rPr lang="en-US" dirty="0" smtClean="0"/>
              <a:t> </a:t>
            </a:r>
            <a:r>
              <a:rPr lang="en-US" dirty="0" err="1" smtClean="0"/>
              <a:t>görevinde</a:t>
            </a:r>
            <a:r>
              <a:rPr lang="en-US" dirty="0" smtClean="0"/>
              <a:t> </a:t>
            </a:r>
            <a:r>
              <a:rPr lang="en-US" dirty="0" err="1" smtClean="0"/>
              <a:t>olan</a:t>
            </a:r>
            <a:r>
              <a:rPr lang="en-US" dirty="0" smtClean="0"/>
              <a:t> </a:t>
            </a:r>
            <a:r>
              <a:rPr lang="en-US" dirty="0" err="1" smtClean="0"/>
              <a:t>bir</a:t>
            </a:r>
            <a:r>
              <a:rPr lang="en-US" dirty="0" smtClean="0"/>
              <a:t> </a:t>
            </a:r>
            <a:r>
              <a:rPr lang="en-US" dirty="0" err="1" smtClean="0"/>
              <a:t>askersin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işsiz</a:t>
            </a:r>
            <a:r>
              <a:rPr lang="en-US" dirty="0" smtClean="0"/>
              <a:t> </a:t>
            </a:r>
            <a:r>
              <a:rPr lang="en-US" dirty="0" err="1" smtClean="0"/>
              <a:t>bir</a:t>
            </a:r>
            <a:r>
              <a:rPr lang="en-US" dirty="0" smtClean="0"/>
              <a:t> </a:t>
            </a:r>
            <a:r>
              <a:rPr lang="en-US" dirty="0" err="1" smtClean="0"/>
              <a:t>öğretmensin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yasadışı</a:t>
            </a:r>
            <a:r>
              <a:rPr lang="en-US" dirty="0" smtClean="0"/>
              <a:t> </a:t>
            </a:r>
            <a:r>
              <a:rPr lang="en-US" dirty="0" err="1" smtClean="0"/>
              <a:t>bir</a:t>
            </a:r>
            <a:r>
              <a:rPr lang="en-US" dirty="0" smtClean="0"/>
              <a:t> </a:t>
            </a:r>
            <a:r>
              <a:rPr lang="en-US" dirty="0" err="1" smtClean="0"/>
              <a:t>göçmensin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bir</a:t>
            </a:r>
            <a:r>
              <a:rPr lang="en-US" dirty="0" smtClean="0"/>
              <a:t> </a:t>
            </a:r>
            <a:r>
              <a:rPr lang="en-US" dirty="0" err="1" smtClean="0"/>
              <a:t>politikacısın</a:t>
            </a:r>
            <a:r>
              <a:rPr lang="en-US" dirty="0" smtClean="0"/>
              <a:t>.</a:t>
            </a:r>
            <a:endParaRPr lang="en-US" dirty="0"/>
          </a:p>
        </p:txBody>
      </p:sp>
      <p:sp>
        <p:nvSpPr>
          <p:cNvPr id="4" name="Footer Placeholder 3">
            <a:extLst>
              <a:ext uri="{FF2B5EF4-FFF2-40B4-BE49-F238E27FC236}">
                <a16:creationId xmlns:a16="http://schemas.microsoft.com/office/drawing/2014/main" xmlns="" id="{C82A0FDC-1E2E-FB42-99B4-FB8323E30A0F}"/>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xmlns="" id="{A22F31E1-34E0-42C6-AE86-253E12511F54}"/>
              </a:ext>
            </a:extLst>
          </p:cNvPr>
          <p:cNvPicPr>
            <a:picLocks noChangeAspect="1"/>
          </p:cNvPicPr>
          <p:nvPr/>
        </p:nvPicPr>
        <p:blipFill>
          <a:blip r:embed="rId2"/>
          <a:stretch>
            <a:fillRect/>
          </a:stretch>
        </p:blipFill>
        <p:spPr>
          <a:xfrm>
            <a:off x="5001208" y="4172219"/>
            <a:ext cx="6428792" cy="2168938"/>
          </a:xfrm>
          <a:prstGeom prst="rect">
            <a:avLst/>
          </a:prstGeom>
        </p:spPr>
      </p:pic>
    </p:spTree>
    <p:extLst>
      <p:ext uri="{BB962C8B-B14F-4D97-AF65-F5344CB8AC3E}">
        <p14:creationId xmlns:p14="http://schemas.microsoft.com/office/powerpoint/2010/main" xmlns="" val="330962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smtClean="0"/>
              <a:t>Fazladan roller</a:t>
            </a:r>
            <a:r>
              <a:rPr lang="en-US" dirty="0" smtClean="0"/>
              <a:t> </a:t>
            </a:r>
            <a:r>
              <a:rPr lang="tr-TR" dirty="0" smtClean="0"/>
              <a:t>(İHTİYAÇ VARSA</a:t>
            </a:r>
            <a:r>
              <a:rPr lang="en-US" dirty="0" smtClean="0"/>
              <a:t>)</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6" name="Turinio vietos rezervavimo ženklas 5"/>
          <p:cNvSpPr>
            <a:spLocks noGrp="1"/>
          </p:cNvSpPr>
          <p:nvPr>
            <p:ph idx="1"/>
          </p:nvPr>
        </p:nvSpPr>
        <p:spPr/>
        <p:txBody>
          <a:bodyPr>
            <a:normAutofit fontScale="92500" lnSpcReduction="20000"/>
          </a:bodyPr>
          <a:lstStyle/>
          <a:p>
            <a:r>
              <a:rPr lang="en-US" dirty="0" err="1" smtClean="0"/>
              <a:t>İktidardaki</a:t>
            </a:r>
            <a:r>
              <a:rPr lang="en-US" dirty="0" smtClean="0"/>
              <a:t> </a:t>
            </a:r>
            <a:r>
              <a:rPr lang="en-US" dirty="0" err="1" smtClean="0"/>
              <a:t>siyasi</a:t>
            </a:r>
            <a:r>
              <a:rPr lang="en-US" dirty="0" smtClean="0"/>
              <a:t> </a:t>
            </a:r>
            <a:r>
              <a:rPr lang="en-US" dirty="0" err="1" smtClean="0"/>
              <a:t>partiye</a:t>
            </a:r>
            <a:r>
              <a:rPr lang="en-US" dirty="0" smtClean="0"/>
              <a:t> </a:t>
            </a:r>
            <a:r>
              <a:rPr lang="en-US" dirty="0" err="1" smtClean="0"/>
              <a:t>ait</a:t>
            </a:r>
            <a:r>
              <a:rPr lang="en-US" dirty="0" smtClean="0"/>
              <a:t> </a:t>
            </a:r>
            <a:r>
              <a:rPr lang="en-US" dirty="0" err="1" smtClean="0"/>
              <a:t>bir</a:t>
            </a:r>
            <a:r>
              <a:rPr lang="en-US" dirty="0" smtClean="0"/>
              <a:t> </a:t>
            </a:r>
            <a:r>
              <a:rPr lang="en-US" dirty="0" err="1" smtClean="0"/>
              <a:t>gençlik</a:t>
            </a:r>
            <a:r>
              <a:rPr lang="en-US" dirty="0" smtClean="0"/>
              <a:t> </a:t>
            </a:r>
            <a:r>
              <a:rPr lang="en-US" dirty="0" err="1" smtClean="0"/>
              <a:t>örgütünün</a:t>
            </a:r>
            <a:r>
              <a:rPr lang="en-US" dirty="0" smtClean="0"/>
              <a:t> </a:t>
            </a:r>
            <a:r>
              <a:rPr lang="en-US" dirty="0" err="1" smtClean="0"/>
              <a:t>başkanısınız</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yerel</a:t>
            </a:r>
            <a:r>
              <a:rPr lang="en-US" dirty="0" smtClean="0"/>
              <a:t> </a:t>
            </a:r>
            <a:r>
              <a:rPr lang="en-US" dirty="0" err="1" smtClean="0"/>
              <a:t>bir</a:t>
            </a:r>
            <a:r>
              <a:rPr lang="en-US" dirty="0" smtClean="0"/>
              <a:t> </a:t>
            </a:r>
            <a:r>
              <a:rPr lang="en-US" dirty="0" err="1" smtClean="0"/>
              <a:t>banka</a:t>
            </a:r>
            <a:r>
              <a:rPr lang="en-US" dirty="0" smtClean="0"/>
              <a:t> </a:t>
            </a:r>
            <a:r>
              <a:rPr lang="en-US" dirty="0" err="1" smtClean="0"/>
              <a:t>müdürünün</a:t>
            </a:r>
            <a:r>
              <a:rPr lang="en-US" dirty="0" smtClean="0"/>
              <a:t> </a:t>
            </a:r>
            <a:r>
              <a:rPr lang="en-US" dirty="0" err="1" smtClean="0"/>
              <a:t>kızısın</a:t>
            </a:r>
            <a:r>
              <a:rPr lang="en-US" dirty="0" smtClean="0"/>
              <a:t>. </a:t>
            </a:r>
            <a:r>
              <a:rPr lang="tr-TR" dirty="0" smtClean="0"/>
              <a:t/>
            </a:r>
            <a:br>
              <a:rPr lang="tr-TR" dirty="0" smtClean="0"/>
            </a:br>
            <a:r>
              <a:rPr lang="tr-TR" dirty="0" smtClean="0"/>
              <a:t/>
            </a:r>
            <a:br>
              <a:rPr lang="tr-TR" dirty="0" smtClean="0"/>
            </a:br>
            <a:r>
              <a:rPr lang="en-US" dirty="0" err="1" smtClean="0"/>
              <a:t>Üniversitede</a:t>
            </a:r>
            <a:r>
              <a:rPr lang="en-US" dirty="0" smtClean="0"/>
              <a:t> </a:t>
            </a:r>
            <a:r>
              <a:rPr lang="en-US" dirty="0" err="1" smtClean="0"/>
              <a:t>ekonomi</a:t>
            </a:r>
            <a:r>
              <a:rPr lang="en-US" dirty="0" smtClean="0"/>
              <a:t> </a:t>
            </a:r>
            <a:r>
              <a:rPr lang="en-US" dirty="0" err="1" smtClean="0"/>
              <a:t>okuyorsun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başarılı</a:t>
            </a:r>
            <a:r>
              <a:rPr lang="en-US" dirty="0" smtClean="0"/>
              <a:t> </a:t>
            </a:r>
            <a:r>
              <a:rPr lang="en-US" dirty="0" err="1" smtClean="0"/>
              <a:t>bir</a:t>
            </a:r>
            <a:r>
              <a:rPr lang="en-US" dirty="0" smtClean="0"/>
              <a:t> fast food </a:t>
            </a:r>
            <a:r>
              <a:rPr lang="en-US" dirty="0" err="1" smtClean="0"/>
              <a:t>şirketi</a:t>
            </a:r>
            <a:r>
              <a:rPr lang="en-US" dirty="0" smtClean="0"/>
              <a:t> </a:t>
            </a:r>
            <a:r>
              <a:rPr lang="en-US" dirty="0" err="1" smtClean="0"/>
              <a:t>işleten</a:t>
            </a:r>
            <a:r>
              <a:rPr lang="en-US" dirty="0" smtClean="0"/>
              <a:t> </a:t>
            </a:r>
            <a:r>
              <a:rPr lang="en-US" dirty="0" err="1" smtClean="0"/>
              <a:t>Çinli</a:t>
            </a:r>
            <a:r>
              <a:rPr lang="en-US" dirty="0" smtClean="0"/>
              <a:t> </a:t>
            </a:r>
            <a:r>
              <a:rPr lang="en-US" dirty="0" err="1" smtClean="0"/>
              <a:t>bir</a:t>
            </a:r>
            <a:r>
              <a:rPr lang="en-US" dirty="0" smtClean="0"/>
              <a:t> </a:t>
            </a:r>
            <a:r>
              <a:rPr lang="en-US" dirty="0" err="1" smtClean="0"/>
              <a:t>göçmenin</a:t>
            </a:r>
            <a:r>
              <a:rPr lang="en-US" dirty="0" smtClean="0"/>
              <a:t> </a:t>
            </a:r>
            <a:r>
              <a:rPr lang="en-US" dirty="0" err="1" smtClean="0"/>
              <a:t>oğlusun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dindar</a:t>
            </a:r>
            <a:r>
              <a:rPr lang="en-US" dirty="0" smtClean="0"/>
              <a:t> </a:t>
            </a:r>
            <a:r>
              <a:rPr lang="en-US" dirty="0" err="1" smtClean="0"/>
              <a:t>ebeveynlerle</a:t>
            </a:r>
            <a:r>
              <a:rPr lang="en-US" dirty="0" smtClean="0"/>
              <a:t> </a:t>
            </a:r>
            <a:r>
              <a:rPr lang="en-US" dirty="0" err="1" smtClean="0"/>
              <a:t>yaşayan</a:t>
            </a:r>
            <a:r>
              <a:rPr lang="en-US" dirty="0" smtClean="0"/>
              <a:t> </a:t>
            </a:r>
            <a:r>
              <a:rPr lang="en-US" dirty="0" err="1" smtClean="0"/>
              <a:t>Müslüman</a:t>
            </a:r>
            <a:r>
              <a:rPr lang="en-US" dirty="0" smtClean="0"/>
              <a:t> </a:t>
            </a:r>
            <a:r>
              <a:rPr lang="en-US" dirty="0" err="1" smtClean="0"/>
              <a:t>bir</a:t>
            </a:r>
            <a:r>
              <a:rPr lang="en-US" dirty="0" smtClean="0"/>
              <a:t> </a:t>
            </a:r>
            <a:r>
              <a:rPr lang="en-US" dirty="0" err="1" smtClean="0"/>
              <a:t>kızsın</a:t>
            </a:r>
            <a:r>
              <a:rPr lang="en-US" dirty="0" smtClean="0"/>
              <a:t>.</a:t>
            </a:r>
            <a:r>
              <a:rPr lang="tr-TR" dirty="0" smtClean="0"/>
              <a:t/>
            </a:r>
            <a:br>
              <a:rPr lang="tr-TR" dirty="0" smtClean="0"/>
            </a:br>
            <a:r>
              <a:rPr lang="tr-TR" dirty="0" smtClean="0"/>
              <a:t/>
            </a:r>
            <a:br>
              <a:rPr lang="tr-TR" dirty="0" smtClean="0"/>
            </a:br>
            <a:r>
              <a:rPr lang="en-US" dirty="0" err="1" smtClean="0"/>
              <a:t>Sen</a:t>
            </a:r>
            <a:r>
              <a:rPr lang="en-US" dirty="0" smtClean="0"/>
              <a:t> </a:t>
            </a:r>
            <a:r>
              <a:rPr lang="en-US" dirty="0" err="1" smtClean="0"/>
              <a:t>Amerika'nın</a:t>
            </a:r>
            <a:r>
              <a:rPr lang="en-US" dirty="0" smtClean="0"/>
              <a:t> </a:t>
            </a:r>
            <a:r>
              <a:rPr lang="en-US" dirty="0" err="1" smtClean="0"/>
              <a:t>Litvanya</a:t>
            </a:r>
            <a:r>
              <a:rPr lang="en-US" dirty="0" smtClean="0"/>
              <a:t> </a:t>
            </a:r>
            <a:r>
              <a:rPr lang="en-US" dirty="0" err="1" smtClean="0"/>
              <a:t>Büyükelçisinin</a:t>
            </a:r>
            <a:r>
              <a:rPr lang="en-US" dirty="0" smtClean="0"/>
              <a:t> </a:t>
            </a:r>
            <a:r>
              <a:rPr lang="en-US" dirty="0" err="1" smtClean="0"/>
              <a:t>kızısın</a:t>
            </a:r>
            <a:r>
              <a:rPr lang="en-US" dirty="0" smtClean="0"/>
              <a:t>.</a:t>
            </a:r>
            <a:r>
              <a:rPr lang="tr-TR" dirty="0" smtClean="0"/>
              <a:t/>
            </a:r>
            <a:br>
              <a:rPr lang="tr-TR" dirty="0" smtClean="0"/>
            </a:br>
            <a:r>
              <a:rPr lang="tr-TR" dirty="0" smtClean="0"/>
              <a:t/>
            </a:r>
            <a:br>
              <a:rPr lang="tr-TR" dirty="0" smtClean="0"/>
            </a:br>
            <a:r>
              <a:rPr lang="en-US" dirty="0" err="1" smtClean="0"/>
              <a:t>Karlı</a:t>
            </a:r>
            <a:r>
              <a:rPr lang="en-US" dirty="0" smtClean="0"/>
              <a:t> </a:t>
            </a:r>
            <a:r>
              <a:rPr lang="en-US" dirty="0" err="1" smtClean="0"/>
              <a:t>bir</a:t>
            </a:r>
            <a:r>
              <a:rPr lang="en-US" dirty="0" smtClean="0"/>
              <a:t> </a:t>
            </a:r>
            <a:r>
              <a:rPr lang="en-US" dirty="0" err="1" smtClean="0"/>
              <a:t>ithalat-ihracat</a:t>
            </a:r>
            <a:r>
              <a:rPr lang="en-US" dirty="0" smtClean="0"/>
              <a:t> </a:t>
            </a:r>
            <a:r>
              <a:rPr lang="en-US" dirty="0" err="1" smtClean="0"/>
              <a:t>şirketinin</a:t>
            </a:r>
            <a:r>
              <a:rPr lang="en-US" dirty="0" smtClean="0"/>
              <a:t> </a:t>
            </a:r>
            <a:r>
              <a:rPr lang="en-US" dirty="0" err="1" smtClean="0"/>
              <a:t>sahibisiniz</a:t>
            </a:r>
            <a:r>
              <a:rPr lang="en-US" dirty="0" smtClean="0"/>
              <a:t>.</a:t>
            </a:r>
            <a:endParaRPr lang="en-US" dirty="0"/>
          </a:p>
        </p:txBody>
      </p:sp>
      <p:pic>
        <p:nvPicPr>
          <p:cNvPr id="8" name="Paveikslėlis 7"/>
          <p:cNvPicPr>
            <a:picLocks noChangeAspect="1"/>
          </p:cNvPicPr>
          <p:nvPr/>
        </p:nvPicPr>
        <p:blipFill>
          <a:blip r:embed="rId2"/>
          <a:stretch>
            <a:fillRect/>
          </a:stretch>
        </p:blipFill>
        <p:spPr>
          <a:xfrm>
            <a:off x="6890609" y="4932570"/>
            <a:ext cx="5301391" cy="1788905"/>
          </a:xfrm>
          <a:prstGeom prst="rect">
            <a:avLst/>
          </a:prstGeom>
        </p:spPr>
      </p:pic>
    </p:spTree>
    <p:extLst>
      <p:ext uri="{BB962C8B-B14F-4D97-AF65-F5344CB8AC3E}">
        <p14:creationId xmlns:p14="http://schemas.microsoft.com/office/powerpoint/2010/main" xmlns="" val="4882710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736531"/>
            <a:ext cx="10178322" cy="1053383"/>
          </a:xfrm>
        </p:spPr>
        <p:txBody>
          <a:bodyPr>
            <a:normAutofit fontScale="90000"/>
          </a:bodyPr>
          <a:lstStyle/>
          <a:p>
            <a:pPr lvl="0" indent="-182880">
              <a:spcBef>
                <a:spcPts val="700"/>
              </a:spcBef>
              <a:spcAft>
                <a:spcPts val="600"/>
              </a:spcAft>
              <a:buClr>
                <a:srgbClr val="F8B323">
                  <a:lumMod val="75000"/>
                </a:srgbClr>
              </a:buClr>
              <a:buSzPct val="85000"/>
              <a:defRPr/>
            </a:pPr>
            <a:r>
              <a:rPr lang="tr-TR" sz="1700" b="1" cap="none" spc="0" dirty="0" smtClean="0">
                <a:solidFill>
                  <a:prstClr val="black">
                    <a:lumMod val="65000"/>
                    <a:lumOff val="35000"/>
                  </a:prstClr>
                </a:solidFill>
                <a:latin typeface="Gill Sans MT" panose="020B0502020104020203"/>
                <a:ea typeface="+mn-ea"/>
                <a:cs typeface="+mn-cs"/>
              </a:rPr>
              <a:t>TARTIŞMA LİSTESİ</a:t>
            </a:r>
            <a:r>
              <a:rPr lang="lt-LT" sz="1700" cap="none" spc="0" dirty="0">
                <a:solidFill>
                  <a:prstClr val="black">
                    <a:lumMod val="65000"/>
                    <a:lumOff val="35000"/>
                  </a:prstClr>
                </a:solidFill>
                <a:latin typeface="Gill Sans MT" panose="020B0502020104020203"/>
                <a:ea typeface="+mn-ea"/>
                <a:cs typeface="+mn-cs"/>
              </a:rPr>
              <a:t/>
            </a:r>
            <a:br>
              <a:rPr lang="lt-LT" sz="1700" cap="none" spc="0" dirty="0">
                <a:solidFill>
                  <a:prstClr val="black">
                    <a:lumMod val="65000"/>
                    <a:lumOff val="35000"/>
                  </a:prstClr>
                </a:solidFill>
                <a:latin typeface="Gill Sans MT" panose="020B0502020104020203"/>
                <a:ea typeface="+mn-ea"/>
                <a:cs typeface="+mn-cs"/>
              </a:rPr>
            </a:br>
            <a:r>
              <a:rPr lang="en-US" dirty="0"/>
              <a:t/>
            </a:r>
            <a:br>
              <a:rPr lang="en-US" dirty="0"/>
            </a:br>
            <a:endParaRPr lang="en-US" dirty="0"/>
          </a:p>
        </p:txBody>
      </p:sp>
      <p:sp>
        <p:nvSpPr>
          <p:cNvPr id="3" name="Turinio vietos rezervavimo ženklas 2"/>
          <p:cNvSpPr>
            <a:spLocks noGrp="1"/>
          </p:cNvSpPr>
          <p:nvPr>
            <p:ph idx="1"/>
          </p:nvPr>
        </p:nvSpPr>
        <p:spPr/>
        <p:txBody>
          <a:bodyPr>
            <a:normAutofit/>
          </a:bodyPr>
          <a:lstStyle/>
          <a:p>
            <a:r>
              <a:rPr lang="en-US" dirty="0" smtClean="0"/>
              <a:t>1. </a:t>
            </a:r>
            <a:r>
              <a:rPr lang="en-US" dirty="0" err="1" smtClean="0"/>
              <a:t>Hiçbir</a:t>
            </a:r>
            <a:r>
              <a:rPr lang="en-US" dirty="0" smtClean="0"/>
              <a:t> </a:t>
            </a:r>
            <a:r>
              <a:rPr lang="en-US" dirty="0" err="1" smtClean="0"/>
              <a:t>zaman</a:t>
            </a:r>
            <a:r>
              <a:rPr lang="en-US" dirty="0" smtClean="0"/>
              <a:t> </a:t>
            </a:r>
            <a:r>
              <a:rPr lang="en-US" dirty="0" err="1" smtClean="0"/>
              <a:t>ciddi</a:t>
            </a:r>
            <a:r>
              <a:rPr lang="en-US" dirty="0" smtClean="0"/>
              <a:t> </a:t>
            </a:r>
            <a:r>
              <a:rPr lang="en-US" dirty="0" err="1" smtClean="0"/>
              <a:t>maddi</a:t>
            </a:r>
            <a:r>
              <a:rPr lang="en-US" dirty="0" smtClean="0"/>
              <a:t> </a:t>
            </a:r>
            <a:r>
              <a:rPr lang="en-US" dirty="0" err="1" smtClean="0"/>
              <a:t>sıkıntı</a:t>
            </a:r>
            <a:r>
              <a:rPr lang="en-US" dirty="0" smtClean="0"/>
              <a:t> </a:t>
            </a:r>
            <a:r>
              <a:rPr lang="en-US" dirty="0" err="1" smtClean="0"/>
              <a:t>yaşamadım</a:t>
            </a:r>
            <a:r>
              <a:rPr lang="en-US" dirty="0" smtClean="0"/>
              <a:t>.</a:t>
            </a:r>
            <a:r>
              <a:rPr lang="tr-TR" dirty="0" smtClean="0"/>
              <a:t/>
            </a:r>
            <a:br>
              <a:rPr lang="tr-TR" dirty="0" smtClean="0"/>
            </a:br>
            <a:r>
              <a:rPr lang="en-US" dirty="0" smtClean="0"/>
              <a:t>2</a:t>
            </a:r>
            <a:r>
              <a:rPr lang="en-US" dirty="0" smtClean="0"/>
              <a:t>. </a:t>
            </a:r>
            <a:r>
              <a:rPr lang="en-US" dirty="0" err="1" smtClean="0"/>
              <a:t>İyi</a:t>
            </a:r>
            <a:r>
              <a:rPr lang="en-US" dirty="0" smtClean="0"/>
              <a:t> </a:t>
            </a:r>
            <a:r>
              <a:rPr lang="en-US" dirty="0" err="1" smtClean="0"/>
              <a:t>bir</a:t>
            </a:r>
            <a:r>
              <a:rPr lang="en-US" dirty="0" smtClean="0"/>
              <a:t> </a:t>
            </a:r>
            <a:r>
              <a:rPr lang="en-US" dirty="0" err="1" smtClean="0"/>
              <a:t>evim</a:t>
            </a:r>
            <a:r>
              <a:rPr lang="en-US" dirty="0" smtClean="0"/>
              <a:t> / </a:t>
            </a:r>
            <a:r>
              <a:rPr lang="en-US" dirty="0" err="1" smtClean="0"/>
              <a:t>dairem</a:t>
            </a:r>
            <a:r>
              <a:rPr lang="en-US" dirty="0" smtClean="0"/>
              <a:t>, </a:t>
            </a:r>
            <a:r>
              <a:rPr lang="en-US" dirty="0" err="1" smtClean="0"/>
              <a:t>telefonum</a:t>
            </a:r>
            <a:r>
              <a:rPr lang="en-US" dirty="0" smtClean="0"/>
              <a:t>, </a:t>
            </a:r>
            <a:r>
              <a:rPr lang="en-US" dirty="0" err="1" smtClean="0"/>
              <a:t>televizyonum</a:t>
            </a:r>
            <a:r>
              <a:rPr lang="en-US" dirty="0" smtClean="0"/>
              <a:t> var</a:t>
            </a:r>
            <a:r>
              <a:rPr lang="en-US" dirty="0" smtClean="0"/>
              <a:t>.</a:t>
            </a:r>
            <a:r>
              <a:rPr lang="tr-TR" dirty="0" smtClean="0"/>
              <a:t/>
            </a:r>
            <a:br>
              <a:rPr lang="tr-TR" dirty="0" smtClean="0"/>
            </a:br>
            <a:r>
              <a:rPr lang="en-US" dirty="0" smtClean="0"/>
              <a:t>3</a:t>
            </a:r>
            <a:r>
              <a:rPr lang="en-US" dirty="0" smtClean="0"/>
              <a:t>. </a:t>
            </a:r>
            <a:r>
              <a:rPr lang="en-US" dirty="0" err="1" smtClean="0"/>
              <a:t>İnsanlar</a:t>
            </a:r>
            <a:r>
              <a:rPr lang="en-US" dirty="0" smtClean="0"/>
              <a:t> </a:t>
            </a:r>
            <a:r>
              <a:rPr lang="en-US" dirty="0" err="1" smtClean="0"/>
              <a:t>çeşitli</a:t>
            </a:r>
            <a:r>
              <a:rPr lang="en-US" dirty="0" smtClean="0"/>
              <a:t> </a:t>
            </a:r>
            <a:r>
              <a:rPr lang="en-US" dirty="0" err="1" smtClean="0"/>
              <a:t>konularda</a:t>
            </a:r>
            <a:r>
              <a:rPr lang="en-US" dirty="0" smtClean="0"/>
              <a:t> </a:t>
            </a:r>
            <a:r>
              <a:rPr lang="en-US" dirty="0" err="1" smtClean="0"/>
              <a:t>bana</a:t>
            </a:r>
            <a:r>
              <a:rPr lang="en-US" dirty="0" smtClean="0"/>
              <a:t> </a:t>
            </a:r>
            <a:r>
              <a:rPr lang="en-US" dirty="0" err="1" smtClean="0"/>
              <a:t>danışıyor</a:t>
            </a:r>
            <a:r>
              <a:rPr lang="en-US" dirty="0" smtClean="0"/>
              <a:t>.</a:t>
            </a:r>
            <a:r>
              <a:rPr lang="tr-TR" dirty="0" smtClean="0"/>
              <a:t/>
            </a:r>
            <a:br>
              <a:rPr lang="tr-TR" dirty="0" smtClean="0"/>
            </a:br>
            <a:r>
              <a:rPr lang="en-US" dirty="0" smtClean="0"/>
              <a:t>4</a:t>
            </a:r>
            <a:r>
              <a:rPr lang="en-US" dirty="0" smtClean="0"/>
              <a:t>. Polis </a:t>
            </a:r>
            <a:r>
              <a:rPr lang="en-US" dirty="0" err="1" smtClean="0"/>
              <a:t>tarafından</a:t>
            </a:r>
            <a:r>
              <a:rPr lang="en-US" dirty="0" smtClean="0"/>
              <a:t> </a:t>
            </a:r>
            <a:r>
              <a:rPr lang="en-US" dirty="0" err="1" smtClean="0"/>
              <a:t>durdurulmaktan</a:t>
            </a:r>
            <a:r>
              <a:rPr lang="en-US" dirty="0" smtClean="0"/>
              <a:t> </a:t>
            </a:r>
            <a:r>
              <a:rPr lang="en-US" dirty="0" err="1" smtClean="0"/>
              <a:t>korkmuyorum</a:t>
            </a:r>
            <a:r>
              <a:rPr lang="en-US" dirty="0" smtClean="0"/>
              <a:t>.</a:t>
            </a:r>
            <a:r>
              <a:rPr lang="tr-TR" dirty="0" smtClean="0"/>
              <a:t/>
            </a:r>
            <a:br>
              <a:rPr lang="tr-TR" dirty="0" smtClean="0"/>
            </a:br>
            <a:r>
              <a:rPr lang="en-US" dirty="0" smtClean="0"/>
              <a:t>5</a:t>
            </a:r>
            <a:r>
              <a:rPr lang="en-US" dirty="0" smtClean="0"/>
              <a:t>. </a:t>
            </a:r>
            <a:r>
              <a:rPr lang="en-US" dirty="0" err="1" smtClean="0"/>
              <a:t>Hayatım</a:t>
            </a:r>
            <a:r>
              <a:rPr lang="en-US" dirty="0" smtClean="0"/>
              <a:t> </a:t>
            </a:r>
            <a:r>
              <a:rPr lang="en-US" dirty="0" err="1" smtClean="0"/>
              <a:t>ilginç</a:t>
            </a:r>
            <a:r>
              <a:rPr lang="en-US" dirty="0" smtClean="0"/>
              <a:t>, </a:t>
            </a:r>
            <a:r>
              <a:rPr lang="en-US" dirty="0" err="1" smtClean="0"/>
              <a:t>geleceğe</a:t>
            </a:r>
            <a:r>
              <a:rPr lang="en-US" dirty="0" smtClean="0"/>
              <a:t> </a:t>
            </a:r>
            <a:r>
              <a:rPr lang="en-US" dirty="0" err="1" smtClean="0"/>
              <a:t>olumlu</a:t>
            </a:r>
            <a:r>
              <a:rPr lang="en-US" dirty="0" smtClean="0"/>
              <a:t> </a:t>
            </a:r>
            <a:r>
              <a:rPr lang="en-US" dirty="0" err="1" smtClean="0"/>
              <a:t>bakıyorum</a:t>
            </a:r>
            <a:r>
              <a:rPr lang="en-US" dirty="0" smtClean="0"/>
              <a:t>.</a:t>
            </a:r>
            <a:r>
              <a:rPr lang="tr-TR" dirty="0" smtClean="0"/>
              <a:t/>
            </a:r>
            <a:br>
              <a:rPr lang="tr-TR" dirty="0" smtClean="0"/>
            </a:br>
            <a:r>
              <a:rPr lang="en-US" dirty="0" smtClean="0"/>
              <a:t>6</a:t>
            </a:r>
            <a:r>
              <a:rPr lang="en-US" dirty="0" smtClean="0"/>
              <a:t>. </a:t>
            </a:r>
            <a:r>
              <a:rPr lang="en-US" dirty="0" err="1" smtClean="0"/>
              <a:t>Eyalet</a:t>
            </a:r>
            <a:r>
              <a:rPr lang="en-US" dirty="0" smtClean="0"/>
              <a:t> </a:t>
            </a:r>
            <a:r>
              <a:rPr lang="en-US" dirty="0" err="1" smtClean="0"/>
              <a:t>ve</a:t>
            </a:r>
            <a:r>
              <a:rPr lang="en-US" dirty="0" smtClean="0"/>
              <a:t> </a:t>
            </a:r>
            <a:r>
              <a:rPr lang="en-US" dirty="0" err="1" smtClean="0"/>
              <a:t>belediye</a:t>
            </a:r>
            <a:r>
              <a:rPr lang="en-US" dirty="0" smtClean="0"/>
              <a:t> </a:t>
            </a:r>
            <a:r>
              <a:rPr lang="en-US" dirty="0" err="1" smtClean="0"/>
              <a:t>seçimlerinde</a:t>
            </a:r>
            <a:r>
              <a:rPr lang="en-US" dirty="0" smtClean="0"/>
              <a:t> </a:t>
            </a:r>
            <a:r>
              <a:rPr lang="en-US" dirty="0" err="1" smtClean="0"/>
              <a:t>oy</a:t>
            </a:r>
            <a:r>
              <a:rPr lang="en-US" dirty="0" smtClean="0"/>
              <a:t> </a:t>
            </a:r>
            <a:r>
              <a:rPr lang="en-US" dirty="0" err="1" smtClean="0"/>
              <a:t>kullanabilirim</a:t>
            </a:r>
            <a:r>
              <a:rPr lang="en-US" dirty="0" smtClean="0"/>
              <a:t>.</a:t>
            </a:r>
            <a:r>
              <a:rPr lang="tr-TR" dirty="0" smtClean="0"/>
              <a:t/>
            </a:r>
            <a:br>
              <a:rPr lang="tr-TR" dirty="0" smtClean="0"/>
            </a:br>
            <a:r>
              <a:rPr lang="en-US" dirty="0" smtClean="0"/>
              <a:t>7</a:t>
            </a:r>
            <a:r>
              <a:rPr lang="en-US" dirty="0" smtClean="0"/>
              <a:t>. </a:t>
            </a:r>
            <a:r>
              <a:rPr lang="en-US" dirty="0" err="1" smtClean="0"/>
              <a:t>Haftada</a:t>
            </a:r>
            <a:r>
              <a:rPr lang="en-US" dirty="0" smtClean="0"/>
              <a:t> en </a:t>
            </a:r>
            <a:r>
              <a:rPr lang="en-US" dirty="0" err="1" smtClean="0"/>
              <a:t>az</a:t>
            </a:r>
            <a:r>
              <a:rPr lang="en-US" dirty="0" smtClean="0"/>
              <a:t> </a:t>
            </a:r>
            <a:r>
              <a:rPr lang="en-US" dirty="0" err="1" smtClean="0"/>
              <a:t>bir</a:t>
            </a:r>
            <a:r>
              <a:rPr lang="en-US" dirty="0" smtClean="0"/>
              <a:t> </a:t>
            </a:r>
            <a:r>
              <a:rPr lang="en-US" dirty="0" err="1" smtClean="0"/>
              <a:t>kez</a:t>
            </a:r>
            <a:r>
              <a:rPr lang="en-US" dirty="0" smtClean="0"/>
              <a:t> </a:t>
            </a:r>
            <a:r>
              <a:rPr lang="en-US" dirty="0" err="1" smtClean="0"/>
              <a:t>sinemaya</a:t>
            </a:r>
            <a:r>
              <a:rPr lang="en-US" dirty="0" smtClean="0"/>
              <a:t> </a:t>
            </a:r>
            <a:r>
              <a:rPr lang="en-US" dirty="0" err="1" smtClean="0"/>
              <a:t>ya</a:t>
            </a:r>
            <a:r>
              <a:rPr lang="en-US" dirty="0" smtClean="0"/>
              <a:t> </a:t>
            </a:r>
            <a:r>
              <a:rPr lang="en-US" dirty="0" err="1" smtClean="0"/>
              <a:t>da</a:t>
            </a:r>
            <a:r>
              <a:rPr lang="en-US" dirty="0" smtClean="0"/>
              <a:t> </a:t>
            </a:r>
            <a:r>
              <a:rPr lang="en-US" dirty="0" err="1" smtClean="0"/>
              <a:t>tiyatroya</a:t>
            </a:r>
            <a:r>
              <a:rPr lang="en-US" dirty="0" smtClean="0"/>
              <a:t> </a:t>
            </a:r>
            <a:r>
              <a:rPr lang="en-US" dirty="0" err="1" smtClean="0"/>
              <a:t>gidebilirim</a:t>
            </a:r>
            <a:r>
              <a:rPr lang="en-US" dirty="0" smtClean="0"/>
              <a:t>.</a:t>
            </a:r>
            <a:r>
              <a:rPr lang="tr-TR" dirty="0" smtClean="0"/>
              <a:t/>
            </a:r>
            <a:br>
              <a:rPr lang="tr-TR" dirty="0" smtClean="0"/>
            </a:br>
            <a:r>
              <a:rPr lang="en-US" dirty="0" smtClean="0"/>
              <a:t>8</a:t>
            </a:r>
            <a:r>
              <a:rPr lang="en-US" dirty="0" smtClean="0"/>
              <a:t>. </a:t>
            </a:r>
            <a:r>
              <a:rPr lang="en-US" dirty="0" err="1" smtClean="0"/>
              <a:t>Hayatımın</a:t>
            </a:r>
            <a:r>
              <a:rPr lang="en-US" dirty="0" smtClean="0"/>
              <a:t> </a:t>
            </a:r>
            <a:r>
              <a:rPr lang="en-US" dirty="0" err="1" smtClean="0"/>
              <a:t>toplumda</a:t>
            </a:r>
            <a:r>
              <a:rPr lang="en-US" dirty="0" smtClean="0"/>
              <a:t> </a:t>
            </a:r>
            <a:r>
              <a:rPr lang="en-US" dirty="0" err="1" smtClean="0"/>
              <a:t>değerlendiğini</a:t>
            </a:r>
            <a:r>
              <a:rPr lang="en-US" dirty="0" smtClean="0"/>
              <a:t> </a:t>
            </a:r>
            <a:r>
              <a:rPr lang="en-US" dirty="0" err="1" smtClean="0"/>
              <a:t>ve</a:t>
            </a:r>
            <a:r>
              <a:rPr lang="en-US" dirty="0" smtClean="0"/>
              <a:t> </a:t>
            </a:r>
            <a:r>
              <a:rPr lang="en-US" dirty="0" err="1" smtClean="0"/>
              <a:t>saygı</a:t>
            </a:r>
            <a:r>
              <a:rPr lang="en-US" dirty="0" smtClean="0"/>
              <a:t> </a:t>
            </a:r>
            <a:r>
              <a:rPr lang="en-US" dirty="0" err="1" smtClean="0"/>
              <a:t>duyulduğunu</a:t>
            </a:r>
            <a:r>
              <a:rPr lang="en-US" dirty="0" smtClean="0"/>
              <a:t> </a:t>
            </a:r>
            <a:r>
              <a:rPr lang="en-US" dirty="0" err="1" smtClean="0"/>
              <a:t>hissediyorum</a:t>
            </a:r>
            <a:r>
              <a:rPr lang="en-US" dirty="0" smtClean="0"/>
              <a:t>.</a:t>
            </a:r>
            <a:endParaRPr lang="en-US"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5" name="Rectangle 1"/>
          <p:cNvSpPr>
            <a:spLocks noChangeArrowheads="1"/>
          </p:cNvSpPr>
          <p:nvPr/>
        </p:nvSpPr>
        <p:spPr bwMode="auto">
          <a:xfrm>
            <a:off x="0" y="0"/>
            <a:ext cx="12192000" cy="457200"/>
          </a:xfrm>
          <a:prstGeom prst="rect">
            <a:avLst/>
          </a:prstGeom>
          <a:solidFill>
            <a:srgbClr val="F8F9F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 b="0" i="0" u="none" strike="noStrike" cap="none" normalizeH="0" baseline="0" smtClean="0">
                <a:ln>
                  <a:noFill/>
                </a:ln>
                <a:solidFill>
                  <a:srgbClr val="202124"/>
                </a:solidFill>
                <a:effectLst/>
                <a:latin typeface="inherit"/>
              </a:rPr>
              <a:t>at least once a week I can go to the cinema or theater</a:t>
            </a:r>
            <a:r>
              <a:rPr kumimoji="0" lang="en-US" altLang="en-US" sz="800" b="0" i="0" u="none" strike="noStrike" cap="none" normalizeH="0" baseline="0" smtClean="0">
                <a:ln>
                  <a:noFill/>
                </a:ln>
                <a:solidFill>
                  <a:schemeClr val="tx1"/>
                </a:solidFill>
                <a:effectLst/>
              </a:rPr>
              <a:t> </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pic>
        <p:nvPicPr>
          <p:cNvPr id="6" name="Paveikslėlis 5"/>
          <p:cNvPicPr>
            <a:picLocks noChangeAspect="1"/>
          </p:cNvPicPr>
          <p:nvPr/>
        </p:nvPicPr>
        <p:blipFill>
          <a:blip r:embed="rId2"/>
          <a:stretch>
            <a:fillRect/>
          </a:stretch>
        </p:blipFill>
        <p:spPr>
          <a:xfrm>
            <a:off x="8291075" y="5133473"/>
            <a:ext cx="3322885" cy="1121277"/>
          </a:xfrm>
          <a:prstGeom prst="rect">
            <a:avLst/>
          </a:prstGeom>
        </p:spPr>
      </p:pic>
    </p:spTree>
    <p:extLst>
      <p:ext uri="{BB962C8B-B14F-4D97-AF65-F5344CB8AC3E}">
        <p14:creationId xmlns:p14="http://schemas.microsoft.com/office/powerpoint/2010/main" xmlns="" val="1248909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b="1" dirty="0" smtClean="0"/>
              <a:t>FAZLADAN TARTIŞMA LİSTESİ</a:t>
            </a:r>
            <a:endParaRPr lang="en-US" dirty="0"/>
          </a:p>
        </p:txBody>
      </p:sp>
      <p:sp>
        <p:nvSpPr>
          <p:cNvPr id="3" name="Turinio vietos rezervavimo ženklas 2"/>
          <p:cNvSpPr>
            <a:spLocks noGrp="1"/>
          </p:cNvSpPr>
          <p:nvPr>
            <p:ph idx="1"/>
          </p:nvPr>
        </p:nvSpPr>
        <p:spPr/>
        <p:txBody>
          <a:bodyPr/>
          <a:lstStyle/>
          <a:p>
            <a:r>
              <a:rPr lang="en-US" dirty="0" err="1" smtClean="0"/>
              <a:t>Yaşadığım</a:t>
            </a:r>
            <a:r>
              <a:rPr lang="en-US" dirty="0" smtClean="0"/>
              <a:t> </a:t>
            </a:r>
            <a:r>
              <a:rPr lang="en-US" dirty="0" err="1" smtClean="0"/>
              <a:t>toplumda</a:t>
            </a:r>
            <a:r>
              <a:rPr lang="en-US" dirty="0" smtClean="0"/>
              <a:t> </a:t>
            </a:r>
            <a:r>
              <a:rPr lang="en-US" dirty="0" err="1" smtClean="0"/>
              <a:t>dilime</a:t>
            </a:r>
            <a:r>
              <a:rPr lang="en-US" dirty="0" smtClean="0"/>
              <a:t>, </a:t>
            </a:r>
            <a:r>
              <a:rPr lang="en-US" dirty="0" err="1" smtClean="0"/>
              <a:t>kültürüme</a:t>
            </a:r>
            <a:r>
              <a:rPr lang="en-US" dirty="0" smtClean="0"/>
              <a:t>, </a:t>
            </a:r>
            <a:r>
              <a:rPr lang="en-US" dirty="0" err="1" smtClean="0"/>
              <a:t>inancıma</a:t>
            </a:r>
            <a:r>
              <a:rPr lang="en-US" dirty="0" smtClean="0"/>
              <a:t> </a:t>
            </a:r>
            <a:r>
              <a:rPr lang="en-US" dirty="0" err="1" smtClean="0"/>
              <a:t>saygı</a:t>
            </a:r>
            <a:r>
              <a:rPr lang="en-US" dirty="0" smtClean="0"/>
              <a:t> </a:t>
            </a:r>
            <a:r>
              <a:rPr lang="en-US" dirty="0" err="1" smtClean="0"/>
              <a:t>duyulduğunu</a:t>
            </a:r>
            <a:r>
              <a:rPr lang="en-US" dirty="0" smtClean="0"/>
              <a:t> </a:t>
            </a:r>
            <a:r>
              <a:rPr lang="en-US" dirty="0" err="1" smtClean="0"/>
              <a:t>hissediyorum</a:t>
            </a:r>
            <a:r>
              <a:rPr lang="en-US" dirty="0" smtClean="0"/>
              <a:t>.</a:t>
            </a:r>
            <a:r>
              <a:rPr lang="tr-TR" dirty="0" smtClean="0"/>
              <a:t/>
            </a:r>
            <a:br>
              <a:rPr lang="tr-TR" dirty="0" smtClean="0"/>
            </a:br>
            <a:r>
              <a:rPr lang="en-US" dirty="0" err="1" smtClean="0"/>
              <a:t>Sosyal</a:t>
            </a:r>
            <a:r>
              <a:rPr lang="en-US" dirty="0" smtClean="0"/>
              <a:t> </a:t>
            </a:r>
            <a:r>
              <a:rPr lang="en-US" dirty="0" err="1" smtClean="0"/>
              <a:t>ve</a:t>
            </a:r>
            <a:r>
              <a:rPr lang="en-US" dirty="0" smtClean="0"/>
              <a:t> </a:t>
            </a:r>
            <a:r>
              <a:rPr lang="en-US" dirty="0" err="1" smtClean="0"/>
              <a:t>politik</a:t>
            </a:r>
            <a:r>
              <a:rPr lang="en-US" dirty="0" smtClean="0"/>
              <a:t> </a:t>
            </a:r>
            <a:r>
              <a:rPr lang="en-US" dirty="0" err="1" smtClean="0"/>
              <a:t>konulardaki</a:t>
            </a:r>
            <a:r>
              <a:rPr lang="en-US" dirty="0" smtClean="0"/>
              <a:t> </a:t>
            </a:r>
            <a:r>
              <a:rPr lang="en-US" dirty="0" err="1" smtClean="0"/>
              <a:t>görüşlerime</a:t>
            </a:r>
            <a:r>
              <a:rPr lang="en-US" dirty="0" smtClean="0"/>
              <a:t> </a:t>
            </a:r>
            <a:r>
              <a:rPr lang="en-US" dirty="0" err="1" smtClean="0"/>
              <a:t>saygı</a:t>
            </a:r>
            <a:r>
              <a:rPr lang="en-US" dirty="0" smtClean="0"/>
              <a:t> </a:t>
            </a:r>
            <a:r>
              <a:rPr lang="en-US" dirty="0" err="1" smtClean="0"/>
              <a:t>duyulur</a:t>
            </a:r>
            <a:r>
              <a:rPr lang="en-US" dirty="0" smtClean="0"/>
              <a:t> </a:t>
            </a:r>
            <a:r>
              <a:rPr lang="en-US" dirty="0" err="1" smtClean="0"/>
              <a:t>ve</a:t>
            </a:r>
            <a:r>
              <a:rPr lang="en-US" dirty="0" smtClean="0"/>
              <a:t> </a:t>
            </a:r>
            <a:r>
              <a:rPr lang="en-US" dirty="0" err="1" smtClean="0"/>
              <a:t>görüşlerim</a:t>
            </a:r>
            <a:r>
              <a:rPr lang="en-US" dirty="0" smtClean="0"/>
              <a:t> </a:t>
            </a:r>
            <a:r>
              <a:rPr lang="en-US" dirty="0" err="1" smtClean="0"/>
              <a:t>duyulur</a:t>
            </a:r>
            <a:r>
              <a:rPr lang="en-US" dirty="0" smtClean="0"/>
              <a:t>.</a:t>
            </a:r>
            <a:r>
              <a:rPr lang="tr-TR" dirty="0" smtClean="0"/>
              <a:t/>
            </a:r>
            <a:br>
              <a:rPr lang="tr-TR" dirty="0" smtClean="0"/>
            </a:br>
            <a:r>
              <a:rPr lang="en-US" dirty="0" err="1" smtClean="0"/>
              <a:t>Gerekirse</a:t>
            </a:r>
            <a:r>
              <a:rPr lang="en-US" dirty="0" smtClean="0"/>
              <a:t> </a:t>
            </a:r>
            <a:r>
              <a:rPr lang="en-US" dirty="0" err="1" smtClean="0"/>
              <a:t>yardım</a:t>
            </a:r>
            <a:r>
              <a:rPr lang="en-US" dirty="0" smtClean="0"/>
              <a:t> </a:t>
            </a:r>
            <a:r>
              <a:rPr lang="en-US" dirty="0" err="1" smtClean="0"/>
              <a:t>ve</a:t>
            </a:r>
            <a:r>
              <a:rPr lang="en-US" dirty="0" smtClean="0"/>
              <a:t> </a:t>
            </a:r>
            <a:r>
              <a:rPr lang="en-US" dirty="0" err="1" smtClean="0"/>
              <a:t>tavsiye</a:t>
            </a:r>
            <a:r>
              <a:rPr lang="en-US" dirty="0" smtClean="0"/>
              <a:t> </a:t>
            </a:r>
            <a:r>
              <a:rPr lang="en-US" dirty="0" err="1" smtClean="0"/>
              <a:t>için</a:t>
            </a:r>
            <a:r>
              <a:rPr lang="en-US" dirty="0" smtClean="0"/>
              <a:t> </a:t>
            </a:r>
            <a:r>
              <a:rPr lang="en-US" dirty="0" err="1" smtClean="0"/>
              <a:t>nereye</a:t>
            </a:r>
            <a:r>
              <a:rPr lang="en-US" dirty="0" smtClean="0"/>
              <a:t> </a:t>
            </a:r>
            <a:r>
              <a:rPr lang="en-US" dirty="0" err="1" smtClean="0"/>
              <a:t>gideceğimi</a:t>
            </a:r>
            <a:r>
              <a:rPr lang="en-US" dirty="0" smtClean="0"/>
              <a:t> </a:t>
            </a:r>
            <a:r>
              <a:rPr lang="en-US" dirty="0" err="1" smtClean="0"/>
              <a:t>biliyorum</a:t>
            </a:r>
            <a:r>
              <a:rPr lang="en-US" dirty="0" smtClean="0"/>
              <a:t>.</a:t>
            </a:r>
            <a:r>
              <a:rPr lang="tr-TR" dirty="0" smtClean="0"/>
              <a:t/>
            </a:r>
            <a:br>
              <a:rPr lang="tr-TR" dirty="0" smtClean="0"/>
            </a:br>
            <a:r>
              <a:rPr lang="en-US" dirty="0" err="1" smtClean="0"/>
              <a:t>Köken</a:t>
            </a:r>
            <a:r>
              <a:rPr lang="en-US" dirty="0" smtClean="0"/>
              <a:t> </a:t>
            </a:r>
            <a:r>
              <a:rPr lang="en-US" dirty="0" err="1" smtClean="0"/>
              <a:t>temelinde</a:t>
            </a:r>
            <a:r>
              <a:rPr lang="en-US" dirty="0" smtClean="0"/>
              <a:t> </a:t>
            </a:r>
            <a:r>
              <a:rPr lang="en-US" dirty="0" err="1" smtClean="0"/>
              <a:t>ayrımcılığa</a:t>
            </a:r>
            <a:r>
              <a:rPr lang="en-US" dirty="0" smtClean="0"/>
              <a:t> </a:t>
            </a:r>
            <a:r>
              <a:rPr lang="en-US" dirty="0" err="1" smtClean="0"/>
              <a:t>uğradığımı</a:t>
            </a:r>
            <a:r>
              <a:rPr lang="en-US" dirty="0" smtClean="0"/>
              <a:t> </a:t>
            </a:r>
            <a:r>
              <a:rPr lang="en-US" dirty="0" err="1" smtClean="0"/>
              <a:t>hiç</a:t>
            </a:r>
            <a:r>
              <a:rPr lang="en-US" dirty="0" smtClean="0"/>
              <a:t> </a:t>
            </a:r>
            <a:r>
              <a:rPr lang="en-US" dirty="0" err="1" smtClean="0"/>
              <a:t>hissetmedim</a:t>
            </a:r>
            <a:r>
              <a:rPr lang="en-US" dirty="0" smtClean="0"/>
              <a:t>.</a:t>
            </a:r>
            <a:r>
              <a:rPr lang="tr-TR" dirty="0" smtClean="0"/>
              <a:t/>
            </a:r>
            <a:br>
              <a:rPr lang="tr-TR" dirty="0" smtClean="0"/>
            </a:br>
            <a:r>
              <a:rPr lang="en-US" dirty="0" err="1" smtClean="0"/>
              <a:t>İhtiyaçlarımı</a:t>
            </a:r>
            <a:r>
              <a:rPr lang="en-US" dirty="0" smtClean="0"/>
              <a:t> </a:t>
            </a:r>
            <a:r>
              <a:rPr lang="en-US" dirty="0" err="1" smtClean="0"/>
              <a:t>karşılayan</a:t>
            </a:r>
            <a:r>
              <a:rPr lang="en-US" dirty="0" smtClean="0"/>
              <a:t> </a:t>
            </a:r>
            <a:r>
              <a:rPr lang="en-US" dirty="0" err="1" smtClean="0"/>
              <a:t>sosyal</a:t>
            </a:r>
            <a:r>
              <a:rPr lang="en-US" dirty="0" smtClean="0"/>
              <a:t> </a:t>
            </a:r>
            <a:r>
              <a:rPr lang="en-US" dirty="0" err="1" smtClean="0"/>
              <a:t>güvenlik</a:t>
            </a:r>
            <a:r>
              <a:rPr lang="en-US" dirty="0" smtClean="0"/>
              <a:t> </a:t>
            </a:r>
            <a:r>
              <a:rPr lang="en-US" dirty="0" err="1" smtClean="0"/>
              <a:t>ve</a:t>
            </a:r>
            <a:r>
              <a:rPr lang="en-US" dirty="0" smtClean="0"/>
              <a:t> </a:t>
            </a:r>
            <a:r>
              <a:rPr lang="en-US" dirty="0" err="1" smtClean="0"/>
              <a:t>tıbbi</a:t>
            </a:r>
            <a:r>
              <a:rPr lang="en-US" dirty="0" smtClean="0"/>
              <a:t> </a:t>
            </a:r>
            <a:r>
              <a:rPr lang="en-US" dirty="0" err="1" smtClean="0"/>
              <a:t>bakımım</a:t>
            </a:r>
            <a:r>
              <a:rPr lang="en-US" dirty="0" smtClean="0"/>
              <a:t> var.</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6336632" y="4776237"/>
            <a:ext cx="4739918" cy="1599442"/>
          </a:xfrm>
          <a:prstGeom prst="rect">
            <a:avLst/>
          </a:prstGeom>
        </p:spPr>
      </p:pic>
    </p:spTree>
    <p:extLst>
      <p:ext uri="{BB962C8B-B14F-4D97-AF65-F5344CB8AC3E}">
        <p14:creationId xmlns:p14="http://schemas.microsoft.com/office/powerpoint/2010/main" xmlns="" val="3232324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005057-6F14-D649-8F5F-9C5F5D98CD99}"/>
              </a:ext>
            </a:extLst>
          </p:cNvPr>
          <p:cNvSpPr>
            <a:spLocks noGrp="1"/>
          </p:cNvSpPr>
          <p:nvPr>
            <p:ph type="title"/>
          </p:nvPr>
        </p:nvSpPr>
        <p:spPr/>
        <p:txBody>
          <a:bodyPr/>
          <a:lstStyle/>
          <a:p>
            <a:r>
              <a:rPr lang="tr-TR" dirty="0" smtClean="0"/>
              <a:t>OYUN KURALLARI</a:t>
            </a:r>
            <a:endParaRPr lang="en-US" dirty="0"/>
          </a:p>
        </p:txBody>
      </p:sp>
      <p:sp>
        <p:nvSpPr>
          <p:cNvPr id="4" name="Footer Placeholder 3">
            <a:extLst>
              <a:ext uri="{FF2B5EF4-FFF2-40B4-BE49-F238E27FC236}">
                <a16:creationId xmlns:a16="http://schemas.microsoft.com/office/drawing/2014/main" xmlns="" id="{5A0A76F9-C86C-1141-A135-928E8DAD7C71}"/>
              </a:ext>
            </a:extLst>
          </p:cNvPr>
          <p:cNvSpPr>
            <a:spLocks noGrp="1"/>
          </p:cNvSpPr>
          <p:nvPr>
            <p:ph type="ftr" sz="quarter" idx="11"/>
          </p:nvPr>
        </p:nvSpPr>
        <p:spPr/>
        <p:txBody>
          <a:bodyPr/>
          <a:lstStyle/>
          <a:p>
            <a:r>
              <a:rPr lang="en-US"/>
              <a:t>Project Number: 2020-1-UK01-KA227-SCH-094437</a:t>
            </a:r>
            <a:endParaRPr lang="en-US" dirty="0"/>
          </a:p>
        </p:txBody>
      </p:sp>
      <p:sp>
        <p:nvSpPr>
          <p:cNvPr id="8" name="Turinio vietos rezervavimo ženklas 7"/>
          <p:cNvSpPr>
            <a:spLocks noGrp="1"/>
          </p:cNvSpPr>
          <p:nvPr>
            <p:ph idx="1"/>
          </p:nvPr>
        </p:nvSpPr>
        <p:spPr>
          <a:xfrm>
            <a:off x="1251678" y="1385700"/>
            <a:ext cx="10178322"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en-US" dirty="0" err="1" smtClean="0"/>
              <a:t>İfadeleri</a:t>
            </a:r>
            <a:r>
              <a:rPr lang="en-US" dirty="0" smtClean="0"/>
              <a:t> </a:t>
            </a:r>
            <a:r>
              <a:rPr lang="en-US" dirty="0" err="1" smtClean="0"/>
              <a:t>yüksek</a:t>
            </a:r>
            <a:r>
              <a:rPr lang="en-US" dirty="0" smtClean="0"/>
              <a:t> </a:t>
            </a:r>
            <a:r>
              <a:rPr lang="en-US" dirty="0" err="1" smtClean="0"/>
              <a:t>sesle</a:t>
            </a:r>
            <a:r>
              <a:rPr lang="en-US" dirty="0" smtClean="0"/>
              <a:t> </a:t>
            </a:r>
            <a:r>
              <a:rPr lang="en-US" dirty="0" err="1" smtClean="0"/>
              <a:t>okuyun</a:t>
            </a:r>
            <a:r>
              <a:rPr lang="en-US" dirty="0" smtClean="0"/>
              <a:t>. </a:t>
            </a:r>
            <a:r>
              <a:rPr lang="en-US" dirty="0" err="1" smtClean="0"/>
              <a:t>Belirli</a:t>
            </a:r>
            <a:r>
              <a:rPr lang="en-US" dirty="0" smtClean="0"/>
              <a:t> </a:t>
            </a:r>
            <a:r>
              <a:rPr lang="en-US" dirty="0" err="1" smtClean="0"/>
              <a:t>bir</a:t>
            </a:r>
            <a:r>
              <a:rPr lang="en-US" dirty="0" smtClean="0"/>
              <a:t> </a:t>
            </a:r>
            <a:r>
              <a:rPr lang="en-US" dirty="0" err="1" smtClean="0"/>
              <a:t>roldeki</a:t>
            </a:r>
            <a:r>
              <a:rPr lang="en-US" dirty="0" smtClean="0"/>
              <a:t> </a:t>
            </a:r>
            <a:r>
              <a:rPr lang="en-US" dirty="0" err="1" smtClean="0"/>
              <a:t>bir</a:t>
            </a:r>
            <a:r>
              <a:rPr lang="en-US" dirty="0" smtClean="0"/>
              <a:t> </a:t>
            </a:r>
            <a:r>
              <a:rPr lang="en-US" dirty="0" err="1" smtClean="0"/>
              <a:t>icracı</a:t>
            </a:r>
            <a:r>
              <a:rPr lang="en-US" dirty="0" smtClean="0"/>
              <a:t>, </a:t>
            </a:r>
            <a:r>
              <a:rPr lang="en-US" dirty="0" err="1" smtClean="0"/>
              <a:t>okunan</a:t>
            </a:r>
            <a:r>
              <a:rPr lang="en-US" dirty="0" smtClean="0"/>
              <a:t> </a:t>
            </a:r>
            <a:r>
              <a:rPr lang="en-US" dirty="0" err="1" smtClean="0"/>
              <a:t>bir</a:t>
            </a:r>
            <a:r>
              <a:rPr lang="en-US" dirty="0" smtClean="0"/>
              <a:t> </a:t>
            </a:r>
            <a:r>
              <a:rPr lang="en-US" dirty="0" err="1" smtClean="0"/>
              <a:t>bildiriyle</a:t>
            </a:r>
            <a:r>
              <a:rPr lang="en-US" dirty="0" smtClean="0"/>
              <a:t> her </a:t>
            </a:r>
            <a:r>
              <a:rPr lang="en-US" dirty="0" err="1" smtClean="0"/>
              <a:t>aynı</a:t>
            </a:r>
            <a:r>
              <a:rPr lang="en-US" dirty="0" smtClean="0"/>
              <a:t> </a:t>
            </a:r>
            <a:r>
              <a:rPr lang="en-US" dirty="0" err="1" smtClean="0"/>
              <a:t>fikirde</a:t>
            </a:r>
            <a:r>
              <a:rPr lang="en-US" dirty="0" smtClean="0"/>
              <a:t> </a:t>
            </a:r>
            <a:r>
              <a:rPr lang="en-US" dirty="0" err="1" smtClean="0"/>
              <a:t>olduğunda</a:t>
            </a:r>
            <a:r>
              <a:rPr lang="en-US" dirty="0" smtClean="0"/>
              <a:t>, </a:t>
            </a:r>
            <a:r>
              <a:rPr lang="en-US" dirty="0" err="1" smtClean="0"/>
              <a:t>ileriye</a:t>
            </a:r>
            <a:r>
              <a:rPr lang="en-US" dirty="0" smtClean="0"/>
              <a:t> </a:t>
            </a:r>
            <a:r>
              <a:rPr lang="en-US" dirty="0" err="1" smtClean="0"/>
              <a:t>doğru</a:t>
            </a:r>
            <a:r>
              <a:rPr lang="en-US" dirty="0" smtClean="0"/>
              <a:t> </a:t>
            </a:r>
            <a:r>
              <a:rPr lang="en-US" dirty="0" err="1" smtClean="0"/>
              <a:t>bir</a:t>
            </a:r>
            <a:r>
              <a:rPr lang="en-US" dirty="0" smtClean="0"/>
              <a:t> </a:t>
            </a:r>
            <a:r>
              <a:rPr lang="en-US" dirty="0" err="1" smtClean="0"/>
              <a:t>adım</a:t>
            </a:r>
            <a:r>
              <a:rPr lang="en-US" dirty="0" smtClean="0"/>
              <a:t> </a:t>
            </a:r>
            <a:r>
              <a:rPr lang="en-US" dirty="0" err="1" smtClean="0"/>
              <a:t>atmak</a:t>
            </a:r>
            <a:r>
              <a:rPr lang="en-US" dirty="0" smtClean="0"/>
              <a:t> </a:t>
            </a:r>
            <a:r>
              <a:rPr lang="en-US" dirty="0" err="1" smtClean="0"/>
              <a:t>zorunda</a:t>
            </a:r>
            <a:r>
              <a:rPr lang="en-US" dirty="0" smtClean="0"/>
              <a:t> </a:t>
            </a:r>
            <a:r>
              <a:rPr lang="en-US" dirty="0" err="1" smtClean="0"/>
              <a:t>kalacaklar</a:t>
            </a:r>
            <a:r>
              <a:rPr lang="en-US" dirty="0" smtClean="0"/>
              <a:t>, </a:t>
            </a:r>
            <a:r>
              <a:rPr lang="en-US" dirty="0" err="1" smtClean="0"/>
              <a:t>ancak</a:t>
            </a:r>
            <a:r>
              <a:rPr lang="en-US" dirty="0" smtClean="0"/>
              <a:t> </a:t>
            </a:r>
            <a:r>
              <a:rPr lang="en-US" dirty="0" err="1" smtClean="0"/>
              <a:t>ayakta</a:t>
            </a:r>
            <a:r>
              <a:rPr lang="en-US" dirty="0" smtClean="0"/>
              <a:t> </a:t>
            </a:r>
            <a:r>
              <a:rPr lang="en-US" dirty="0" err="1" smtClean="0"/>
              <a:t>duran</a:t>
            </a:r>
            <a:r>
              <a:rPr lang="en-US" dirty="0" smtClean="0"/>
              <a:t> </a:t>
            </a:r>
            <a:r>
              <a:rPr lang="en-US" dirty="0" err="1" smtClean="0"/>
              <a:t>katılımcıların</a:t>
            </a:r>
            <a:r>
              <a:rPr lang="en-US" dirty="0" smtClean="0"/>
              <a:t> </a:t>
            </a:r>
            <a:r>
              <a:rPr lang="en-US" dirty="0" err="1" smtClean="0"/>
              <a:t>ellerini</a:t>
            </a:r>
            <a:r>
              <a:rPr lang="en-US" dirty="0" smtClean="0"/>
              <a:t> (</a:t>
            </a:r>
            <a:r>
              <a:rPr lang="en-US" dirty="0" err="1" smtClean="0"/>
              <a:t>mümkün</a:t>
            </a:r>
            <a:r>
              <a:rPr lang="en-US" dirty="0" smtClean="0"/>
              <a:t> </a:t>
            </a:r>
            <a:r>
              <a:rPr lang="en-US" dirty="0" err="1" smtClean="0"/>
              <a:t>olduğunca</a:t>
            </a:r>
            <a:r>
              <a:rPr lang="en-US" dirty="0" smtClean="0"/>
              <a:t>) </a:t>
            </a:r>
            <a:r>
              <a:rPr lang="en-US" dirty="0" err="1" smtClean="0"/>
              <a:t>serbest</a:t>
            </a:r>
            <a:r>
              <a:rPr lang="en-US" dirty="0" smtClean="0"/>
              <a:t> </a:t>
            </a:r>
            <a:r>
              <a:rPr lang="en-US" dirty="0" err="1" smtClean="0"/>
              <a:t>bırakmayacaklar</a:t>
            </a:r>
            <a:r>
              <a:rPr lang="en-US" dirty="0" smtClean="0"/>
              <a:t>. </a:t>
            </a:r>
            <a:r>
              <a:rPr lang="en-US" dirty="0" err="1" smtClean="0"/>
              <a:t>İfadeler</a:t>
            </a:r>
            <a:r>
              <a:rPr lang="en-US" dirty="0" smtClean="0"/>
              <a:t> </a:t>
            </a:r>
            <a:r>
              <a:rPr lang="en-US" dirty="0" err="1" smtClean="0"/>
              <a:t>yavaşça</a:t>
            </a:r>
            <a:r>
              <a:rPr lang="en-US" dirty="0" smtClean="0"/>
              <a:t> </a:t>
            </a:r>
            <a:r>
              <a:rPr lang="en-US" dirty="0" err="1" smtClean="0"/>
              <a:t>okunur</a:t>
            </a:r>
            <a:r>
              <a:rPr lang="en-US" dirty="0" smtClean="0"/>
              <a:t>, </a:t>
            </a:r>
            <a:r>
              <a:rPr lang="en-US" dirty="0" err="1" smtClean="0"/>
              <a:t>böylece</a:t>
            </a:r>
            <a:r>
              <a:rPr lang="en-US" dirty="0" smtClean="0"/>
              <a:t> </a:t>
            </a:r>
            <a:r>
              <a:rPr lang="en-US" dirty="0" err="1" smtClean="0"/>
              <a:t>katılımcılar</a:t>
            </a:r>
            <a:r>
              <a:rPr lang="en-US" dirty="0" smtClean="0"/>
              <a:t> </a:t>
            </a:r>
            <a:r>
              <a:rPr lang="en-US" dirty="0" err="1" smtClean="0"/>
              <a:t>düşünebilir</a:t>
            </a:r>
            <a:r>
              <a:rPr lang="en-US" dirty="0" smtClean="0"/>
              <a:t> </a:t>
            </a:r>
            <a:r>
              <a:rPr lang="en-US" dirty="0" err="1" smtClean="0"/>
              <a:t>ve</a:t>
            </a:r>
            <a:r>
              <a:rPr lang="en-US" dirty="0" smtClean="0"/>
              <a:t> </a:t>
            </a:r>
            <a:r>
              <a:rPr lang="en-US" dirty="0" err="1" smtClean="0"/>
              <a:t>bazı</a:t>
            </a:r>
            <a:r>
              <a:rPr lang="en-US" dirty="0" smtClean="0"/>
              <a:t> </a:t>
            </a:r>
            <a:r>
              <a:rPr lang="en-US" dirty="0" err="1" smtClean="0"/>
              <a:t>kararlar</a:t>
            </a:r>
            <a:r>
              <a:rPr lang="en-US" dirty="0" smtClean="0"/>
              <a:t> </a:t>
            </a:r>
            <a:r>
              <a:rPr lang="en-US" dirty="0" err="1" smtClean="0"/>
              <a:t>alabilir</a:t>
            </a:r>
            <a:r>
              <a:rPr lang="en-US" dirty="0" smtClean="0"/>
              <a:t>. </a:t>
            </a:r>
            <a:r>
              <a:rPr lang="en-US" dirty="0" err="1" smtClean="0"/>
              <a:t>Sonunda</a:t>
            </a:r>
            <a:r>
              <a:rPr lang="en-US" dirty="0" smtClean="0"/>
              <a:t>, </a:t>
            </a:r>
            <a:r>
              <a:rPr lang="en-US" dirty="0" err="1" smtClean="0"/>
              <a:t>herkesin</a:t>
            </a:r>
            <a:r>
              <a:rPr lang="en-US" dirty="0" smtClean="0"/>
              <a:t> </a:t>
            </a:r>
            <a:r>
              <a:rPr lang="en-US" dirty="0" err="1" smtClean="0"/>
              <a:t>etrafına</a:t>
            </a:r>
            <a:r>
              <a:rPr lang="en-US" dirty="0" smtClean="0"/>
              <a:t> </a:t>
            </a:r>
            <a:r>
              <a:rPr lang="en-US" dirty="0" err="1" smtClean="0"/>
              <a:t>bakması</a:t>
            </a:r>
            <a:r>
              <a:rPr lang="en-US" dirty="0" smtClean="0"/>
              <a:t>, </a:t>
            </a:r>
            <a:r>
              <a:rPr lang="en-US" dirty="0" err="1" smtClean="0"/>
              <a:t>başkaları</a:t>
            </a:r>
            <a:r>
              <a:rPr lang="en-US" dirty="0" smtClean="0"/>
              <a:t> </a:t>
            </a:r>
            <a:r>
              <a:rPr lang="en-US" dirty="0" err="1" smtClean="0"/>
              <a:t>tarafından</a:t>
            </a:r>
            <a:r>
              <a:rPr lang="en-US" dirty="0" smtClean="0"/>
              <a:t> </a:t>
            </a:r>
            <a:r>
              <a:rPr lang="en-US" dirty="0" err="1" smtClean="0"/>
              <a:t>tutulan</a:t>
            </a:r>
            <a:r>
              <a:rPr lang="en-US" dirty="0" smtClean="0"/>
              <a:t> </a:t>
            </a:r>
            <a:r>
              <a:rPr lang="en-US" dirty="0" err="1" smtClean="0"/>
              <a:t>pozisyonları</a:t>
            </a:r>
            <a:r>
              <a:rPr lang="en-US" dirty="0" smtClean="0"/>
              <a:t> </a:t>
            </a:r>
            <a:r>
              <a:rPr lang="en-US" dirty="0" err="1" smtClean="0"/>
              <a:t>değerlendirmesi</a:t>
            </a:r>
            <a:r>
              <a:rPr lang="en-US" dirty="0" smtClean="0"/>
              <a:t> </a:t>
            </a:r>
            <a:r>
              <a:rPr lang="en-US" dirty="0" err="1" smtClean="0"/>
              <a:t>ve</a:t>
            </a:r>
            <a:r>
              <a:rPr lang="en-US" dirty="0" smtClean="0"/>
              <a:t> </a:t>
            </a:r>
            <a:r>
              <a:rPr lang="en-US" dirty="0" err="1" smtClean="0"/>
              <a:t>rol</a:t>
            </a:r>
            <a:r>
              <a:rPr lang="en-US" dirty="0" smtClean="0"/>
              <a:t> </a:t>
            </a:r>
            <a:r>
              <a:rPr lang="en-US" dirty="0" err="1" smtClean="0"/>
              <a:t>oynamayı</a:t>
            </a:r>
            <a:r>
              <a:rPr lang="en-US" dirty="0" smtClean="0"/>
              <a:t> </a:t>
            </a:r>
            <a:r>
              <a:rPr lang="en-US" dirty="0" err="1" smtClean="0"/>
              <a:t>bitirmesi</a:t>
            </a:r>
            <a:r>
              <a:rPr lang="en-US" dirty="0" smtClean="0"/>
              <a:t> </a:t>
            </a:r>
            <a:r>
              <a:rPr lang="en-US" dirty="0" err="1" smtClean="0"/>
              <a:t>istenir</a:t>
            </a:r>
            <a:r>
              <a:rPr lang="en-US" dirty="0" smtClean="0"/>
              <a:t>.</a:t>
            </a:r>
            <a:r>
              <a:rPr lang="tr-TR" dirty="0" smtClean="0"/>
              <a:t/>
            </a:r>
            <a:br>
              <a:rPr lang="tr-TR" dirty="0" smtClean="0"/>
            </a:br>
            <a:r>
              <a:rPr lang="tr-TR" dirty="0" smtClean="0"/>
              <a:t/>
            </a:r>
            <a:br>
              <a:rPr lang="tr-TR" dirty="0" smtClean="0"/>
            </a:br>
            <a:r>
              <a:rPr lang="tr-TR" dirty="0" smtClean="0"/>
              <a:t>Daha sonra tartışılır: Bu etkileşimli alıştırma sırasında ne ortaya çıktı, kimin hangi rolü oynadığı anlaşılabilir mi? Herkes ileriye doğru hareket ya da ayakta tablolara yol açan rol aldıkları izin verilir. Bu rol kendilerine verilmiş olsaydı başkaları da aynısını yapar mıydı? İlerlemek ya da yerinde durmak nasıl bir duyguydu? Herkes öne çekildiğinde, hareket edemediğinde veya öne çıkamadığında, diğerleri engellendiğinde ve geri çekildiğinde nasıl hissediyordu?</a:t>
            </a:r>
            <a:endParaRPr lang="en-US" dirty="0"/>
          </a:p>
        </p:txBody>
      </p:sp>
      <p:pic>
        <p:nvPicPr>
          <p:cNvPr id="5" name="Picture 4">
            <a:extLst>
              <a:ext uri="{FF2B5EF4-FFF2-40B4-BE49-F238E27FC236}">
                <a16:creationId xmlns:a16="http://schemas.microsoft.com/office/drawing/2014/main" xmlns="" id="{4C2E7C63-844D-42E2-ACAA-7A123BA9C968}"/>
              </a:ext>
            </a:extLst>
          </p:cNvPr>
          <p:cNvPicPr>
            <a:picLocks noChangeAspect="1"/>
          </p:cNvPicPr>
          <p:nvPr/>
        </p:nvPicPr>
        <p:blipFill>
          <a:blip r:embed="rId2"/>
          <a:stretch>
            <a:fillRect/>
          </a:stretch>
        </p:blipFill>
        <p:spPr>
          <a:xfrm>
            <a:off x="3753852" y="4557567"/>
            <a:ext cx="6995013" cy="1818111"/>
          </a:xfrm>
          <a:prstGeom prst="rect">
            <a:avLst/>
          </a:prstGeom>
        </p:spPr>
      </p:pic>
    </p:spTree>
    <p:extLst>
      <p:ext uri="{BB962C8B-B14F-4D97-AF65-F5344CB8AC3E}">
        <p14:creationId xmlns:p14="http://schemas.microsoft.com/office/powerpoint/2010/main" xmlns="" val="4128599275"/>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TotalTime>
  <Words>364</Words>
  <Application>Microsoft Office PowerPoint</Application>
  <PresentationFormat>Özel</PresentationFormat>
  <Paragraphs>50</Paragraphs>
  <Slides>13</Slides>
  <Notes>0</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Badge</vt:lpstr>
      <vt:lpstr>Nobody will be left behind (nwblb)</vt:lpstr>
      <vt:lpstr>DEMOCRATIC/ Civic  Citizenship module  Utena “Saulė’ Gymnasium </vt:lpstr>
      <vt:lpstr>KONU 5: Demokratİk VatandaşlIk İçİn Temel Yetkİnlİkler. Tutumlar.</vt:lpstr>
      <vt:lpstr>KONU 5: Demokratİk VatandaşlIk İçİn Temel Yetkİnlİkler. Tutumlar.  </vt:lpstr>
      <vt:lpstr>Etkİleşİmlİ etkİnlİk "Hepİmİz eşİt mİyİz"?</vt:lpstr>
      <vt:lpstr>Fazladan roller (İHTİYAÇ VARSA)</vt:lpstr>
      <vt:lpstr>TARTIŞMA LİSTESİ  </vt:lpstr>
      <vt:lpstr>FAZLADAN TARTIŞMA LİSTESİ</vt:lpstr>
      <vt:lpstr>OYUN KURALLARI</vt:lpstr>
      <vt:lpstr>OYUN DEĞERLENDİRMESİ</vt:lpstr>
      <vt:lpstr>Demokratİk bİr vatandaşIn yetkİnlİklerİ :</vt:lpstr>
      <vt:lpstr>DEMOKRATİK BİR VATANDAŞIN YETKİNLİK ALANI:  </vt:lpstr>
      <vt:lpstr>demokratİK VATANDAŞIN YETERLİLİKLERİNE REFERANSLAR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PC</cp:lastModifiedBy>
  <cp:revision>44</cp:revision>
  <dcterms:created xsi:type="dcterms:W3CDTF">2021-12-01T10:07:52Z</dcterms:created>
  <dcterms:modified xsi:type="dcterms:W3CDTF">2022-04-06T12:20:08Z</dcterms:modified>
</cp:coreProperties>
</file>